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8502B-7C41-49B6-99F0-5C1D192A4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0D0DE-3A28-4113-9628-C4D883F44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0908B-A161-440D-A80E-01A9204A8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17E8B-AED7-4C07-B780-CEB15B1B3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36DBDD-0544-4F1C-9E18-FB1FCED15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6901B8-8F5F-4664-A10D-9A3C5DB52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BCFAF0-D146-4DD3-95FC-B44B69A84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95BEC-BF48-4481-9310-450635E19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D397D-07AE-45DB-A2E8-E1D67DEC5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04ABF-64E7-4AF7-90FF-0679F3212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F0D65-9DF4-4EEA-969D-CC9966A4B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2123103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人工智能技术在金融市场分析中的应用探讨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金融市场分析的重要性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人工智能技术在金融市场分析中的应用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人工智能技术在金融市场分析中的优势与挑战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人工智能技术是指通过计算机模拟人类智能的一系列技术，包括机器学习、深度学习、自然语言处理等。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根据应用领域和实现方式的不同，人工智能技术可以分为弱人工智能和强人工智能。弱人工智能专注于特定领域的问题解决，而强人工智能则具备全面的认知能力，能在多种任务中表现出超越人类的智能水平。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人工智能技术的发展历程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随着大数据和云计算技术的发展，机器学习和深度学习等数据驱动的AI技术逐渐成为主流，并在语音识别、图像识别、自然语言处理等领域取得了显著成果。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数据驱动阶段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20世纪50年代，人工智能的概念开始出现，但受限于计算能力和数据规模，早期的AI应用主要集中在简单的问题解决和符号推理上。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起步阶段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20世纪80年代，专家系统等知识工程的应用开始兴起，AI技术在特定领域的应用逐渐成熟。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知识工程阶段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利用自然语言处理技术，智能客服能够自动回答用户的问题，提高客户服务效率。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通过分析用户行为和兴趣，智能推荐系统能够个性化地推荐商品、音乐、视频等内容。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结合传感器、高精度地图和深度学习算法，自动驾驶汽车能够实现复杂环境下的自主驾驶。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自动驾驶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金融市场分析的重要性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金融市场的定义与特点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金融市场具有交易品种丰富、交易量大、交易频繁等特点，是现代经济体系中最重要的市场之一。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金融市场是指资金供求双方通过各种金融工具进行交易的场所，具有价格发现、风险分散和资源配置等功能。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04" b="30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市场分析的目的与意义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市场分析的目的是为了了解市场供求状况、价格走势、竞争格局等方面的信息，为投资者提供决策依据。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通过市场分析，投资者可以预测市场走势，把握投资机会，降低投资风险，提高投资收益。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传统金融市场分析方法的局限性与挑战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传统金融市场分析方法主要依靠人工进行数据收集、处理和分析，效率低下且容易出错。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随着数据量的不断增加和市场复杂性的提高，传统分析方法难以应对海量数据和高频交易的挑战。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传统分析方法缺乏对非结构化数据的处理能力，难以全面揭示市场的真实状况和预测未来走势。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人工智能技术在金融市场分析中的应用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人工智能技术能够整合来自不同来源的金融数据，包括股票、债券、期货、外汇等，形成全面、准确的数据集。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通过机器学习算法，自动识别和纠正数据中的异常值、缺失值和错误信息，提高数据质量。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数据分类与关联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根据数据的属性和特征，对数据进行分类和关联分析，发现数据之间的潜在联系和规律。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https://d.book118.com/666221231033010103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2024-09-28T09:05:58.546</cp:lastPrinted>
  <dcterms:created xsi:type="dcterms:W3CDTF">2024-09-28T01:05:58Z</dcterms:created>
  <dcterms:modified xsi:type="dcterms:W3CDTF">2024-09-28T01:06:00Z</dcterms:modified>
</cp:coreProperties>
</file>