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D8C8B-2C69-4317-B37B-A5B3D1F9A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91D95-4D41-44CC-AD87-6C23A5A72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FC802-C749-487C-B57A-18CFD34DA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260D8-F4D6-46C0-BD1C-DE8C9DC57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8DEAC-52B7-4FED-9D5D-D2D4A64CB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0C9EE9-DB21-4B18-BCE7-822C36FB3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DFF0B-B4D3-4027-AA74-4917C69B6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48759-37F2-4E30-BADE-3A7AD427D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C10B4-91C6-40DC-BBF3-0E43E9081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26790-1037-4D07-9A3B-C90FAD150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DC238-C938-4150-A8F4-68589D65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2215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智能农业的盈利模式与商业机会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智能农业盈利模式分析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智能农业商业机会探讨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智能农业技术创新与趋势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智能农业产业链协同与整合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政策环境、挑战与对策建议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5" b="66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智能农业背景与意义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农业生产转型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随着人口增长与耕地减少，传统农业亟需向高效、精准的智能农业转型。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物联网、大数据、人工智能等技术的快速发展为智能农业提供了有力支持。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智能农业有助于提高农业生产效率，降低资源消耗，实现农业可持续发展。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近年来，国内智能农业发展迅速，政府出台了一系列扶持政策，推动农业科技创新和产业升级。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15" r="41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国内外比较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发达国家在智能农业领域起步较早，已形成了较为成熟的产业链和商业模式。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国内智能农业在技术研发、应用推广等方面与国外存在一定差距，但市场潜力和发展空间巨大。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国内外智能农业发展现状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智能农业盈利模式分析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精准施肥与灌溉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根据数据分析结果，为农田提供精准的施肥和灌溉方案，提高作物产量和品质。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农产品溯源与质量监控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通过数据追踪农产品生产、加工、运输等全过程，确保农产品质量安全，提高消费者信任度。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利用传感器、无人机、卫星遥感等技术收集农田环境、作物生长等数据，通过大数据分析提供精准决策支持。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基于数据驱动的精准农业模式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基于物联网数据分析，为农业生产提供智能化决策支持，降低生产成本和风险。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应用物联网技术，实现农业设备的远程监控、故障诊断和自动化控制，提高农业生产效率。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农业信息化平台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搭建农业信息化平台，整合农业生产、管理、销售等信息资源，提供一站式农业服务。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基于物联网技术的智能农业模式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研发和应用农业机器人，实现自动化播种、施肥、除草、收割等农业生产环节，提高生产效率和质量。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9500" r="29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应用人工智能技术，对农作物病虫害进行智能图像识别，实现病虫害的早期发现和防治。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智能图像识别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11" r="1621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利用人工智能技术，对农业生产环境、市场需求等大数据进行分析和预测，为农业生产提供科学依据。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农业大数据预测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基于人工智能技术的智能农业模式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智能农业商业机会探讨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通过智能农业技术，实现精准播种、施肥和灌溉，提高作物产量和品质，降低生产成本。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精准种植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应用物联网、大数据等技术，实现养殖环境的实时监测和调控，提高养殖效率和产品品质。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研发和推广农业机器人，实现自动化、智能化的农业生产，提高生产效率和降低成本。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农业生产环节商业机会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利用区块链等技术，建立农产品溯源系统，保障农产品质量安全，提高消费者信任度。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099" b="109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875" r="20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1377" b="1137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农产品溯源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应用智能物流技术，实现农产品的快速、准确配送，降低物流成本和损耗。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搭建农产品电商平台，拓宽农产品销售渠道，提高农民收入。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农产品电商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农业流通环节商业机会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个性化农产品定制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根据消费者需求，提供个性化农产品定制服务，满足消费者多样化需求。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农业休闲旅游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结合智能农业技术，打造农业休闲旅游项目，吸引游客体验智能农业的乐趣。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农业科普教育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开展农业科普教育活动，普及智能农业知识，提高公众对智能农业的认知度。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农业消费环节商业机会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https://d.book118.com/666222155010010050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2024-09-15T03:30:41.193</cp:lastPrinted>
  <dcterms:created xsi:type="dcterms:W3CDTF">2024-09-14T19:30:41Z</dcterms:created>
  <dcterms:modified xsi:type="dcterms:W3CDTF">2024-09-14T19:30:43Z</dcterms:modified>
</cp:coreProperties>
</file>