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AD73D6-DEFB-4670-B065-861AB7172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B857F-972A-498F-A81C-44DA8E44D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C0A31B-DD3C-4B2B-9E1B-EF991D44A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38837B-5BDD-400D-896F-75C71D90C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27F335-ADE9-464C-B706-2D55699AB6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BB51C-490F-43F7-93D3-4185468E20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8C3AAC-8D59-4825-8577-9FF2E18BE4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268396-836E-4B2B-9B1A-60983F53C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3B387-74DA-47ED-83F4-B2C67DC42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E1357-E2E7-4185-8B56-B8DABBE32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ED97C-6701-4F84-A447-B32A826E9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2250530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护理心力衰竭用药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心力衰竭概述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心力衰竭药物治疗</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护理心力衰竭用药的注意事项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61" r="290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探讨心力衰竭患者药物治疗的护理效果。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心力衰竭是一种常见的心血管疾病，药物治疗是主要的治疗手段之一。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药物治疗是心力衰竭治疗的关键，正确的药物治疗和护理可以有效改善患者的生活质量和预后。</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通过研究心力衰竭患者药物治疗的护理效果，可以为临床护理提供理论依据和实践指导，提高心力衰竭患者的治疗效果和生存率。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心力衰竭概述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心力衰竭是由于心脏结构和功能异常导致心输出量不能满足机体需求的一种临床综合征。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根据左心和右心衰竭的不同，可分为左心衰竭、右心衰竭和全心衰竭。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常见病因包括高血压、冠心病、心肌病、心脏瓣膜病等。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心力衰竭的发病机制涉及神经内分泌系统的激活、心肌重塑和细胞凋亡等多个方面。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病因和发病机制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心力衰竭的典型表现为呼吸困难、乏力、液体潴留等。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通过体格检查、实验室检查和器械检查等手段进行诊断，其中超声心动图是评估心功能的重要手段。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心力衰竭药物治疗</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利尿剂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利尿剂是心力衰竭治疗中的基础药物，通过促进排尿减少体液潴留，减轻心脏负担。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利尿剂主要作用于肾脏，增加尿量排出，从而减少体液潴留，减轻水肿和呼吸困难等症状。常用的利尿剂有噻嗪类、袢利尿剂和保钾利尿剂等。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https://d.book118.com/666225053011010101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2024-09-25T10:29:36.841</cp:lastPrinted>
  <dcterms:created xsi:type="dcterms:W3CDTF">2024-09-25T02:29:36Z</dcterms:created>
  <dcterms:modified xsi:type="dcterms:W3CDTF">2024-09-25T02:29:38Z</dcterms:modified>
</cp:coreProperties>
</file>