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CC83ED-A49D-4CEA-836B-FF14AC11B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003DC5-44EA-4E7F-A157-8AB82F245D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C0A178-7586-4C81-AC14-5A73C88D6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34DDCE-CE2C-4471-BAFA-E44D914088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6C5EE6-8369-47AB-8392-7D0ACE5D1D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14BBCE-549A-4363-8F5D-01E2C2DE62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7C362C-ED5C-4E4A-88C0-D92137DAAD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34394A-6C15-485F-A440-60CF233DF5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A623C5-0096-4800-B220-886AA5A6E6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C849F-7198-4A01-A750-BDA0843E54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04A3E2-8829-4D12-B9C2-A16F0CEFA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225212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公共管理学院的发展战略规划</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学院现状分析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发展战略目标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战略发展重点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战略实施措施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战略评估与调整</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685" b="468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813" b="881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推动学院发展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制定和实施发展战略规划，有助于明确学院发展目标，优化资源配置，提升整体实力。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适应时代需求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随着社会经济和科技的快速发展，公共管理领域面临诸多挑战，需要学院积极应对，培养具备创新能力和实践经验的优秀人才。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提升国际竞争力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全球化背景下，学院需要积极参与国际交流与合作，提升国际知名度和影响力。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752" r="247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通过制定战略规划，明确学院的中长期发展目标、重点任务和保障措施，为学院可持续发展提供指导。</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明确发展方向</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根据战略规划，合理配置人力、财力、物力等资源，确保各项任务的顺利推进。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优化资源配置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通过实施战略规划，推动学院在学科建设、师资队伍、科学研究、社会服务等方面取得显著进展，提升整体实力。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提升整体实力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战略规划的制定和实施过程，有助于凝聚全院师生的共识和力量，形成推动学院发展的强大合力。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增强凝聚力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战略规划的意义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学院现状分析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实行院长负责制，设立学术委员会、教学委员会等决策咨询机构。</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学院领导体制</a:t>
            </a:r>
          </a:p>
        </p:txBody>
      </p:sp>
      <p:pic>
        <p:nvPicPr>
          <p:cNvPr id="5" name="Picture 5"/>
          <p:cNvPicPr>
            <a:picLocks noChangeAspect="1"/>
          </p:cNvPicPr>
          <p:nvPr/>
        </p:nvPicPr>
        <p:blipFill>
          <a:blip r:embed="rId2"/>
          <a:srcRect l="12476" r="12476"/>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学院下设若干系所、研究中心和行政办公室，各机构职责清晰、协作顺畅。</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组织架构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实行目标管理、绩效管理和民主管理相结合的管理模式，注重发挥教授治学的作用。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管理模式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组织结构和管理模式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师资队伍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学院拥有一支高水平的师资队伍，包括一批国内外知名学者和优秀中青年教师。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科研成果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近年来，学院在公共管理领域取得了丰硕的科研成果，包括国家级、省部级课题和多项高水平学术论文。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学术交流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学院积极开展国际学术交流与合作，与多个国际知名公共管理学院建立了合作关系。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师资力量和科研水平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299" r="629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校园文化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学院致力于打造具有公共管理特色的校园文化，开展了丰富多彩的学术和文化活动。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学生培养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学院注重培养学生的创新精神和实践能力，开设了丰富的课程体系和实践教学平台。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学院积极承担政府和企业委托的咨询项目，为地方经济社会发展提供了智力支持。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学生培养和社会服务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发展战略目标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高水平科研成果产出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聚焦公共管理领域的重大理论和现实问题，产出具有国际影响力的高水平科研成果，提升学院的学术声誉和影响力。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优秀人才培养</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培养具有创新精神、实践能力和国际视野的优秀公共管理人才，为国家和社会提供强有力的人才支撑。</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国际一流学科建设</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通过持续投入和改革创新，将公共管理学院建设成为国际一流的公共管理学科研究中心和高端人才培养基地。</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教学质量提升</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加强师资队伍建设，优化课程体系和教学内容，创新教学方法和手段，提高教学质量和水平。</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社会服务拓展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积极承担政府、企业和社会的委托项目，开展政策咨询、管理培训等服务，提升学院的社会服务能力和贡献度。</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学科特色凝练</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明确公共管理学科的特色和优势，形成具有学院特色的研究方向和领域，提升学科的辨识度和竞争力。</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中期目标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加大人才引进力度，吸引海内外优秀学者加入学院，同时加强现有教师的培养和提高，优化师资队伍结构。</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师资队伍优化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鼓励教师积极申报各类科研项目，加强科研团队建设，提高学院的科研能力和水平。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科研能力提升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加强学生思想政治教育、创新创业教育和实践能力培养，提升学生综合素质和就业竞争力。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学生综合素质培养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https://d.book118.com/666225212132010045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2024-09-14T08:48:51.453</cp:lastPrinted>
  <dcterms:created xsi:type="dcterms:W3CDTF">2024-09-14T00:48:51Z</dcterms:created>
  <dcterms:modified xsi:type="dcterms:W3CDTF">2024-09-14T00:48:53Z</dcterms:modified>
</cp:coreProperties>
</file>