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545FC-00FB-4CA3-9AAC-8D5D98B72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82FDB-782E-4144-9D35-3222F68DF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40EEF-C55C-43A1-864E-F59AB37B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08D1B-CBCF-48F6-9D9A-B2A5BE84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8A4EF-BAF0-45F5-A986-1426689E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21E40-BDD0-4345-9CC3-94FBEC3C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AE31A-3EB1-4D47-8796-5867B884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11B5-B036-4277-BBF2-D81699B0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C80B6-3603-4F2E-8273-4B7D0698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6BE4-B709-4C72-B938-9448952F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ADB7B-8D4A-4C16-A204-627F1A38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3004522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转置行列式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转置行列式的扩展知识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转置行列式的文字描述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转置行列式是指将行列式的行变为列，列变为行所得到的新的行列式。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在数学中，行列式是一个由数字组成的方阵，其转置是将行和列互换得到的新的行列式。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假设有一个n阶行列式D，其转置行列式记为D^T。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在D^T中，原D的行变为列，列变为行，即D^T的元素a_ij（i表示行，j表示列）是D的元素a_ji的转置。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转置行列式的数学符号表示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转置行列式的值与原行列式相等，即|D^T| = |D|。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如果行列式中某一行或某一列的所有元素都为0，则该行列式的值为0。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行列式的转置不改变其符号，即如果D是正的（或负的），则D^T也是正的（或负的）。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转置行列式的性质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转置行列式的计算方法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根据展开结果，计算出转置行列式的值。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将原行列式的行列进行转置，即将原来的行变为列，原来的列变为行。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将转置后的行列式按照其对应元素进行展开，即按照原行列式的展开法则进行展开。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假设有一个三阶行列式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4 5 6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1 2 3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计算实例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7 8 9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对其进行转置后得到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https://d.book118.com/666230045220010055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2024-09-23T13:51:36.154</cp:lastPrinted>
  <dcterms:created xsi:type="dcterms:W3CDTF">2024-09-23T05:51:36Z</dcterms:created>
  <dcterms:modified xsi:type="dcterms:W3CDTF">2024-09-23T05:51:38Z</dcterms:modified>
</cp:coreProperties>
</file>