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FA6347E-6851-4F93-9766-ECDDA85441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5B0B49-966E-41BA-ABCE-B23EE208E0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8FBB77-225C-48BF-861C-6B72315BD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1F0C25-B85C-4F61-ADF8-8D3E31E69B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EAEA284-685B-4DDA-AA16-57FF254EE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5275EFF-9A98-4737-9C46-817DABEE90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CB6C4AB-50E7-4A43-AB80-FBC3A10273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AC339F-2AC3-4AD3-AB80-3E2C2567E7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7692B7B-C3F5-48F6-B44D-D2F3649030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F31547-E911-45BF-A9BC-56789E619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06A41C-AFA2-4287-AC7D-6D69373B89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6233034005010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616" y="1681622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《大学信息技术》教学课件文字处理和排版技术</a:t>
            </a:r>
            <a:endParaRPr lang="en-US" sz="495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AutoShape 3"/>
          <p:cNvSpPr/>
          <p:nvPr/>
        </p:nvSpPr>
        <p:spPr>
          <a:xfrm>
            <a:off x="878191" y="4363593"/>
            <a:ext cx="2414501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汇报人：AA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3539184" y="4354068"/>
            <a:ext cx="235091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800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2024-01-19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36022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AA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689387" y="6072206"/>
            <a:ext cx="229743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REPORTING</a:t>
            </a:r>
            <a:endParaRPr lang="en-US" sz="12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9001074" y="877515"/>
            <a:ext cx="2792730" cy="777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36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 录</a:t>
            </a:r>
            <a:endParaRPr lang="en-US" sz="36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473390" y="1191132"/>
            <a:ext cx="6278486" cy="532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课程介绍与教学目标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文字处理基本概念与操作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格式化文本与段落设置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表格制作与数据处理功能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图文混排及艺术字设计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页面布局与打印输出设置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案例分析与实战演练</a:t>
            </a:r>
            <a:endParaRPr lang="en-US" sz="24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课程介绍与教学目标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教学内容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课程涵盖计算机基础知识、操作系统、办公软件应用、网络基础、多媒体技术应用等多个方面。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课程定位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《大学信息技术》是面向非计算机专业学生的计算机基础课程，旨在培养学生掌握基本的信息技术知识和应用技能。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教学目标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通过本课程的学习，学生应能熟练掌握计算机基本操作，具备使用办公软件处理日常事务的能力，了解计算机网络和多媒体技术的基础知识。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4648" r="14648"/>
          <a:stretch>
            <a:fillRect/>
          </a:stretch>
        </p:blipFill>
        <p:spPr>
          <a:xfrm>
            <a:off x="5358287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4375" r="243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《大学信息技术》课程概述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2573" r="1257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素养目标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培养学生的审美能力和创新意识，提高学生的信息素养和综合素质。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知识目标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掌握文字处理和排版的基本概念、原理和方法，了解常见的文字处理和排版软件。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技能目标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能够熟练运用至少一种文字处理和排版软件，完成文档的编辑、排版和打印等操作。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文字处理和排版技术教学目标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教学内容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介绍文字处理和排版的基本概念和原理，讲解文字处理和排版软件的使用方法和技巧，包括文档的创建、编辑、格式化、页面设置、打印等操作。同时，结合实际案例，引导学生完成综合性实践任务。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教学方法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采用理论与实践相结合的教学方法，包括课堂讲授、案例分析、实践操作、小组讨论等多种形式。鼓励学生积极参与课堂活动，提高学习效果。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教学内容与方法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文字处理基本概念与操作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专门用于输入、编辑、排版、打印文本文件的计算机应用程序。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文字处理软件定义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21667" r="21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Microsoft Word、AA Office、Apple Pages等。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常见文字处理软件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提供文本编辑、格式设置、图像处理、表格制作、邮件合并等多样化功能。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文字处理软件功能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文字处理软件简介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通过文字处理软件新建空白文档或基于模板创建文档。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文档创建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文档打开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文档保存</a:t>
            </a:r>
            <a:endParaRPr lang="en-US" sz="20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0498" r="10498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通过文件菜单或快捷键打开已有文档。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将编辑后的文档保存到指定位置，支持多种文件格式如.docx、.doc、.wps等。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0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文档创建、打开与保存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使用键盘输入文字，注意输入法切换与特殊符号输入。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文本输入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文本编辑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格式设置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段落调整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包括复制、粘贴、剪切、撤销等基本操作，以及查找与替换、拼写检查等高级功能。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对文本进行字体、字号、颜色、对齐方式等格式设置，提升文档美观度。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通过调整段落缩进、间距、对齐方式等实现文档排版优化。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文本输入与编辑技巧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格式化文本与段落设置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0FFD9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字体选择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字号设置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字体颜色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加粗、斜体与下划线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字符格式化方法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根据文档风格和内容，选择合适的字体，如宋体、黑体、楷体等。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为突出显示或区分不同内容，可设置不同的字体颜色。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根据文本层次和重要性，设置合适的字号，如标题可用大一号或特大号字体。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对重要词汇或关键信息，可使用加粗、斜体或下划线进行强调。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对齐方式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根据排版需求，选择左对齐、右对齐、居中对齐或两端对齐。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缩进设置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通过首行缩进、悬挂缩进等方式，调整段落格式，使文档更加美观易读。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行间距调整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根据文本类型和排版要求，设置合适的行间距，以增强文档的可读性。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0FFD9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段间距调整</a:t>
            </a:r>
            <a:endParaRPr lang="en-US" sz="232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通过调整段落前后的间距，使文档结构更加清晰。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段落对齐、缩进与间距调整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1138" r="21138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对于无序列表，可使用圆点、方块、菱形等项目符号进行标识。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项目符号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对于有序列表，可设置数字、字母等编号方式，并可根据需要调整起始编号和编号格式。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编号设置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创建多级列表时，需注意各级列表之间的缩进和编号连续性。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多级列表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根据需要，可自定义项目符号和编号的样式，以满足特殊排版要求。</a:t>
            </a:r>
            <a:endParaRPr lang="en-US" sz="135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自定义项目符号和编号</a:t>
            </a:r>
            <a:endParaRPr lang="en-US" sz="160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项目符号和编号设置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4301" y="1481613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PART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2298115" y="1481613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3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853953" y="2362980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表格制作与数据处理功能</a:t>
            </a:r>
            <a:endParaRPr lang="en-US" sz="450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AutoShape 5"/>
          <p:cNvSpPr/>
          <p:nvPr/>
        </p:nvSpPr>
        <p:spPr>
          <a:xfrm>
            <a:off x="-186355" y="5615640"/>
            <a:ext cx="2473866" cy="612893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REPORTING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8226875" y="302442"/>
            <a:ext cx="3351690" cy="419156"/>
          </a:xfrm>
          <a:prstGeom prst="rect">
            <a:avLst/>
          </a:prstGeom>
          <a:noFill/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chemeClr val="l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AA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https://d.book118.com/666233034005010042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41400"/>
      </a:dk1>
      <a:lt1>
        <a:srgbClr val="F0FFD9"/>
      </a:lt1>
      <a:dk2>
        <a:srgbClr val="000000"/>
      </a:dk2>
      <a:lt2>
        <a:srgbClr val="FFFFFF"/>
      </a:lt2>
      <a:accent1>
        <a:srgbClr val="2C4A1E"/>
      </a:accent1>
      <a:accent2>
        <a:srgbClr val="29701D"/>
      </a:accent2>
      <a:accent3>
        <a:srgbClr val="6FBD2F"/>
      </a:accent3>
      <a:accent4>
        <a:srgbClr val="93BD42"/>
      </a:accent4>
      <a:accent5>
        <a:srgbClr val="B6C431"/>
      </a:accent5>
      <a:accent6>
        <a:srgbClr val="C8E063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2024-09-09T05:56:00.983</cp:lastPrinted>
  <dcterms:created xsi:type="dcterms:W3CDTF">2024-09-08T21:56:01Z</dcterms:created>
  <dcterms:modified xsi:type="dcterms:W3CDTF">2024-09-08T21:56:03Z</dcterms:modified>
</cp:coreProperties>
</file>