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C28B22B-11C3-4D43-BD27-35FBF24750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3D5EDD0-BBBE-44C5-B4FF-7E2F4941684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E8EA792-1C0D-4FAF-A06A-99E3F9A294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9279D76-D364-4979-8F06-00279EB98BC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8F1C9D7-EB47-4D7C-9C97-1C43B8B25D5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59A7654-8867-4FE2-9EA5-19E0E2F113E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DBD0167-D1F5-4E2C-9890-9EE90CAF174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EC96A4D-2AF4-4089-8AAF-9FD6FEB8C1D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3854617-B3F4-4519-992C-F6E8DC48DBA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544E993-6A73-4195-841E-3CD51B5C9B3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DE9DF16-2FFB-44A6-B7A4-E3B1D4E03F9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66235055131010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22709" y="922364"/>
            <a:ext cx="6634886"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FFFFFF">
                    <a:alpha val="100000"/>
                  </a:srgbClr>
                </a:solidFill>
                <a:latin typeface="Microsoft Yahei"/>
                <a:ea typeface="Microsoft Yahei"/>
                <a:cs typeface="Microsoft Yahei"/>
              </a:rPr>
              <a:t>宏观经济指标全面解读</a:t>
            </a:r>
          </a:p>
        </p:txBody>
      </p:sp>
      <p:sp>
        <p:nvSpPr>
          <p:cNvPr id="3" name="TextBox 3"/>
          <p:cNvSpPr txBox="1"/>
          <p:nvPr/>
        </p:nvSpPr>
        <p:spPr>
          <a:xfrm>
            <a:off x="1022709" y="4939625"/>
            <a:ext cx="6964070" cy="4949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汇报人：AA</a:t>
            </a:r>
          </a:p>
        </p:txBody>
      </p:sp>
      <p:sp>
        <p:nvSpPr>
          <p:cNvPr id="4" name="TextBox 4"/>
          <p:cNvSpPr txBox="1"/>
          <p:nvPr/>
        </p:nvSpPr>
        <p:spPr>
          <a:xfrm>
            <a:off x="1022709" y="5440641"/>
            <a:ext cx="6964070" cy="4949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2024-01-12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宏观经济指标概述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经济增长指标解读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就业与失业指标解读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价格水平与通货膨胀指标解读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国际收支与汇率指标解读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财政政策与货币政策指标解读</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01</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宏观经济指标概述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反映宏观经济总体状况及其变动趋势的一系列指标，包括经济增长、就业、物价稳定、国际收支平衡等方面。</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按照反映经济活动的不同方面，可分为经济增长指标、就业指标、物价指标、国际收支指标等。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宏观经济指标分类</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宏观经济指标定义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t="12583" b="12583"/>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宏观经济指标是政府制定经济政策的重要依据，通过对指标的监测和分析，政府可以及时调整政策，保持经济稳定发展。</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政策制定依据</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宏观经济指标是经济预测的基础，通过对历史数据的分析和研究，可以对未来经济发展趋势进行预测和判断。</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经济预测基础</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宏观经济指标可以反映社会经济现象，如通货膨胀、失业率等，帮助人们了解当前经济状况和存在的问题。</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社会经济现象反映</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宏观经济指标的重要性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数据来源</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宏观经济指标的数据来源主要包括国家统计局、央行、财政部等政府部门，以及各类研究机构、调查公司等。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统计方法</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宏观经济指标的统计方法包括抽样调查、全面调查、重点调查等。在数据处理和分析过程中，常采用定量分析和定性分析相结合的方法。</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数据来源与统计方法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02</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经济增长指标解读</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定义</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国内生产总值是指一个国家或地区所有常住单位在一定时期内生产活动的最终成果。</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重要性</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GDP是衡量一个国家或地区经济状况和发展水平的重要指标，反映经济总体规模和经济增长速度。</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解读方法</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通过分析GDP的总量、增长率和人均水平，可以了解一个国家或地区的经济规模、增长动力和人民生活水平。</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国内生产总值（GDP）</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重要性</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工业生产增加值是反映工业发展速度和工业结构变化的重要指标，对于了解工业经济运行情况具有重要意义。</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解读方法</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通过分析工业生产增加值的增长率、结构变化和行业分布，可以了解工业生产的增长动力、结构调整和产业升级情况。</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定义</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工业生产增加值是指工业企业生产过程中新增加的价值，即工业总产值扣除工业中间投入后的余额。</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工业生产增加值</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固定资产投资是指建造和购置固定资产的经济活动，包括固定资产更新（局部和全部更新）、改建、扩建、新建等活动。</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定义</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固定资产投资是社会固定资产再生产的主要手段，对于调整经济结构、增强经济实力具有重要意义。</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重要性</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通过分析固定资产投资的规模、结构和增长速度，可以了解一个国家或地区的投资力度、投资方向和经济发展后劲。</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解读方法</a:t>
            </a:r>
          </a:p>
        </p:txBody>
      </p:sp>
      <p:pic>
        <p:nvPicPr>
          <p:cNvPr id="9" name="Picture 9"/>
          <p:cNvPicPr>
            <a:picLocks noChangeAspect="1"/>
          </p:cNvPicPr>
          <p:nvPr/>
        </p:nvPicPr>
        <p:blipFill>
          <a:blip r:embed="rId2"/>
          <a:srcRect l="8125" r="8125"/>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固定资产投资</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00" r="250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定义</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消费者信心指数是反映消费者信心强弱的指标，是综合反映并量化消费者对当前经济形势评价和对经济前景、收入水平、收入预期以及消费心理状态的主观感受的指标。</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重要性</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消费者信心指数是预测经济走势和消费趋向的一个先行指标，对于了解消费者心理变化和市场需求具有重要意义。</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解读方法</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通过分析消费者信心指数的变化趋势和影响因素，可以了解消费者对当前经济形势的评价和对未来的预期，进而预测消费市场的变化趋势。</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消费者信心指数</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03</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就业与失业指标解读</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就业率与失业率</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就业率</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反映劳动力市场上就业状况的重要指标，计算为已就业人数占劳动力总数的比例。高就业率通常意味着经济健康状况良好，劳动力市场需求旺盛。</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失业率</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衡量失业状况的指标，计算为失业人数占劳动力总数的比例。失业率上升可能表明经济增长放缓或经济不景气，需要政府采取相应政策措施。</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反映劳动力市场上劳动力供给状况的重要指标，计算为劳动力总数占总人口的比例。劳动力参与率的高低受多种因素影响，如人口结构、教育水平、社会保障制度等。</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劳动力参与率</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人口结构变化、教育水平提高、社会保障制度完善等因素都可能导致劳动力参与率的变化。例如，随着人口老龄化加剧，劳动力参与率可能会下降。</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影响因素</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劳动力参与率</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平均工资水平</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反映劳动力市场上劳动者收入状况的重要指标，计算为所有就业人员工资总额除以就业人员总数。平均工资水平的变化可以反映劳动力市场的供需状况、经济发展水平以及收入分配状况。</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平均工资水平</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经济增长、产业结构调整、劳动力市场供需变化等因素都可能影响平均工资水平。例如，经济增长带来的就业机会增加和劳动者技能提升，可能会推动平均工资水平的提高。</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影响因素</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就业结构变化</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指不同行业、不同职业、不同地区等就业人员构成的变化。就业结构的变化可以反映经济发展的趋势和产业结构调整的状况。</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影响因素</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技术进步、产业政策调整、国际贸易环境变化等因素都可能导致就业结构的变化。例如，随着技术进步和产业升级，新兴产业的就业机会可能会增加，而传统产业的就业机会可能会减少。</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就业结构变化</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https://d.book118.com/666235055131010042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89</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2024-09-10T01:21:27.655</cp:lastPrinted>
  <dcterms:created xsi:type="dcterms:W3CDTF">2024-09-09T17:21:27Z</dcterms:created>
  <dcterms:modified xsi:type="dcterms:W3CDTF">2024-09-09T17:21:29Z</dcterms:modified>
</cp:coreProperties>
</file>