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C075F-E6A2-4865-9053-A498DCDF5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9400F-5F46-4188-9C98-F00B000FB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C47BC-F39A-4C5F-AA73-AAE4A8F6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9186B-A12F-417F-984F-F44D6A1A0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75303-D8BC-4B55-918B-7A1EBAFBC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682CD-BE13-4A9E-87A7-78DA774F8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F7A12-6604-44A7-9C62-5A468F8A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2F1DB-17D4-46CB-B27F-B4FDCF62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18E36-6EDF-4C8C-BE0B-AE8FB4494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8358D-A603-42FC-8394-FDF47FF1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134DF-CB5F-4895-92E4-D3269D08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35230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护理护士的职责与角色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护理护士的工作内容与流程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护理护士的自我介绍与经验分享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护理护士的职业发展与未来展望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护理护士的职责与角色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护理护士是指在医疗护理领域从事病人护理的专业人员。他们通常在医院、诊所、养老院等医疗机构工作，负责病人的日常护理、病情观察、治疗配合以及健康教育等工作。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职责包括但不限于以下几个方面：提供基础护理，如测量生命体征、协助病人日常生活等；执行医嘱，如输液、发药等；观察病人病情变化，及时报告医生；提供病人及家属健康教育；参与病区管理，保持病区环境整洁、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护理护士的定义与职责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护理护士的角色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是医疗团队中的重要成员，他们不仅需要具备专业的护理知识和技能，还需要具备良好的沟通技巧和人际交往能力。他们需要与医生、其他医护人员以及病人及家属进行有效的沟通和协作，确保病人得到优质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护理护士在医疗体系中扮演着不可或缺的角色。他们的工作直接关系到病人的康复和生命质量，是医疗过程中不可或缺的一环。同时，他们在维护病人身心健康、提供情感支持等方面也发挥着重要作用。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护理护士的角色与重要性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护理护士应具备高度的责任心和职业道德，对待工作认真负责，对待病人关心体贴。他们需要具备扎实的专业知识和技能，不断提升自己的专业水平，以提供更高质量的护理服务。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护士需要具备多种能力，包括但不限于技术操作能力、沟通协作能力、应变能力、创新能力等。他们需要熟练掌握各种护理技能，能够应对各种紧急情况；同时还需要具备良好的沟通能力和团队协作精神，能够与其他医护人员和病人及家属进行有效的沟通和协作。此外，他们还需要具备应变能力和创新能力，以应对不断变化的医疗环境和病人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能力要求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护理护士的职业素质与能力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护理护士的工作内容与流程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根据医生开具的医嘱，为患者提供相应的护理服务，如注射、输液、发药等。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密切观察患者的病情变化，及时记录并报告医生，以便采取相应的治疗措施。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向患者及家属传授疾病预防和护理知识，帮助他们了解病情和治疗方案。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关注患者的心理状态，提供必要的心理疏导和支持，帮助他们树立战胜疾病的信心。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护理护士的工作内容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及时记录患者的病情变化、护理措施及效果评价，为医疗文件的书写提供依据。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按照护理计划，为患者提供全面、专业的护理服务，确保治疗的有效性和安全性。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根据患者的具体情况，制定个性化的护理计划，明确护理目标和措施。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接待新入院的患者，为其安排床位，介绍医院和科室的相关规定。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对患者进行初步的病情评估，了解其病史、过敏史等情况，为后续治疗和护理提供依据。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护理护士的工作流程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确保患者的安全和舒适，提供高质量的护理服务，密切观察病情变化并及时处理。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与患者及家属进行有效沟通，建立良好的信任关系；处理紧急情况和突发事件；提高工作效率和护理质量。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护理护士的工作重点与难点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https://d.book118.com/666235230213010040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2024-09-07T09:15:40.354</cp:lastPrinted>
  <dcterms:created xsi:type="dcterms:W3CDTF">2024-09-07T01:15:40Z</dcterms:created>
  <dcterms:modified xsi:type="dcterms:W3CDTF">2024-09-07T01:15:42Z</dcterms:modified>
</cp:coreProperties>
</file>