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D42E2-D8C9-42EC-B2F1-6255437E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3F272-7AEF-4A1A-90C3-50ECE7A3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D8913-EC4C-45F3-95C4-F6F2AE790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EAB92-5BD3-4804-8A85-E1F7244D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A1E538-BB69-413D-8567-AC80A591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683B5-B44E-4F38-9EC3-97CCE4B18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FD8F8-A89E-4436-AB90-30E6754B1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9D3F4-71EE-4F12-8063-F899042C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C449C-DF1B-44BF-9A88-FB64D01B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2CB1A-BD08-4988-8C62-60BB57635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00178-FC9C-4FF9-9158-EBD9E0EF7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40111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区块链系统设计开发流程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区块链系统设计基础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区块链系统开发环境搭建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区块链系统核心模块开发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区块链系统测试与优化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区块链系统部署与运维管理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区块链是一种分布式数据库，通过持续增长的数据块链表进行记录，每个数据块都包含前一个数据块的哈希值，从而形成一个不可篡改的数据结构。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区块链不依赖于中心机构或信任节点来维护数据，而是通过分布式节点共同维护。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一旦数据被写入区块链，就无法被修改或删除，保证了数据的真实性和可信度。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区块链上的数据对所有参与者公开，提高了系统的透明度和可信度。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区块链上的交易可以保持匿名和安全，保护了用户的隐私。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去中心化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透明性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匿名性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不可篡改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区块链系统由多个节点组成，每个节点都可以参与数据的验证和记录。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区块链系统支持智能合约的编写和执行，实现自动化、可编程的业务逻辑。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智能合约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区块链系统通过共识机制确保所有节点对数据的认可，常见的共识机制有工作量证明（PoW）、权益证明（PoS）等。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区块链系统采用密码学技术保证数据传输和访问的安全，包括公钥密码体制、数字签名等。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密码学原理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区块链技术原理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区块链技术应用领域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区块链技术可以用于数字货币、支付结算、证券发行与交易等金融场景。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区块链技术可以应用于物联网设备的身份验证、数据安全和自动化管理等方面。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区块链技术可以提高供应链管理的透明度和效率，实现产品的可追溯性。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区块链技术可以用于身份认证、电子投票、公共服务等领域，提高政府服务的效率和透明度。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区块链系统设计基础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构建P2P网络，实现节点间的通信和数据传输。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071" r="2307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分布式网络设计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根据应用场景和需求，选择合适的共识机制，如PoW、PoS、DPoS、PBFT等。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共识机制选择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将系统划分为多个功能模块，如网络模块、共识模块、交易模块、存储模块等，便于开发和维护。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区块链数据结构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设计区块链的基本数据结构，包括区块头、区块体和交易等。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梅克尔树（Merkle Tree）应用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采用梅克尔树对交易进行哈希计算和验证，确保交易数据的完整性和一致性。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数据存储与索引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设计高效的数据存储和索引结构，支持快速查询和验证区块链数据。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数据结构设计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采用非对称加密算法（如RSA、ECC）实现数字签名和密钥管理，确保数据传输和存储的安全性。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密码学算法应用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哈希算法选择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安全漏洞防范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选用安全的哈希算法（如SHA-256、SHA-3）对区块和交易进行哈希计算，确保数据的不可篡改性。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针对可能的安全漏洞，采取相应的防范措施，如防止重放攻击、双花攻击等。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加密算法与安全性保障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区块链系统开发环境搭建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集成开发环境（IDE）配置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根据项目所选编程语言和框架，配置相应的IDE，如Visual Studio Code、IntelliJ IDEA等。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编程语言选择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根据项目需求选择合适的编程语言，如Go、Java、C等。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开发框架选择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选择成熟的区块链开发框架，如Hyperledger Fabric、Ethereum等。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开发工具选择及配置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根据项目需求安装必要的依赖库和开发工具，如Git、Docker等。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安装依赖库和工具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获取源代码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编译和构建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配置网络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从官方仓库或指定源获取区块链系统的源代码。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按照项目文档或指南进行编译和构建，生成可执行文件或库文件。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根据项目需求配置区块链网络，包括节点配置、网络拓扑结构等。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开发环境搭建步骤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编译错误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检查源代码是否有语法错误或依赖问题，确保编译环境正确配置。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性能问题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优化代码逻辑和算法，提高系统性能。同时，可以考虑使用更高效的硬件设备和网络环境。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网络配置问题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检查网络配置文件是否正确，确保节点间通信正常。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加强系统安全防护，包括访问控制、数据加密、防止恶意攻击等。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区块链系统核心模块开发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https://d.book118.com/666240111210010050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2024-09-16T05:10:11.034</cp:lastPrinted>
  <dcterms:created xsi:type="dcterms:W3CDTF">2024-09-15T21:10:11Z</dcterms:created>
  <dcterms:modified xsi:type="dcterms:W3CDTF">2024-09-15T21:10:13Z</dcterms:modified>
</cp:coreProperties>
</file>