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MDLAF+NPWAWB+ArialMT"/>
      <p:regular r:id="rId15"/>
    </p:embeddedFont>
    <p:embeddedFont>
      <p:font typeface="FPSQUO+RWULGG+MicrosoftYaHei-Bold"/>
      <p:regular r:id="rId16"/>
    </p:embeddedFont>
    <p:embeddedFont>
      <p:font typeface="TGHBPM+MS-UIGothic"/>
      <p:regular r:id="rId17"/>
    </p:embeddedFont>
    <p:embeddedFont>
      <p:font typeface="VTFNPV+DDQQM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86CB1-F0DD-4180-B47E-EFA24765F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0614B-66D4-4F4F-98C0-9A0184D64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7DE88-2F07-4C1C-A71F-05AF0D702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BFEDA-2006-4678-B7F9-9BEF7E6D3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C6425-E9F4-4F0D-92AD-29DE8813A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92C12D-5AF4-4F00-8AFA-186A3A756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15EEE-697D-40AC-9814-07649AE87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41ADC-6074-486B-9596-498270029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FCCA3-97E9-4683-A568-99D01B068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45447-2267-4E16-AC74-139C8466C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FCDE0-29BA-44EC-8193-9D9A6BBC7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410512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624014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MDLAF+NPWAWB+ArialMT"/>
                <a:cs typeface="OMDLAF+NPWA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PSQUO+RWULGG+MicrosoftYaHei-Bold"/>
                <a:cs typeface="FPSQUO+RWULGG+MicrosoftYaHei-Bold"/>
              </a:rPr>
              <a:t>BIOS</a:t>
            </a:r>
            <a:r>
              <a:rPr sz="2400">
                <a:solidFill>
                  <a:srgbClr val="00B6FF"/>
                </a:solidFill>
                <a:latin typeface="TGHBPM+MS-UIGothic"/>
                <a:cs typeface="TGHBPM+MS-UIGothic"/>
              </a:rPr>
              <a:t>病毒概述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892699" cy="24293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MDLAF+NPWAWB+ArialMT"/>
                <a:cs typeface="OMDLAF+NPWA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PSQUO+RWULGG+MicrosoftYaHei-Bold"/>
                <a:cs typeface="FPSQUO+RWULGG+MicrosoftYaHei-Bold"/>
              </a:rPr>
              <a:t>BIOS</a:t>
            </a:r>
            <a:r>
              <a:rPr sz="2400">
                <a:solidFill>
                  <a:srgbClr val="00B6FF"/>
                </a:solidFill>
                <a:latin typeface="TGHBPM+MS-UIGothic"/>
                <a:cs typeface="TGHBPM+MS-UIGothic"/>
              </a:rPr>
              <a:t>病毒故障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6FF"/>
                </a:solidFill>
                <a:latin typeface="TGHBPM+MS-UIGothic"/>
                <a:cs typeface="TGHBPM+MS-UIGothic"/>
              </a:rPr>
              <a:t>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MDLAF+NPWAWB+ArialMT"/>
                <a:cs typeface="OMDLAF+NPWA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PSQUO+RWULGG+MicrosoftYaHei-Bold"/>
                <a:cs typeface="FPSQUO+RWULGG+MicrosoftYaHei-Bold"/>
              </a:rPr>
              <a:t>BIOS</a:t>
            </a:r>
            <a:r>
              <a:rPr sz="2400">
                <a:solidFill>
                  <a:srgbClr val="00B6FF"/>
                </a:solidFill>
                <a:latin typeface="TGHBPM+MS-UIGothic"/>
                <a:cs typeface="TGHBPM+MS-UIGothic"/>
              </a:rPr>
              <a:t>病毒故障解决方法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MDLAF+NPWAWB+ArialMT"/>
                <a:cs typeface="OMDLAF+NPWA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PSQUO+RWULGG+MicrosoftYaHei-Bold"/>
                <a:cs typeface="FPSQUO+RWULGG+MicrosoftYaHei-Bold"/>
              </a:rPr>
              <a:t>BIOS</a:t>
            </a:r>
            <a:r>
              <a:rPr sz="2400">
                <a:solidFill>
                  <a:srgbClr val="00B6FF"/>
                </a:solidFill>
                <a:latin typeface="TGHBPM+MS-UIGothic"/>
                <a:cs typeface="TGHBPM+MS-UIGothic"/>
              </a:rPr>
              <a:t>病毒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TGHBPM+MS-UIGothic"/>
                <a:cs typeface="TGHBPM+MS-UIGothic"/>
              </a:rPr>
              <a:t>防措施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MDLAF+NPWAWB+ArialMT"/>
                <a:cs typeface="OMDLAF+NPWA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PSQUO+RWULGG+MicrosoftYaHei-Bold"/>
                <a:cs typeface="FPSQUO+RWULGG+MicrosoftYaHei-Bold"/>
              </a:rPr>
              <a:t>BIOS</a:t>
            </a:r>
            <a:r>
              <a:rPr sz="2400">
                <a:solidFill>
                  <a:srgbClr val="00B6FF"/>
                </a:solidFill>
                <a:latin typeface="TGHBPM+MS-UIGothic"/>
                <a:cs typeface="TGHBPM+MS-UIGothic"/>
              </a:rPr>
              <a:t>病毒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TGHBPM+MS-UIGothic"/>
                <a:cs typeface="TGHBPM+MS-UIGothic"/>
              </a:rPr>
              <a:t>理知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GHBPM+MS-UIGothic"/>
                <a:cs typeface="TGHBPM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FPSQUO+RWULGG+MicrosoftYaHei-Bold"/>
                <a:cs typeface="FPSQUO+RWULGG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024758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PSQUO+RWULGG+MicrosoftYaHei-Bold"/>
                <a:cs typeface="FPSQUO+RWULGG+MicrosoftYaHei-Bold"/>
              </a:rPr>
              <a:t>BIOS</a:t>
            </a:r>
            <a:r>
              <a:rPr sz="3000">
                <a:solidFill>
                  <a:srgbClr val="00B6FF"/>
                </a:solidFill>
                <a:latin typeface="TGHBPM+MS-UIGothic"/>
                <a:cs typeface="TGHBPM+MS-UIGothic"/>
              </a:rPr>
              <a:t>病毒定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034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FNPV+DDQQMA+MicrosoftYaHei"/>
                <a:cs typeface="VTFNPV+DDQQMA+MicrosoftYaHei"/>
              </a:rPr>
              <a:t>BIOS</a:t>
            </a: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病毒通常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藏在启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扇区、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扇区或系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扇区等特殊区域，不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易被常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TGHBPM+MS-UIGothic"/>
                <a:cs typeface="TGHBPM+MS-UIGothic"/>
              </a:rPr>
              <a:t>和清除。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05758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PSQUO+RWULGG+MicrosoftYaHei-Bold"/>
                <a:cs typeface="FPSQUO+RWULGG+MicrosoftYaHei-Bold"/>
              </a:rPr>
              <a:t>BIOS</a:t>
            </a:r>
            <a:r>
              <a:rPr sz="3000">
                <a:solidFill>
                  <a:srgbClr val="00B6FF"/>
                </a:solidFill>
                <a:latin typeface="TGHBPM+MS-UIGothic"/>
                <a:cs typeface="TGHBPM+MS-UIGothic"/>
              </a:rPr>
              <a:t>病毒的危害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176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540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FNPV+DDQQMA+MicrosoftYaHei"/>
                <a:cs typeface="VTFNPV+DDQQMA+MicrosoftYaHei"/>
              </a:rPr>
              <a:t>BIOS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病毒会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算机无法正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常启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，出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黑屏、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屏、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报错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象。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540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FNPV+DDQQMA+MicrosoftYaHei"/>
                <a:cs typeface="VTFNPV+DDQQMA+MicrosoftYaHei"/>
              </a:rPr>
              <a:t>BIOS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病毒会破坏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算机硬件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程序，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无法正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常工作。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540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FNPV+DDQQMA+MicrosoftYaHei"/>
                <a:cs typeface="VTFNPV+DDQQMA+MicrosoftYaHei"/>
              </a:rPr>
              <a:t>BIOS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病毒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会破坏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算机系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的安全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置，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致系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安全性降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低，容易受到其他病毒或黑客攻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167758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PSQUO+RWULGG+MicrosoftYaHei-Bold"/>
                <a:cs typeface="FPSQUO+RWULGG+MicrosoftYaHei-Bold"/>
              </a:rPr>
              <a:t>BIOS</a:t>
            </a:r>
            <a:r>
              <a:rPr sz="3000">
                <a:solidFill>
                  <a:srgbClr val="00B6FF"/>
                </a:solidFill>
                <a:latin typeface="TGHBPM+MS-UIGothic"/>
                <a:cs typeface="TGHBPM+MS-UIGothic"/>
              </a:rPr>
              <a:t>病毒的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TGHBPM+MS-UIGothic"/>
                <a:cs typeface="TGHBPM+MS-UIGothic"/>
              </a:rPr>
              <a:t>播途径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6865" y="2235572"/>
            <a:ext cx="350038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另外，通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络传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播</a:t>
            </a:r>
            <a:r>
              <a:rPr sz="1500">
                <a:solidFill>
                  <a:srgbClr val="FFFDFD"/>
                </a:solidFill>
                <a:latin typeface="VTFNPV+DDQQMA+MicrosoftYaHei"/>
                <a:cs typeface="VTFNPV+DDQQMA+MicrosoftYaHei"/>
              </a:rPr>
              <a:t>BIOS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病毒也是一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种常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播方式，例如通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享、网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文件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等方式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播。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1575" y="2407022"/>
            <a:ext cx="337116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TFNPV+DDQQMA+MicrosoftYaHei"/>
                <a:cs typeface="VTFNPV+DDQQMA+MicrosoftYaHei"/>
              </a:rPr>
              <a:t>BIOS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病毒通常通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VTFNPV+DDQQMA+MicrosoftYaHei"/>
                <a:cs typeface="VTFNPV+DDQQMA+MicrosoftYaHei"/>
              </a:rPr>
              <a:t>U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、硬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、网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等途径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42154" y="4207883"/>
            <a:ext cx="337616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在使用来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不明的</a:t>
            </a:r>
            <a:r>
              <a:rPr sz="1500">
                <a:solidFill>
                  <a:srgbClr val="FFFDFD"/>
                </a:solidFill>
                <a:latin typeface="VTFNPV+DDQQMA+MicrosoftYaHei"/>
                <a:cs typeface="VTFNPV+DDQQMA+MicrosoftYaHei"/>
              </a:rPr>
              <a:t>U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、硬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等存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42154" y="4550783"/>
            <a:ext cx="350038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设备时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，如果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感染了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TFNPV+DDQQMA+MicrosoftYaHei"/>
                <a:cs typeface="VTFNPV+DDQQMA+MicrosoftYaHei"/>
              </a:rPr>
              <a:t>BIOS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病毒，那么就会将病毒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播到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HBPM+MS-UIGothic"/>
                <a:cs typeface="TGHBPM+MS-UIGothic"/>
              </a:rPr>
              <a:t>算机中。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电脑</a:t>
            </a:r>
            <a:r>
              <a:rPr sz="3000">
                <a:solidFill>
                  <a:srgbClr val="00B6FF"/>
                </a:solidFill>
                <a:latin typeface="TGHBPM+MS-UIGothic"/>
                <a:cs typeface="TGHBPM+MS-UIGothic"/>
              </a:rPr>
              <a:t>无法启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电脑</a:t>
            </a:r>
            <a:r>
              <a:rPr sz="3000">
                <a:solidFill>
                  <a:srgbClr val="00B6FF"/>
                </a:solidFill>
                <a:latin typeface="TGHBPM+MS-UIGothic"/>
                <a:cs typeface="TGHBPM+MS-UIGothic"/>
              </a:rPr>
              <a:t>运行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缓</a:t>
            </a:r>
            <a:r>
              <a:rPr sz="3000">
                <a:solidFill>
                  <a:srgbClr val="00B6FF"/>
                </a:solidFill>
                <a:latin typeface="TGHBPM+MS-UIGothic"/>
                <a:cs typeface="TGHBPM+MS-UIGothic"/>
              </a:rPr>
              <a:t>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电脑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运行速度明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显变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慢，打开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电脑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在运行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程中出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死机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象，需要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制重启才能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恢复。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电脑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在运行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程中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繁出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屏或死机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用程序或文件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等待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时间较长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电脑</a:t>
            </a:r>
            <a:r>
              <a:rPr sz="3000">
                <a:solidFill>
                  <a:srgbClr val="00B6FF"/>
                </a:solidFill>
                <a:latin typeface="TGHBPM+MS-UIGothic"/>
                <a:cs typeface="TGHBPM+MS-UIGothic"/>
              </a:rPr>
              <a:t>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现蓝</a:t>
            </a:r>
            <a:r>
              <a:rPr sz="3000">
                <a:solidFill>
                  <a:srgbClr val="00B6FF"/>
                </a:solidFill>
                <a:latin typeface="TGHBPM+MS-UIGothic"/>
                <a:cs typeface="TGHBPM+MS-UIGothic"/>
              </a:rPr>
              <a:t>屏或死机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电脑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在启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或运行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程中突然出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现蓝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或提示信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2170" y="46415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电脑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在运行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程中突然死机，无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行任何操作，只能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制重启。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11540" y="4641588"/>
            <a:ext cx="317658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电脑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在运行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程中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繁出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现蓝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或死机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象，且重启后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TGHBPM+MS-UIGothic"/>
                <a:cs typeface="TGHBPM+MS-UIGothic"/>
              </a:rPr>
              <a:t>依旧。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https://d.book118.com/666241051235010051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OMDLAF+NPWAWB+ArialMT</vt:lpstr>
      <vt:lpstr>Times New Roman</vt:lpstr>
      <vt:lpstr>FPSQUO+RWULGG+MicrosoftYaHei-Bold</vt:lpstr>
      <vt:lpstr>TGHBPM+MS-UIGothic</vt:lpstr>
      <vt:lpstr>SimSun</vt:lpstr>
      <vt:lpstr>VTFNPV+DDQQMA+MicrosoftYaHei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2024-09-18T00:42:49.268</cp:lastPrinted>
  <dcterms:created xsi:type="dcterms:W3CDTF">2024-09-17T16:42:49Z</dcterms:created>
  <dcterms:modified xsi:type="dcterms:W3CDTF">2024-09-17T16:42:50Z</dcterms:modified>
</cp:coreProperties>
</file>