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35669-84AF-4C9C-AAA1-F4E2DE798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79508-87E1-47F7-8BDC-C3664B89B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F7CCB-FF1F-4713-8145-62715028A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56790-C76A-48E4-BEF9-6B9EBA547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CD5EF-9691-4CFA-91E4-F0D19E0FB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7FBE12-0667-48E9-8774-E3AB0D95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2A14BB-3CF2-4503-B47E-9874AF183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A13C8-CE89-487A-A995-C6C708C84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ECE98-E808-4C48-AFBE-F72690AB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99BA3-364B-4894-BF58-DAF231CB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8695F-F01F-471C-921C-15454A531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4113204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网络谣言与虚假信息辨别真假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网络谣言与虚假信息概述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辨别真假信息的方法与技巧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应对网络谣言与虚假信息的策略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880" b="168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616" b="176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互联网普及率的提高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随着互联网的普及，网络信息的传播速度和范围不断扩大，网络谣言和虚假信息也随之增多。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社交媒体的发展使得人人都可以成为信息的发布者和传播者，这也为网络谣言和虚假信息的传播提供了便利。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网络监管的缺失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在一些国家和地区，网络监管存在缺失，导致网络谣言和虚假信息得以肆意传播。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通过辨别网络谣言和虚假信息，可以提高公众的信息素养，使其具备正确获取、评估和使用信息的能力。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提高公众的信息素养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网络谣言和虚假信息的传播可能会对社会稳定造成不良影响，通过辨别和打击网络谣言和虚假信息，可以维护社会稳定。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打击网络谣言和虚假信息有助于维护互联网的健康发展，提高互联网信息的真实性和可信度。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促进互联网健康发展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网络谣言与虚假信息概述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网络谣言是指通过网络等媒介传播，没有事实依据、未经证实的信息或言论。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17" r="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虚假信息定义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250" b="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" r="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虚假信息是指与事实不符的信息，包括错误的信息、误导性的信息以及伪造的信息等。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网络谣言和虚假信息可以按照传播内容、传播方式、传播范围等多种方式进行分类。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54" r="285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21" r="291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23" r="296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网络谣言和虚假信息主要通过社交媒体、网络论坛、博客、微信公众号等途径传播。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网络谣言和虚假信息传播具有快速、广泛、匿名性、难以控制等特点。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网络谣言和虚假信息会误导公众，造成社会恐慌和混乱，损害个人和组织的声誉和利益，甚至引发社会不稳定因素。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网络谣言和虚假信息的影响范围广泛，可能涉及政治、经济、文化等多个领域，对个人和社会造成不同程度的负面影响。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辨别真假信息的方法与技巧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3" r="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多方求证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对于重要信息，可以通过多个渠道和来源进行求证，比较不同来源的信息内容，判断其一致性和可信度。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确认信息发布者的身份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查看信息发布者的公开资料，了解其职业、背景、信誉等信息，判断其是否具备发布该信息的资格和条件。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核实信息发布渠道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了解信息发布渠道是否正规、权威，比如官方网站、知名新闻机构等，避免被不法分子利用虚假渠道散布谣言。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核实信息来源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注意信息中的细节描述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虚假信息往往缺乏细节描述或细节描述不合理，可以通过对细节的分析来判断信息的真实性。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警惕极端言论和情绪化表达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极端言论和情绪化表达往往是虚假信息的特征之一，要保持冷静和理性，不被情绪左右。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辨别信息中的关键要素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对于涉及时间、地点、人物等关键要素的信息，要仔细辨别其真实性，以免被误导。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789" r="1678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分析信息内容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警惕以偏概全和偷换概念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虚假信息常常以偏概全或偷换概念来误导公众，要注意识别这些手段并避免被其欺骗。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考虑信息的背景和上下文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了解信息的背景和上下文对于判断其真实性非常重要，可以避免因为缺乏背景知识而被误导。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分析信息中的逻辑关系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虚假信息往往存在逻辑矛盾或不合理之处，可以通过分析信息中的逻辑关系来判断其真实性。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判断信息逻辑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https://d.book118.com/666241132044010044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2024-09-12T13:40:19.371</cp:lastPrinted>
  <dcterms:created xsi:type="dcterms:W3CDTF">2024-09-12T05:40:19Z</dcterms:created>
  <dcterms:modified xsi:type="dcterms:W3CDTF">2024-09-12T05:40:21Z</dcterms:modified>
</cp:coreProperties>
</file>