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3DCCC65-09BB-4D54-853B-3BCC7C0BAB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CED212-92C4-4B23-BCF6-8250B41D72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65A4B8D-31F7-4FC9-A626-64DB78E83B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8D1ACFA-CE93-486F-96A3-725CF6EDC7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80F6B0A-9C40-485A-A197-B8542265DDA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A2B3D5F-A3A4-44ED-9DC3-109315AD907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BBFE7E9-B949-4DA9-866A-14F57A86FD9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624F50-9773-4830-A66F-40A88F7152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EB6C5FE-9708-4446-A66C-D3AAAAA550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D290F0-80EC-4472-B223-4429C53F29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0AFD29-CB67-4D96-923F-F12574C189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66242232041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肾结石的护理查房PPT课件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肾结石的基本知识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肾结石的诊断与治疗</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肾结石患者的日常护理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预防肾结石的措施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病例分享与讨论</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肾结石的基本知识</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肾结石是肾脏内形成的坚硬固体结晶，通常由矿物质和酸盐组成。</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肾结石是肾脏内形成的坚硬固体结晶，通常由钙、草酸、尿酸等矿物质和酸盐组成。这些结石可以不同大小，小的可能只有沙粒大小，而大的可能达到数厘米。</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定义与概述</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肾结石根据成分可以分为钙盐型、尿酸型等多种类型，形成原因包括代谢异常、尿路感染等。</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根据成分，肾结石主要分为含钙结石、尿酸结石、感染性结石等类型。含钙结石是最常见的类型，主要由草酸钙、磷酸钙等钙盐组成。尿酸结石则主要由尿酸、尿酸钠等物质组成。感染性结石主要由磷酸镁铵等物质组成。肾结石的形成原因多种多样，主要包括代谢异常和尿路感染。代谢异常如高钙尿症、高尿酸尿症等可增加结石形成的风险。尿路感染则可能由于细菌在尿液中的繁殖产生过多的酸盐或细菌本身形成的核心作用促进结石的形成。</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肾结石的分类与形成原因</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肾结石的症状包括腰部或腹部疼痛、血尿、尿路感染等，长期未治疗可能引起肾功能不全。</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肾结石的症状因结石的大小和位置而异，但常见的症状包括腰部或腹部疼痛、血尿、尿路感染等。腰部或腹部疼痛通常是由于结石在肾脏或输尿管中移动引起的，血尿是由于结石在移动过程中损伤尿路黏膜引起的。尿路感染是由于结石阻碍尿液流动，导致细菌在尿路中繁殖引起的。长期未治疗的肾结石可能引起肾功能不全，严重时可能导致肾衰竭。</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肾结石的症状与影响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肾结石的诊断与治疗</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超声检查</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X线检查</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CT检查</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核磁共振检查</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诊断方法</a:t>
              </a:r>
            </a:p>
          </p:txBody>
        </p:sp>
      </p:grpSp>
      <p:pic>
        <p:nvPicPr>
          <p:cNvPr id="28" name="Picture 28"/>
          <p:cNvPicPr>
            <a:picLocks noChangeAspect="1"/>
          </p:cNvPicPr>
          <p:nvPr/>
        </p:nvPicPr>
        <p:blipFill>
          <a:blip r:embed="rId2"/>
          <a:srcRect l="16598" r="1659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4209" r="1420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6589" r="16589"/>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2413" r="12413"/>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利用超声波显示肾脏及结石的形态，是初步诊断的首选方法。</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通过尿路平片、排泄性尿路造影和逆行肾盂造影等检查，确定结石的存在和位置。</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具有高分辨率和高灵敏度，能准确判断结石的大小、位置和成分。</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对于某些特殊类型的结石，如尿酸结石，核磁共振检查具有一定的诊断价值。</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2863" r="1286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治疗方法</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对于较小的结石，可采用药物排石或溶石治疗。</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通过体外冲击波将结石破碎成小块，然后自行排出体外。</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通过尿道插入输尿管镜，利用激光或气压弹道将结石击碎并取出。</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对于较大的结石或上述方法无法处理的复杂结石，可采用开放手术取石。</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药物治疗</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体外冲击波碎石</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输尿管镜碎石术</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开放手术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24697" r="24697"/>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1" r="1751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注意观察尿液的颜色、浑浊度和有无血尿等异常情况。</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观察尿液情况</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多喝水有助于增加尿量，冲刷尿道，减少感染和结石形成的风险。</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多喝水</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避免高盐、高脂、高糖和高嘌呤的食物，增加水果、蔬菜和纤维素的摄入。</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饮食调整</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治疗后定期进行超声、X线或CT等检查，以便及时发现和处理复发的结石。</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定期复查</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治疗后的护理与注意事项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肾结石患者的日常护理</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https://d.book118.com/666242232041010033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2024-09-01T18:16:34.878</cp:lastPrinted>
  <dcterms:created xsi:type="dcterms:W3CDTF">2024-09-01T10:16:34Z</dcterms:created>
  <dcterms:modified xsi:type="dcterms:W3CDTF">2024-09-01T10:16:36Z</dcterms:modified>
</cp:coreProperties>
</file>