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25ADF-2E43-41DF-9B28-F85F5CA09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F5531-A9AF-46F9-AFC9-42E4A3D2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EC220-0CBF-4581-8820-995D38D2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51F74-AB16-4DE8-AD07-04AEDDA00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706C0A-B189-4CAE-8C0D-C84D7A6E4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712EE-3292-4EEF-90D3-639354A10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04C18-E9F6-49B0-8F26-74E2AC21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9CBC4-C538-4AEF-AEC6-6FF66C9C7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14213-A4C8-4939-A73E-BCA0784F1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5C2C0-993D-45A7-8DED-1776CB523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498E6-5EAF-41E5-8F14-EDFF3B703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4322022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专项施工方案专家论证会的案例分析与讨论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案例选取及简介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案例分析：关键技术与创新点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专家意见汇总与反馈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对未来专项施工方案优化启示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确保施工安全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专项施工方案针对特定工程或施工环节，制定详细的安全措施和应急预案，有效降低施工风险。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提高施工效率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通过科学、合理的施工方法和流程设计，减少不必要的浪费和返工，提高施工效率。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保障工程质量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专项施工方案明确各项技术指标和质量要求，确保施工过程符合规范和设计要求，从而保障工程质量。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专家论证会意义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借助专家智慧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邀请行业专家参与论证，充分利用他们的专业知识和经验，为专项施工方案提供有力支持。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通过专家论证，可以发现专项施工方案中可能存在的漏洞或不足，及时提出改进意见，避免后续施工中出现问题。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企业积极组织专家论证会，展示了对工程质量和安全的重视，有助于提升企业形象和竞争力。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论证方案可行性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通过专家论证，确认专项施工方案的可行性，为后续施工提供决策依据。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优化施工方案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根据专家意见和建议，对专项施工方案进行优化和改进，提高施工效率和工程质量。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达成专家共识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与会专家就专项施工方案达成共识，形成具有指导意义的专家意见，为类似工程提供参考。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促进行业交流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通过专家论证会，促进不同企业、不同行业之间的交流与合作，推动行业技术进步和发展。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案例选取及简介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位于市中心的某高层建筑，地上60层，地下3层，总建筑面积达到20万平方米。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施工难点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超高层建筑的结构复杂，施工期间需考虑垂直运输、混凝土泵送、模板支撑、安全防护等多重问题。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采用爬模施工工艺，设置多台塔吊和混凝土泵车，制定详细的安全防护措施和应急预案。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案例一：某高层建筑施工方案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某城市地铁线路穿越繁华市区，地质条件复杂，包括软土、砂层、岩石等多种地层。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施工难点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隧道掘进过程中需应对地层变化、地下水、地面沉降等风险，确保施工安全和质量。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专项施工方案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采用盾构掘进技术，配备先进的掘进设备和监测系统，实行严格的施工管理和质量控制。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案例二：地铁隧道掘进技术方案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某跨江大桥，主桥为钢构桥，桥长2000米，桥面宽40米，双向八车道。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桥梁跨度大、结构复杂，施工期间需考虑航道通行、环境保护、施工安全等问题。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施工难点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917" r="24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采用预制拼装施工工艺，设置临时支墩和便桥，利用大型浮吊进行钢构安装，制定详细的环保措施和安全管理方案。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案例三：大型桥梁施工组织设计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案例分析：关键技术与创新点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高支模施工技术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采用承插型盘扣式钢管脚手架，提高支模系统整体稳定性和承载能力。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深基坑支护技术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采用钢支撑与土钉墙相结合的支护方式，有效确保基坑稳定，降低安全风险。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大体积混凝土施工技术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通过优化配合比、控制浇筑温度和速度等措施，成功解决大体积混凝土裂缝问题。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绿色环保施工措施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采用封闭式施工、噪音和扬尘控制措施等，降低施工对环境的影响。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智能化监测与预警系统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运用物联网技术，实时监测施工过程中的关键参数，确保施工安全。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信息化施工技术应用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利用BIM技术进行三维建模和碰撞检测，优化施工方案，提高施工效率。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https://d.book118.com/666243220224010044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2024-09-13T10:18:47.978</cp:lastPrinted>
  <dcterms:created xsi:type="dcterms:W3CDTF">2024-09-13T02:18:47Z</dcterms:created>
  <dcterms:modified xsi:type="dcterms:W3CDTF">2024-09-13T02:18:50Z</dcterms:modified>
</cp:coreProperties>
</file>