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4ED12-D640-4DFB-A64F-5892F5A2A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61683-D71E-45A4-8819-E25A79F56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26941-343D-4510-8F86-870FC7FCA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EC769-A585-46F9-8545-1E058681E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BDC45-DC24-4640-8D24-05E7A2524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13D3C-EB79-40C4-86BC-B4E7037A6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F7FE97-9602-41BF-9988-DF6AFC98A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2C0EF-38F5-4A73-9B09-3AFDBF94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C29B5-83C1-44BD-8173-DE16BCA8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11211-38E5-41F9-87B7-A238230B0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E64A0-48F9-410B-840F-7BFB825C8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01036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网页版游戏设计分析报告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游戏运营分析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通过对网页版游戏的市场需求、用户行为、竞争态势等方面的分析，为游戏设计提供决策依据，提升游戏的市场竞争力。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随着互联网技术的不断发展，网页版游戏市场逐渐壮大，成为游戏产业的重要组成部分。同时，用户对网页版游戏的品质和体验要求也越来越高，因此需要进行深入的市场分析。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用户特征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网页游戏用户群体广泛，涵盖各个年龄段和职业领域，但主要以年轻人和学生为主。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目前，网页游戏市场竞争激烈，既有老牌游戏公司也有新兴的创业公司，同时还有大量的独立开发者参与其中。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近年来，网页游戏市场规模不断扩大，用户数量和活跃度持续增长。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网页游戏市场概述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游戏设计分析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这类游戏通常需要玩家制定战略和计划，通过合理配置资源来取得胜利。例如《文明》系列。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策略类游戏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这类游戏强调角色的发展和成长，玩家需要培养角色的能力并完成各种任务。例如《魔兽世界》。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角色扮演类游戏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这类游戏以射击为主，通常需要玩家在短时间内做出反应和操作。例如《CS:GO》。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射击类游戏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这类游戏通常包含探险和解谜元素，玩家需要探索未知的世界并解决一系列谜题。例如《古墓丽影》系列。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冒险类游戏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游戏类型与风格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1193" y="1864630"/>
            <a:ext cx="1981395" cy="1981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2575" y="1864630"/>
            <a:ext cx="1983513" cy="1981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1193" y="3581415"/>
            <a:ext cx="1981395" cy="198120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42575" y="3581415"/>
            <a:ext cx="1981200" cy="1981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3624072" y="2766441"/>
            <a:ext cx="366236" cy="366236"/>
            <a:chOff x="3624072" y="2766441"/>
            <a:chExt cx="366236" cy="366236"/>
          </a:xfrm>
        </p:grpSpPr>
        <p:sp>
          <p:nvSpPr>
            <p:cNvPr id="7" name="AutoShape 7"/>
            <p:cNvSpPr/>
            <p:nvPr/>
          </p:nvSpPr>
          <p:spPr>
            <a:xfrm rot="18900000">
              <a:off x="3624072" y="2766441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626168" y="4474750"/>
            <a:ext cx="361950" cy="368332"/>
            <a:chOff x="3626168" y="4474750"/>
            <a:chExt cx="361950" cy="368332"/>
          </a:xfrm>
        </p:grpSpPr>
        <p:sp>
          <p:nvSpPr>
            <p:cNvPr id="9" name="AutoShape 9"/>
            <p:cNvSpPr/>
            <p:nvPr/>
          </p:nvSpPr>
          <p:spPr>
            <a:xfrm rot="18900000">
              <a:off x="3626168" y="4474750"/>
              <a:ext cx="361950" cy="368332"/>
            </a:xfrm>
            <a:prstGeom prst="halfFram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946707" y="2652141"/>
            <a:ext cx="366236" cy="364141"/>
            <a:chOff x="7946707" y="2652141"/>
            <a:chExt cx="366236" cy="364141"/>
          </a:xfrm>
        </p:grpSpPr>
        <p:sp>
          <p:nvSpPr>
            <p:cNvPr id="11" name="AutoShape 11"/>
            <p:cNvSpPr/>
            <p:nvPr/>
          </p:nvSpPr>
          <p:spPr>
            <a:xfrm rot="8100000">
              <a:off x="7946707" y="2652141"/>
              <a:ext cx="366236" cy="364141"/>
            </a:xfrm>
            <a:prstGeom prst="halfFram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7900225" y="4476845"/>
            <a:ext cx="366236" cy="366236"/>
            <a:chOff x="7900225" y="4476845"/>
            <a:chExt cx="366236" cy="366236"/>
          </a:xfrm>
        </p:grpSpPr>
        <p:sp>
          <p:nvSpPr>
            <p:cNvPr id="13" name="AutoShape 13"/>
            <p:cNvSpPr/>
            <p:nvPr/>
          </p:nvSpPr>
          <p:spPr>
            <a:xfrm rot="8100000">
              <a:off x="7900225" y="4476845"/>
              <a:ext cx="366236" cy="366236"/>
            </a:xfrm>
            <a:prstGeom prst="halfFram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574173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回合制游戏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9768" y="2262610"/>
            <a:ext cx="262225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这类游戏以回合为单位进行，玩家需要在每个回合内做出决策和行动。例如《炉石传说》。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173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即时战略游戏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2648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这类游戏需要玩家在实时战斗中快速做出决策和操作，以取得优势和胜利。例如《星际争霸》系列。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519601" y="1864630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沙盒游戏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519601" y="2262610"/>
            <a:ext cx="2619375" cy="1347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这类游戏提供了一个开放的世界供玩家探索和创造，玩家可以自由地探索和完成任务。例如《GTA》系列。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519601" y="393493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竞速游戏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519601" y="4332914"/>
            <a:ext cx="2619375" cy="13314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这类游戏以竞速为核心玩法，玩家需要控制角色或车辆在赛道上快速行驶并取得胜利。例如《极品飞车》系列。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719762" y="2575338"/>
            <a:ext cx="806157" cy="502634"/>
            <a:chOff x="4719762" y="2575338"/>
            <a:chExt cx="806157" cy="502634"/>
          </a:xfrm>
        </p:grpSpPr>
        <p:sp>
          <p:nvSpPr>
            <p:cNvPr id="23" name="TextBox 23"/>
            <p:cNvSpPr txBox="1"/>
            <p:nvPr/>
          </p:nvSpPr>
          <p:spPr>
            <a:xfrm>
              <a:off x="4719762" y="257533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4738812" y="4320698"/>
            <a:ext cx="806157" cy="502634"/>
            <a:chOff x="4738812" y="4320698"/>
            <a:chExt cx="806157" cy="502634"/>
          </a:xfrm>
        </p:grpSpPr>
        <p:sp>
          <p:nvSpPr>
            <p:cNvPr id="25" name="TextBox 25"/>
            <p:cNvSpPr txBox="1"/>
            <p:nvPr/>
          </p:nvSpPr>
          <p:spPr>
            <a:xfrm>
              <a:off x="4738812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6440778" y="2594388"/>
            <a:ext cx="806157" cy="502634"/>
            <a:chOff x="6440778" y="2594388"/>
            <a:chExt cx="806157" cy="502634"/>
          </a:xfrm>
        </p:grpSpPr>
        <p:sp>
          <p:nvSpPr>
            <p:cNvPr id="27" name="TextBox 27"/>
            <p:cNvSpPr txBox="1"/>
            <p:nvPr/>
          </p:nvSpPr>
          <p:spPr>
            <a:xfrm>
              <a:off x="6440778" y="259438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431253" y="4320698"/>
            <a:ext cx="806157" cy="502634"/>
            <a:chOff x="6431253" y="4320698"/>
            <a:chExt cx="806157" cy="502634"/>
          </a:xfrm>
        </p:grpSpPr>
        <p:sp>
          <p:nvSpPr>
            <p:cNvPr id="29" name="TextBox 29"/>
            <p:cNvSpPr txBox="1"/>
            <p:nvPr/>
          </p:nvSpPr>
          <p:spPr>
            <a:xfrm>
              <a:off x="6431253" y="4320698"/>
              <a:ext cx="806157" cy="502634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游戏机制与玩法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游戏界面和交互设计应该适应不同设备和屏幕分辨率，以确保玩家在不同设备上都能获得良好的游戏体验。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游戏界面应该简洁明了，易于理解和操作。色彩、字体和布局等元素应统一协调，以提高整体视觉效果。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游戏交互应该流畅自然，符合玩家的心理预期。菜单、按钮和提示等元素应易于理解和使用，以提高玩家的操作效率。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游戏的响应时间应该尽可能快，以提供流畅的游戏体验。延迟和卡顿等问题会严重影响玩家的游戏体验。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游戏界面与用户体验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分析用户性别比例，了解游戏在各性别人群中的受欢迎程度。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性别分布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研究用户年龄段分布，以便针对不同年龄段用户进行差异化设计和营销。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分析用户地域来源，了解不同地区用户对游戏的接受程度和偏好。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了解用户职业构成，以便根据用户空闲时间制定合适的推广策略。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职业分布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用户群体特征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游戏时长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访问频率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付费习惯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用户行为数据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统计用户平均游戏时长，了解用户对游戏的投入程度。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统计用户完成任务的数量和比例，评估游戏设计合理性。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分析用户访问游戏的频率，判断用户的忠诚度和粘性。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研究用户的付费习惯和付费意愿，为游戏内购买设计提供依据。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https://d.book118.com/667001036141006035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2024-09-10T09:42:06.518</cp:lastPrinted>
  <dcterms:created xsi:type="dcterms:W3CDTF">2024-09-10T01:42:06Z</dcterms:created>
  <dcterms:modified xsi:type="dcterms:W3CDTF">2024-09-10T01:42:08Z</dcterms:modified>
</cp:coreProperties>
</file>