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1B9B4AE-0BB0-4F01-9E42-DB19BDC072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A69FC0-098F-42FB-B382-6BB5FF75C5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BB49CF-BF79-4205-914C-6870932932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C9A3D1E-5621-4A3C-818A-89465B9534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89F8815-E20B-47CC-9D6C-6F8A5ED14B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C6C81D-31E1-4570-873E-77796BE630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CD1E8A-7D55-42A9-944E-B44BE65E0D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C6ED4B-37A2-42DE-9EB4-7E53F99295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EF1F7F-BD64-4CD9-82F3-02B3915A1B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2DB38C-899B-40DA-967A-FD112B9CC9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2FF375-4BE6-4B48-8ADE-710A85930D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7002030153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安全管理制度在城市规划与建设中的应用与执行</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安全管理制度在城市规划中的应用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安全管理制度在城市建设中的应用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安全管理制度的执行与监督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安全管理制度的挑战与解决方案</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安全管理制度概述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安全管理制度是指为确保城市规划与建设过程中的安全而制定的相关规定和程序。</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安全管理制度能够减少城市规划与建设中的安全风险，保障人员生命安全和财产安全，提高城市规划与建设的整体水平。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制定</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制定安全管理制度时需考虑相关法律法规、行业标准和实际情况，确保制度具有针对性和可操作性。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实施安全管理制度时需加强宣传教育、培训和监督检查，确保制度得到有效执行。</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安全管理制度的制定与实施</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安全管理制度的评估与改进</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评估</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定期对安全管理制度进行评估，分析制度在执行过程中存在的问题和不足，并提出改进措施。</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改进</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根据评估结果对安全管理制度进行修订和完善，提高制度的针对性和有效性，确保城市规划与建设的安全。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安全管理制度在城市规划中的应用</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评估自然灾害风险</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对城市所在地区的地质、气象、水文等自然条件进行全面分析，预测可能发生的自然灾害及其对城市安全的影响。</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评估人为灾害风险</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分析城市中可能发生的火灾、交通事故、恐怖袭击等人为灾害，评估其对城市安全的影响。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制定应对策略</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根据评估结果，制定相应的城市安全规划策略，包括应急预案、救援力量部署等。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城市规划中的安全风险评估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医疗设施布局</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根据城市居民需求，合理规划医院、急救中心等医疗设施，提高救治效率。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警力部署规划</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根据城市治安状况，合理部署警察力量，提高治安防控能力。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消防设施布局</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根据城市规模、人口分布等因素，合理规划消防站、消防通道等设施，确保火灾发生时能够迅速响应。</a:t>
            </a:r>
          </a:p>
        </p:txBody>
      </p:sp>
      <p:pic>
        <p:nvPicPr>
          <p:cNvPr id="10" name="Picture 10"/>
          <p:cNvPicPr>
            <a:picLocks noChangeAspect="1"/>
          </p:cNvPicPr>
          <p:nvPr/>
        </p:nvPicPr>
        <p:blipFill>
          <a:blip r:embed="rId2"/>
          <a:srcRect l="12500" r="125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城市规划中的安全设施布局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安全监管机制建立</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建立有效的安全监管机制，对城市安全管理制度的执行情况进行监督检查，确保各项措施落到实处。</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安全宣传教育计划</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制定安全宣传教育计划，通过多种渠道向市民普及安全知识，提高市民的安全意识和自救能力。</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安全管理制度制定</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制定完善的安全管理制度，明确各级政府、企事业单位、社区等的安全管理职责和要求。</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城市规划中的安全管理制度设计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安全管理制度在城市建设中的应用</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https://d.book118.com/667002030153006043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2024-09-17T21:18:13.640</cp:lastPrinted>
  <dcterms:created xsi:type="dcterms:W3CDTF">2024-09-17T13:18:13Z</dcterms:created>
  <dcterms:modified xsi:type="dcterms:W3CDTF">2024-09-17T13:18:15Z</dcterms:modified>
</cp:coreProperties>
</file>