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AA9B7-11B9-40D7-84DB-F9C4EB058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598B1-3047-422B-B5AD-C5B09B46F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0BA50-142A-42BB-B3D9-389F9EFC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1167F-4117-4611-93AD-3F3BF0284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4A6F97-D7BA-41F2-8F90-CF3C982E2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A9023-5FB9-426C-ACF1-87E74A1F1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75C72A-F1C7-440C-92C5-75F04885F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09663-6E7A-46B5-93D7-28E331991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FA04D-C691-4918-A335-BBFEB6547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BFF84-5F86-4B5A-816E-65D37808A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1C6D7-F8B7-4183-A7C5-18B6B1525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021201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合作型战略的定义与重要性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合作型战略的优点与挑战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合作型战略的实施步骤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合作型战略的成功案例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如何将合作型战略应用于实际工作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合作型战略的定义与重要性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合作型战略是指通过与外部组织或个人建立合作关系，以实现共同的目标和利益。这种战略强调相互依赖、共享资源、共同创造价值，并建立长期稳定的合作关系。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合作型战略的核心是建立互信、互利、互助的关系，通过合作实现资源共享、优势互补，提高竞争力。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31" r="81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通过合作，企业可以获得外部资源、技术和市场渠道，提高自身的竞争力。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合作可以使得企业之间共享资源，降低成本，提高效率。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合作可以促进企业之间的知识交流和分享，推动创新和科技进步。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通过合作，企业可以分散风险，共同应对市场变化和不确定性。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当企业之间存在资源互补时，可以通过合作实现资源共享和优势互补。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资源互补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共同研发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市场开拓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当企业需要共同研发新产品或技术时，可以通过合作实现技术共享和风险分担。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当企业在市场开拓方面存在困难时，可以通过合作获得更多的市场资源和渠道。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当企业在供应链管理方面需要优化时，可以通过合作实现供应链的协同和优化。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合作型战略的优点与挑战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合作型战略可以整合各方资源，实现资源共享，降低成本和风险。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通过合作，企业可以借助合作伙伴的优势弥补自身不足，提高整体竞争力。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优势互补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合作可以帮助企业拓展市场，扩大销售渠道，提高市场份额。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合作可以促进技术交流和知识共享，推动技术创新和产品升级。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合作型战略的优点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合作方之间可能存在文化差异，导致沟通障碍和合作困难。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合作中可能出现利益分配不均的问题，影响合作关系。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利益分配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合作意味着风险共担，一旦出现问题，合作方可能面临重大损失。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风险共担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合作需要有效的管理机制和团队协调能力，否则可能导致合作失败。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合作型战略的挑战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文化沟通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加强文化沟通，了解合作方的价值观和经营理念，促进文化融合。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公平利益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制定公平合理的利益分配机制，确保各方利益得到保障。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建立完善的风险管理机制，提前预防和应对可能出现的问题。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建立高效的团队协调机制，确保合作顺利进行。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如何克服合作型战略的挑战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合作型战略的实施步骤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在开始合作之前，双方应明确合作的目标和意义，确保合作方向的一致性。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制定合作计划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根据合作目标，制定详细的合作计划，包括合作内容、时间安排、资源投入等。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明确合作目的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确定合作目标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寻找合适的合作伙伴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根据合作目标和计划，分析所需合作伙伴的类型和条件，如技术、资源、市场等方面。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分析合作伙伴需求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通过市场调研、推荐、网络等途径，筛选出符合条件的合作伙伴，进行初步沟通和评估。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筛选合作伙伴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https://d.book118.com/667002120105006031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2024-09-03T20:25:13.137</cp:lastPrinted>
  <dcterms:created xsi:type="dcterms:W3CDTF">2024-09-03T12:25:13Z</dcterms:created>
  <dcterms:modified xsi:type="dcterms:W3CDTF">2024-09-03T12:25:15Z</dcterms:modified>
</cp:coreProperties>
</file>