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B3D7-AB37-4DFA-8F96-CA3404C3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9F111-6D91-4A9B-9177-FF568EDE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D6CD0-9418-4630-A80E-059A867C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BB972-DE42-462C-9761-C4415DA6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AA811-D4B4-4B7E-AF9A-52474CD9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2E810-85D3-4883-9969-A84B31FE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9FD65-E4FB-40CE-B5C7-0C4579CAF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1153C-7313-4782-8E76-015A3B89D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9A9EF-81DC-4F14-84C0-5462BED3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391B5-0DFE-41FF-B4F4-96F42E7A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85618-F8FB-443E-B6F8-54003555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0024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孕妇产后病房护理查房PPT课件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孕妇产后护理基础知识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确保孕妇产后得到妥善的护理，降低产后并发症的风险，促进母婴健康。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产后护理是产科服务的重要组成部分，对于母婴的健康恢复至关重要。随着医疗技术的进步，产后护理的内容和要求也在不断更新和提升。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正确的产后护理有助于促进母婴健康，减少产后并发症，提高母婴的生活质量。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良好的产后护理可以缓解家庭成员的压力，促进家庭和谐，使家庭成员更好地支持新妈妈和新生儿。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优质的产后护理可以提高医疗质量，增强患者对医疗服务的信任和满意度。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孕妇产后护理基础知识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产后的第1周，重点是子宫复旧和恶露的排出。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产后的第2-4周，重点是伤口愈合和乳汁分泌。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产后的第5-8周，重点是体型恢复和肌肉力量的训练。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产后营养需求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促进伤口愈合和乳汁分泌。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保持肠道通畅，预防便秘。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促进骨骼健康和牙齿生长。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保持身体水分平衡。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89" r="84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保持心情愉快，避免情绪波动。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保证每天有足够的睡眠时间。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家人应给予关心和支持，共同照顾宝宝。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适当的运动有助于缓解压力和焦虑情绪。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睡眠充足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整理并熟悉患者的病历资料，包括产前检查记录、分娩过程、产后护理记录等。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确保病房环境整洁、安静，温度和湿度适宜，为查房营造良好的氛围。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参与查房的医护人员应具备相应的资质和经验，并明确各自的职责。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通过观察产妇的生命体征、伤口愈合情况、乳汁分泌情况等，评估其恢复状况。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与产妇及其家属进行沟通，了解产妇的感受、需求及护理过程中的问题。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询问与交流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核实并确保各项护理措施如清洁、消毒、哺乳指导等得到正确执行。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详细记录查房过程中的发现，及时反馈给相关医护人员，以便调整护理计划。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对查房过程中收集的信息进行整理，分析产妇的恢复状况及存在的问题。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基于分析结果，制定针对性的护理措施和改进方案。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制定改进方案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与产妇及其家属进行进一步的沟通，解释护理方案及预期效果，确保理解和合作。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定期进行护理查房，评估改进方案的效果，不断完善护理流程和服务质量。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常见问题及处理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https://d.book118.com/667010024014006025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2024-08-29T11:10:26.965</cp:lastPrinted>
  <dcterms:created xsi:type="dcterms:W3CDTF">2024-08-29T03:10:26Z</dcterms:created>
  <dcterms:modified xsi:type="dcterms:W3CDTF">2024-08-29T03:10:29Z</dcterms:modified>
</cp:coreProperties>
</file>