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660C2-5F1D-4666-BD5A-9E61DAA5F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DAA48-1F13-4783-B130-F802208D6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EB02C-0003-4277-A07E-2D7A11656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310E1-0716-4745-B521-B6801A28F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87DF30-FCF3-472A-A333-B81060233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969A8-6226-45FC-BAA3-B0293A363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5C303-432D-403D-A342-A97D6C4CC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B2E88-FAE4-4117-943B-3F6430B42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CFD1E-29FD-47F1-839F-E6A188C42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38AD2-8C36-40DF-95CC-A171C910B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4253A-32EE-4CE1-8C65-6ED9F9E99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10125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公司产品营销策略分析报告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营销策略优化建议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简述产品基本情况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该产品是一款智能家居设备，旨在为用户提供便捷、智能的家庭生活体验。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突出产品独特卖点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该产品具有语音识别功能，能够实现人机交互，方便用户进行家庭控制。此外，该产品还具有节能环保的特点，能够降低家庭能源消耗。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明确目标市场和消费群体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该产品主要面向年轻家庭和科技爱好者，提供智能家居解决方案，满足他们对高品质生活的追求。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明确目标客户群体，包括年龄、性别、收入、职业等方面的特征。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需求与偏好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深入了解目标客户的需求和偏好，以便更好地满足其期望。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根据客户特征和需求，将市场细分为若干个子市场，以便更有针对性地开展营销活动。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识别不同类型的竞争对手，包括直接竞争对手、间接竞争对手、替代品和潜在进入者。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分析公司与竞争对手在产品、价格、渠道、促销等方面的优劣势。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评估公司在市场竞争中的地位，以及与竞争对手的相对位置。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924" r="2092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根据市场需求和竞争状况，制定合适的产品策略，包括产品定位、功能、品质等方面的决策。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根据成本、市场需求和竞争状况，制定合理的价格策略，包括定价、折扣、促销等方面的决策。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选择合适的销售渠道，包括线上和线下渠道，以及经销商或直销方式等，以确保产品能够覆盖目标市场。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制定有效的促销策略，包括广告、公关、销售促进和人员推销等手段，以吸引客户和提高销售业绩。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https://d.book118.com/667010125036006034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2024-09-08T01:45:32.412</cp:lastPrinted>
  <dcterms:created xsi:type="dcterms:W3CDTF">2024-09-07T17:45:32Z</dcterms:created>
  <dcterms:modified xsi:type="dcterms:W3CDTF">2024-09-07T17:45:34Z</dcterms:modified>
</cp:coreProperties>
</file>