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DE22F8-9310-48F2-958C-E56213CC90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0A3AC4-F49E-4A72-8757-4C8197AEB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1F2027-236B-44AA-B998-13CA4B5C07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1C7EDD-32BB-4A30-9334-88FA4B1EB5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471751-1F43-4883-A582-2602B4AE61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A34E53-073B-44B7-A34E-CB9BD07C7F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BD97F6-6586-41F3-87FA-6B73ED38C9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52105D-7E1E-440E-80FD-66421383DE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E33ABB-7A90-4B0D-BAF2-9AC5713A15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5CABD6-3404-4D71-A557-AC99A13D0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3307C-6A4E-488B-982D-8C6D03722E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011150140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脑缺氧症的护理</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脑缺氧症的症状和表现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脑缺氧症的护理评估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脑缺氧症的护理措施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脑缺氧症患者的心理护理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脑缺氧症的康复护理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脑缺氧症的预防和健康教育</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目的</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背景</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探讨脑缺氧症的护理措施，提高患者的生活质量和预后。</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脑缺氧症是一种常见的神经系统疾病，严重影响患者的认知和运动功能，因此需要专业的护理来减轻症状、促进康复。</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脑缺氧症是指由于各种原因导致脑组织缺氧而引起的一系列神经功能障碍。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根据病因和临床表现，脑缺氧症可分为急性脑缺氧和慢性脑缺氧两大类。其中急性脑缺氧通常由窒息、心脏骤停等突发事件引起，而慢性脑缺氧则与长期慢性疾病如贫血、慢性阻塞性肺疾病等有关。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531" r="16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脑缺氧症的定义和分类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脑缺氧症的症状和表现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头痛</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轻度脑缺氧时，患者可能会出现头痛，尤其是前额和太阳穴部位。</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注意力不集中</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患者可能会感到注意力不集中，记忆力减退。</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头晕</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轻度脑缺氧时，患者可能会感到头晕，尤其是在起立或行走时。</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轻度脑缺氧症状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中度脑缺氧时，患者可能会出现意识模糊，反应迟钝。</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意识模糊</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患者可能会感到呼吸困难，需要更多的氧气来维持身体需求。</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呼吸困难</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中度脑缺氧时，患者可能会感到肌肉无力，尤其是四肢。</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肌肉无力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中度脑缺氧症状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重度脑缺氧时，患者可能会陷入昏迷状态，无法唤醒。</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昏迷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抽搐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042" r="16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呼吸衰竭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患者可能会出现抽搐或痉挛，这是大脑严重缺氧的表现。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重度脑缺氧时，患者可能会出现呼吸衰竭，需要紧急医疗干预。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重度脑缺氧症状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脑缺氧症的护理评估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病史采集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询问病史</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了解患者是否有过类似发作、外伤、感染等病史。</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家族史</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询问家族中是否有类似疾病或遗传性疾病史。</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药物使用史</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了解患者是否使用过可能影响脑部功能的药物。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评估患者的意识状态、肌张力、反射等神经系统功能。</a:t>
            </a:r>
          </a:p>
        </p:txBody>
      </p:sp>
      <p:pic>
        <p:nvPicPr>
          <p:cNvPr id="4" name="Picture 4"/>
          <p:cNvPicPr>
            <a:picLocks noChangeAspect="1"/>
          </p:cNvPicPr>
          <p:nvPr/>
        </p:nvPicPr>
        <p:blipFill>
          <a:blip r:embed="rId2"/>
          <a:srcRect t="12476" b="12476"/>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2207" b="1220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神经系统检查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检查患者的心率、呼吸频率、血压等生命体征，评估心肺功能。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心肺功能检查</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观察患者皮肤颜色、温度、湿度等，以评估末梢循环状况。</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皮肤检查</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身体检查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通过动脉血气分析了解患者的氧合状况及酸碱平衡情况。</a:t>
            </a:r>
          </a:p>
        </p:txBody>
      </p:sp>
      <p:pic>
        <p:nvPicPr>
          <p:cNvPr id="6" name="Picture 6"/>
          <p:cNvPicPr>
            <a:picLocks noChangeAspect="1"/>
          </p:cNvPicPr>
          <p:nvPr/>
        </p:nvPicPr>
        <p:blipFill>
          <a:blip r:embed="rId2"/>
          <a:srcRect l="16250" r="162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血气分析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检测血液中电解质水平，以评估内环境稳定性。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电解质检查</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如CT、MRI等，用于评估脑部结构异常或损伤情况。</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影像学检查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脑缺氧症的护理措施</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保持正确体位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将患者头部偏向一侧，有利于口腔分泌物流出，避免误吸入气管。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吸氧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给予患者吸氧，提高血氧饱和度，改善脑缺氧症状。</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及时清除呼吸道分泌物</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定期为患者吸痰，保持呼吸道通畅，防止窒息和肺部感染。</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保持呼吸道通畅</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https://d.book118.com/667011150140006054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2024-09-29T02:55:24.566</cp:lastPrinted>
  <dcterms:created xsi:type="dcterms:W3CDTF">2024-09-28T18:55:24Z</dcterms:created>
  <dcterms:modified xsi:type="dcterms:W3CDTF">2024-09-28T18:55:26Z</dcterms:modified>
</cp:coreProperties>
</file>