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D8B60-FF3C-4D68-B97A-B14AB6913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91665-54F0-4955-9ADE-CAC0F167E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910A7-1519-4D34-8EE0-37C4E6D0A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03C44-2433-4C3C-8EB7-EB9FD75F6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931E91-AA46-4D58-9A62-785C2540C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72675E-DE99-4D11-A640-BF51AA633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CF527B-A15C-48F7-8FE7-6C0771E43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0A8BB-A97A-41DE-8DA3-7652AE563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72270-18CA-49ED-AB7B-8BA39210A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26039-589E-45C4-8281-2F1EED3EA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B20EF-12EE-412C-9E01-5F0B413E5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1413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燃气行业2024年生产发展与制度改革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生产技术创新与升级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制度改革与政策法规调整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市场竞争格局变化及挑战应对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产业链协同发展与区域合作机遇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人才培养与团队建设策略部署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燃气行业是指涉及天然气、液化石油气等燃气资源的开采、生产、运输、储存、销售和使用等环节的产业链。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燃气作为一种清洁、高效的能源，在国民经济和日常生活中占据重要地位，对于推动能源结构调整、促进节能减排具有重要意义。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燃气行业概述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近年来，我国燃气行业发展迅速，燃气消费量持续增长，基础设施建设不断完善，行业监管逐步加强。同时，我国燃气行业也面临着资源短缺、价格波动、安全隐患等问题。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相比之下，发达国家燃气行业发展较为成熟，燃气使用普及率较高，基础设施建设完善，行业监管规范。此外，国外燃气行业还注重技术创新和智能化发展。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国内外发展现状对比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随着全球能源需求增长和环保意识提高，燃气市场规模将持续扩大，尤其在亚洲、非洲等新兴市场国家。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随着全球化进程加快，燃气行业国际化合作将不断深入，包括资源开发、基础设施建设、技术创新等方面的合作。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国际化合作加深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燃气行业将不断引入新技术和创新成果，如智能化技术、清洁能源技术等，推动行业转型升级。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各国政府将继续加大对燃气行业的政策支持力度，推动燃气产业健康发展，促进能源结构调整和环境保护。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政策支持加强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生产技术创新与升级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通过水平井钻井技术，提高燃气藏的开发效率，增加燃气产量。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水平井钻井技术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417" b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压裂技术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8083" b="1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燃气藏描述技术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采用先进的压裂技术，改善储层渗透性，提高燃气采收率。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利用高精度地震勘探、测井等技术手段，精确刻画燃气藏地质特征，为优化开发方案提供依据。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新型燃气开采技术应用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智能化生产调度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利用大数据和人工智能技术，对生产数据进行深度挖掘和分析，实现智能化生产调度和决策支持。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远程监控与运维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通过云计算和远程通信技术，实现对生产设备的远程监控和运维，降低运维成本和提高运维效率。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生产数据实时采集与传输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通过物联网技术，实现生产数据实时采集、传输和处理，提高生产管理效率。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智能化生产管理系统建设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69" r="20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清洁燃烧技术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采用低氮燃烧器等清洁燃烧技术，降低燃气燃烧产生的污染物排放。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废气处理技术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运用脱硫、脱硝等废气处理技术，减少废气中硫氧化物、氮氧化物等有害物质的排放。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推广节能型燃气设备和系统，提高能源利用效率，减少能源消耗和碳排放。同时，加强余热回收等技术的应用，降低生产过程中的能源消耗。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绿色环保技术在生产中的应用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制度改革与政策法规调整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7" r="1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多元化供应保障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鼓励多元化供应主体参与市场竞争，提高燃气供应保障能力。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市场化改革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推动燃气行业市场化进程，引入竞争机制，打破地域壁垒，实现资源优化配置。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监管体系完善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建立健全燃气行业监管体系，加强政府监管力度，确保市场公平竞争和消费者权益。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燃气行业监管体制改革方向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梳理近年来国家及地方政府发布的燃气行业相关政策法规，包括市场准入、价格管理、安全管理等方面。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政策影响分析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分析政策法规对燃气行业的影响，包括市场格局变化、企业经营策略调整等方面。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未来政策趋势预测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结合国家能源战略和环保政策，预测未来燃气行业政策趋势，为企业制定应对策略提供参考。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相关政策法规解读及影响分析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https://d.book118.com/667014131152006031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2024-09-04T08:00:16.229</cp:lastPrinted>
  <dcterms:created xsi:type="dcterms:W3CDTF">2024-09-04T00:00:16Z</dcterms:created>
  <dcterms:modified xsi:type="dcterms:W3CDTF">2024-09-04T00:00:18Z</dcterms:modified>
</cp:coreProperties>
</file>