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5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85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C1FAA-88C6-465C-8651-6F9AEC39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D5C5D-A45A-4963-9C75-44A8ABB1D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391DB-9C04-48AC-BF61-3BC976E7C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25258-5231-4B60-9C57-646BEF851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5FCA5F-A037-4392-9E68-C038871EE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C132C6-2B3C-4193-84A8-10DA2279A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76013F-C530-47E2-BAF4-DE9244C35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F24FF-D1CA-490B-9406-30801461B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497EB-A73F-46C1-B22C-8159CF1F0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DA404-3B47-42B9-A86B-77D1880F5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A7C97-07EF-4F9A-A19E-1AD7D68F9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748" r:id="rId2"/>
    <p:sldLayoutId id="2147490749" r:id="rId3"/>
    <p:sldLayoutId id="2147490750" r:id="rId4"/>
    <p:sldLayoutId id="2147490751" r:id="rId5"/>
    <p:sldLayoutId id="2147490752" r:id="rId6"/>
    <p:sldLayoutId id="2147490753" r:id="rId7"/>
    <p:sldLayoutId id="2147490754" r:id="rId8"/>
    <p:sldLayoutId id="2147490755" r:id="rId9"/>
    <p:sldLayoutId id="2147490756" r:id="rId10"/>
    <p:sldLayoutId id="214749075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3.xml" /><Relationship Id="rId11" Type="http://schemas.openxmlformats.org/officeDocument/2006/relationships/tags" Target="../tags/tag744.xml" /><Relationship Id="rId12" Type="http://schemas.openxmlformats.org/officeDocument/2006/relationships/tags" Target="../tags/tag745.xml" /><Relationship Id="rId13" Type="http://schemas.openxmlformats.org/officeDocument/2006/relationships/tags" Target="../tags/tag746.xml" /><Relationship Id="rId2" Type="http://schemas.openxmlformats.org/officeDocument/2006/relationships/tags" Target="../tags/tag735.xml" /><Relationship Id="rId3" Type="http://schemas.openxmlformats.org/officeDocument/2006/relationships/tags" Target="../tags/tag736.xml" /><Relationship Id="rId4" Type="http://schemas.openxmlformats.org/officeDocument/2006/relationships/tags" Target="../tags/tag737.xml" /><Relationship Id="rId5" Type="http://schemas.openxmlformats.org/officeDocument/2006/relationships/tags" Target="../tags/tag738.xml" /><Relationship Id="rId6" Type="http://schemas.openxmlformats.org/officeDocument/2006/relationships/tags" Target="../tags/tag739.xml" /><Relationship Id="rId7" Type="http://schemas.openxmlformats.org/officeDocument/2006/relationships/tags" Target="../tags/tag740.xml" /><Relationship Id="rId8" Type="http://schemas.openxmlformats.org/officeDocument/2006/relationships/tags" Target="../tags/tag741.xml" /><Relationship Id="rId9" Type="http://schemas.openxmlformats.org/officeDocument/2006/relationships/tags" Target="../tags/tag7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5.xml" /><Relationship Id="rId11" Type="http://schemas.openxmlformats.org/officeDocument/2006/relationships/tags" Target="../tags/tag756.xml" /><Relationship Id="rId12" Type="http://schemas.openxmlformats.org/officeDocument/2006/relationships/tags" Target="../tags/tag757.xml" /><Relationship Id="rId13" Type="http://schemas.openxmlformats.org/officeDocument/2006/relationships/tags" Target="../tags/tag758.xml" /><Relationship Id="rId14" Type="http://schemas.openxmlformats.org/officeDocument/2006/relationships/tags" Target="../tags/tag759.xml" /><Relationship Id="rId15" Type="http://schemas.openxmlformats.org/officeDocument/2006/relationships/tags" Target="../tags/tag760.xml" /><Relationship Id="rId16" Type="http://schemas.openxmlformats.org/officeDocument/2006/relationships/tags" Target="../tags/tag761.xml" /><Relationship Id="rId17" Type="http://schemas.openxmlformats.org/officeDocument/2006/relationships/tags" Target="../tags/tag762.xml" /><Relationship Id="rId2" Type="http://schemas.openxmlformats.org/officeDocument/2006/relationships/tags" Target="../tags/tag747.xml" /><Relationship Id="rId3" Type="http://schemas.openxmlformats.org/officeDocument/2006/relationships/tags" Target="../tags/tag748.xml" /><Relationship Id="rId4" Type="http://schemas.openxmlformats.org/officeDocument/2006/relationships/tags" Target="../tags/tag749.xml" /><Relationship Id="rId5" Type="http://schemas.openxmlformats.org/officeDocument/2006/relationships/tags" Target="../tags/tag750.xml" /><Relationship Id="rId6" Type="http://schemas.openxmlformats.org/officeDocument/2006/relationships/tags" Target="../tags/tag751.xml" /><Relationship Id="rId7" Type="http://schemas.openxmlformats.org/officeDocument/2006/relationships/tags" Target="../tags/tag752.xml" /><Relationship Id="rId8" Type="http://schemas.openxmlformats.org/officeDocument/2006/relationships/tags" Target="../tags/tag753.xml" /><Relationship Id="rId9" Type="http://schemas.openxmlformats.org/officeDocument/2006/relationships/tags" Target="../tags/tag7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3.xml" /><Relationship Id="rId3" Type="http://schemas.openxmlformats.org/officeDocument/2006/relationships/tags" Target="../tags/tag764.xml" /><Relationship Id="rId4" Type="http://schemas.openxmlformats.org/officeDocument/2006/relationships/tags" Target="../tags/tag765.xml" /><Relationship Id="rId5" Type="http://schemas.openxmlformats.org/officeDocument/2006/relationships/tags" Target="../tags/tag7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7.xml" /><Relationship Id="rId3" Type="http://schemas.openxmlformats.org/officeDocument/2006/relationships/tags" Target="../tags/tag768.xml" /><Relationship Id="rId4" Type="http://schemas.openxmlformats.org/officeDocument/2006/relationships/tags" Target="../tags/tag7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Relationship Id="rId5" Type="http://schemas.openxmlformats.org/officeDocument/2006/relationships/tags" Target="../tags/tag773.xml" /><Relationship Id="rId6" Type="http://schemas.openxmlformats.org/officeDocument/2006/relationships/tags" Target="../tags/tag774.xml" /><Relationship Id="rId7" Type="http://schemas.openxmlformats.org/officeDocument/2006/relationships/tags" Target="../tags/tag775.xml" /><Relationship Id="rId8" Type="http://schemas.openxmlformats.org/officeDocument/2006/relationships/tags" Target="../tags/tag776.xml" /><Relationship Id="rId9" Type="http://schemas.openxmlformats.org/officeDocument/2006/relationships/tags" Target="../tags/tag7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6.xml" /><Relationship Id="rId11" Type="http://schemas.openxmlformats.org/officeDocument/2006/relationships/tags" Target="../tags/tag787.xml" /><Relationship Id="rId12" Type="http://schemas.openxmlformats.org/officeDocument/2006/relationships/tags" Target="../tags/tag788.xml" /><Relationship Id="rId13" Type="http://schemas.openxmlformats.org/officeDocument/2006/relationships/tags" Target="../tags/tag789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Relationship Id="rId5" Type="http://schemas.openxmlformats.org/officeDocument/2006/relationships/tags" Target="../tags/tag781.xml" /><Relationship Id="rId6" Type="http://schemas.openxmlformats.org/officeDocument/2006/relationships/tags" Target="../tags/tag782.xml" /><Relationship Id="rId7" Type="http://schemas.openxmlformats.org/officeDocument/2006/relationships/tags" Target="../tags/tag783.xml" /><Relationship Id="rId8" Type="http://schemas.openxmlformats.org/officeDocument/2006/relationships/tags" Target="../tags/tag784.xml" /><Relationship Id="rId9" Type="http://schemas.openxmlformats.org/officeDocument/2006/relationships/tags" Target="../tags/tag7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8.xml" /><Relationship Id="rId11" Type="http://schemas.openxmlformats.org/officeDocument/2006/relationships/tags" Target="../tags/tag799.xml" /><Relationship Id="rId12" Type="http://schemas.openxmlformats.org/officeDocument/2006/relationships/tags" Target="../tags/tag800.xml" /><Relationship Id="rId13" Type="http://schemas.openxmlformats.org/officeDocument/2006/relationships/tags" Target="../tags/tag801.xml" /><Relationship Id="rId2" Type="http://schemas.openxmlformats.org/officeDocument/2006/relationships/tags" Target="../tags/tag790.xml" /><Relationship Id="rId3" Type="http://schemas.openxmlformats.org/officeDocument/2006/relationships/tags" Target="../tags/tag791.xml" /><Relationship Id="rId4" Type="http://schemas.openxmlformats.org/officeDocument/2006/relationships/tags" Target="../tags/tag792.xml" /><Relationship Id="rId5" Type="http://schemas.openxmlformats.org/officeDocument/2006/relationships/tags" Target="../tags/tag793.xml" /><Relationship Id="rId6" Type="http://schemas.openxmlformats.org/officeDocument/2006/relationships/tags" Target="../tags/tag794.xml" /><Relationship Id="rId7" Type="http://schemas.openxmlformats.org/officeDocument/2006/relationships/tags" Target="../tags/tag795.xml" /><Relationship Id="rId8" Type="http://schemas.openxmlformats.org/officeDocument/2006/relationships/tags" Target="../tags/tag796.xml" /><Relationship Id="rId9" Type="http://schemas.openxmlformats.org/officeDocument/2006/relationships/tags" Target="../tags/tag7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0.xml" /><Relationship Id="rId11" Type="http://schemas.openxmlformats.org/officeDocument/2006/relationships/tags" Target="../tags/tag811.xml" /><Relationship Id="rId12" Type="http://schemas.openxmlformats.org/officeDocument/2006/relationships/tags" Target="../tags/tag812.xml" /><Relationship Id="rId13" Type="http://schemas.openxmlformats.org/officeDocument/2006/relationships/tags" Target="../tags/tag813.xml" /><Relationship Id="rId14" Type="http://schemas.openxmlformats.org/officeDocument/2006/relationships/tags" Target="../tags/tag814.xml" /><Relationship Id="rId15" Type="http://schemas.openxmlformats.org/officeDocument/2006/relationships/tags" Target="../tags/tag815.xml" /><Relationship Id="rId2" Type="http://schemas.openxmlformats.org/officeDocument/2006/relationships/tags" Target="../tags/tag802.xml" /><Relationship Id="rId3" Type="http://schemas.openxmlformats.org/officeDocument/2006/relationships/tags" Target="../tags/tag803.xml" /><Relationship Id="rId4" Type="http://schemas.openxmlformats.org/officeDocument/2006/relationships/tags" Target="../tags/tag804.xml" /><Relationship Id="rId5" Type="http://schemas.openxmlformats.org/officeDocument/2006/relationships/tags" Target="../tags/tag805.xml" /><Relationship Id="rId6" Type="http://schemas.openxmlformats.org/officeDocument/2006/relationships/tags" Target="../tags/tag806.xml" /><Relationship Id="rId7" Type="http://schemas.openxmlformats.org/officeDocument/2006/relationships/tags" Target="../tags/tag807.xml" /><Relationship Id="rId8" Type="http://schemas.openxmlformats.org/officeDocument/2006/relationships/tags" Target="../tags/tag808.xml" /><Relationship Id="rId9" Type="http://schemas.openxmlformats.org/officeDocument/2006/relationships/tags" Target="../tags/tag8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6.xml" /><Relationship Id="rId3" Type="http://schemas.openxmlformats.org/officeDocument/2006/relationships/tags" Target="../tags/tag817.xml" /><Relationship Id="rId4" Type="http://schemas.openxmlformats.org/officeDocument/2006/relationships/tags" Target="../tags/tag8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7.xml" /><Relationship Id="rId11" Type="http://schemas.openxmlformats.org/officeDocument/2006/relationships/tags" Target="../tags/tag828.xml" /><Relationship Id="rId12" Type="http://schemas.openxmlformats.org/officeDocument/2006/relationships/tags" Target="../tags/tag829.xml" /><Relationship Id="rId13" Type="http://schemas.openxmlformats.org/officeDocument/2006/relationships/tags" Target="../tags/tag830.xml" /><Relationship Id="rId2" Type="http://schemas.openxmlformats.org/officeDocument/2006/relationships/tags" Target="../tags/tag819.xml" /><Relationship Id="rId3" Type="http://schemas.openxmlformats.org/officeDocument/2006/relationships/tags" Target="../tags/tag820.xml" /><Relationship Id="rId4" Type="http://schemas.openxmlformats.org/officeDocument/2006/relationships/tags" Target="../tags/tag821.xml" /><Relationship Id="rId5" Type="http://schemas.openxmlformats.org/officeDocument/2006/relationships/tags" Target="../tags/tag822.xml" /><Relationship Id="rId6" Type="http://schemas.openxmlformats.org/officeDocument/2006/relationships/tags" Target="../tags/tag823.xml" /><Relationship Id="rId7" Type="http://schemas.openxmlformats.org/officeDocument/2006/relationships/tags" Target="../tags/tag824.xml" /><Relationship Id="rId8" Type="http://schemas.openxmlformats.org/officeDocument/2006/relationships/tags" Target="../tags/tag825.xml" /><Relationship Id="rId9" Type="http://schemas.openxmlformats.org/officeDocument/2006/relationships/tags" Target="../tags/tag8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31.xml" /><Relationship Id="rId3" Type="http://schemas.openxmlformats.org/officeDocument/2006/relationships/tags" Target="../tags/tag832.xml" /><Relationship Id="rId4" Type="http://schemas.openxmlformats.org/officeDocument/2006/relationships/tags" Target="../tags/tag833.xml" /><Relationship Id="rId5" Type="http://schemas.openxmlformats.org/officeDocument/2006/relationships/tags" Target="../tags/tag83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3.xml" /><Relationship Id="rId11" Type="http://schemas.openxmlformats.org/officeDocument/2006/relationships/tags" Target="../tags/tag844.xml" /><Relationship Id="rId12" Type="http://schemas.openxmlformats.org/officeDocument/2006/relationships/tags" Target="../tags/tag845.xml" /><Relationship Id="rId13" Type="http://schemas.openxmlformats.org/officeDocument/2006/relationships/tags" Target="../tags/tag846.xml" /><Relationship Id="rId2" Type="http://schemas.openxmlformats.org/officeDocument/2006/relationships/tags" Target="../tags/tag835.xml" /><Relationship Id="rId3" Type="http://schemas.openxmlformats.org/officeDocument/2006/relationships/tags" Target="../tags/tag836.xml" /><Relationship Id="rId4" Type="http://schemas.openxmlformats.org/officeDocument/2006/relationships/tags" Target="../tags/tag837.xml" /><Relationship Id="rId5" Type="http://schemas.openxmlformats.org/officeDocument/2006/relationships/tags" Target="../tags/tag838.xml" /><Relationship Id="rId6" Type="http://schemas.openxmlformats.org/officeDocument/2006/relationships/tags" Target="../tags/tag839.xml" /><Relationship Id="rId7" Type="http://schemas.openxmlformats.org/officeDocument/2006/relationships/tags" Target="../tags/tag840.xml" /><Relationship Id="rId8" Type="http://schemas.openxmlformats.org/officeDocument/2006/relationships/tags" Target="../tags/tag841.xml" /><Relationship Id="rId9" Type="http://schemas.openxmlformats.org/officeDocument/2006/relationships/tags" Target="../tags/tag84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47.xml" /><Relationship Id="rId3" Type="http://schemas.openxmlformats.org/officeDocument/2006/relationships/tags" Target="../tags/tag848.xml" /><Relationship Id="rId4" Type="http://schemas.openxmlformats.org/officeDocument/2006/relationships/tags" Target="../tags/tag849.xml" /><Relationship Id="rId5" Type="http://schemas.openxmlformats.org/officeDocument/2006/relationships/tags" Target="../tags/tag85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150551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医疗保险行业市场分析及投资前景预测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医疗保险行业概述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医疗保险市场需求分析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医疗保险行业竞争格局分析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医疗保险行业投资环境分析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医疗保险行业投资风险分析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医疗保险行业投资前景预测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医疗保险行业概述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医疗保险定义</a:t>
            </a:r>
            <a:endParaRPr lang="zh-CN" altLang="en-US"/>
          </a:p>
        </p:txBody>
      </p:sp>
      <p:sp>
        <p:nvSpPr>
          <p:cNvPr id="105101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医疗保险是一种社会保障制度，旨在为参保人员提供医疗费用报销和医疗服务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医疗保险通常由政府或保险公司提供，覆盖常见疾病和意外伤害的治疗费用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医疗保险行业包括医疗保险公司、医疗机构和政府部门等多个方面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医疗保险对于保障人民健康、缓解医疗负担具有重要意义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医疗保险分类</a:t>
            </a:r>
            <a:endParaRPr lang="zh-CN" altLang="en-US"/>
          </a:p>
        </p:txBody>
      </p:sp>
      <p:sp>
        <p:nvSpPr>
          <p:cNvPr id="10513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公共医疗保险：由政府运营，覆盖全体公民，费用由税收支付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私人医疗保险：由私人公司运营，覆盖特定人群，费用由个人支付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社会医疗保险：由社会团体或非政府组织运营，覆盖特定人群，费用由社会捐赠和筹款支付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商业医疗保险：由保险公司运营，覆盖特定人群，费用由个人和雇主支付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1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医疗保险行业规模</a:t>
            </a:r>
            <a:endParaRPr lang="zh-CN" altLang="en-US"/>
          </a:p>
        </p:txBody>
      </p:sp>
      <p:sp>
        <p:nvSpPr>
          <p:cNvPr id="10516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医疗保险行业参与者主要包括保险公司、社保机构和第三方管理机构等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2019年医疗保险行业市场规模为XX亿元，预计到2025年将达到XX亿元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医疗保险行业占整个医疗市场的比例约为XX%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医疗保险行业市场集中度较高，排名前十的保险公司占据了约XX%的市场份额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医疗保险行业地位</a:t>
            </a:r>
            <a:endParaRPr lang="zh-CN" altLang="en-US"/>
          </a:p>
        </p:txBody>
      </p:sp>
      <p:sp>
        <p:nvSpPr>
          <p:cNvPr id="105193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医疗保险是社会保障体系的重要组成部分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医疗保险在医疗保障中的作用日益凸显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医疗保险行业的发展对于完善医疗服务体系具有重要意义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4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医疗保险行业的发展对于促进经济发展和社会稳定具有积极作用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2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医疗保险市场需求分析</a:t>
            </a:r>
            <a:endParaRPr lang="zh-CN" altLang="en-US"/>
          </a:p>
        </p:txBody>
      </p:sp>
      <p:sp>
        <p:nvSpPr>
          <p:cNvPr id="105222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医疗保险需求特点</a:t>
            </a:r>
            <a:endParaRPr lang="zh-CN" altLang="en-US"/>
          </a:p>
        </p:txBody>
      </p:sp>
      <p:sp>
        <p:nvSpPr>
          <p:cNvPr id="105268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69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69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69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69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多样性需求：不同人群对医疗保险的需求存在差异，如老年人更关注慢性病和长期护理保险，年轻人则更关注医疗保险的全面性和便利性。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69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刚性需求：医疗保险是人们生活中不可或缺的保障，随着人口老龄化和健康意识的提高，需求呈现刚性增长。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0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层次性需求：不同收入水平和风险承受能力的人群对医疗保险的需求层次不同，高端市场和个性化保险产品需求逐渐增加。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0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区域性需求：不同地区和城乡之间医疗保险需求存在差异，农村地区和低收入人群的医疗保险需求相对较高。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医疗保险需求影响因素</a:t>
            </a:r>
            <a:endParaRPr lang="zh-CN" altLang="en-US"/>
          </a:p>
        </p:txBody>
      </p:sp>
      <p:sp>
        <p:nvSpPr>
          <p:cNvPr id="105299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9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99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9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99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00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00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医疗费用上涨：医疗费用不断上涨，使得人们更加倾向于通过医疗保险来降低医疗负担。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00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政策推动：政府政策的推动，如医疗保险覆盖范围的扩大，将进一步刺激医疗保险需求。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01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人口老龄化：随着老年人口比例上升，医疗保险需求将相应增加。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01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健康意识提高：人们越来越重视健康，对医疗保险的需求也随之增加。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2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医疗保险需求发展趋势</a:t>
            </a:r>
            <a:endParaRPr lang="zh-CN" altLang="en-US"/>
          </a:p>
        </p:txBody>
      </p:sp>
      <p:sp>
        <p:nvSpPr>
          <p:cNvPr id="105330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人口老龄化：随着人口老龄化程度加深，医疗保险需求将不断增长。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0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0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0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健康意识提高：人们健康意识不断提高，对医疗保险的需求也将随之增加。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0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1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1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医疗技术进步：医疗技术的不断进步为医疗保险提供了更多的保障范围，进一步刺激市场需求。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1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1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1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政策推动：政府对医疗保险行业的政策支持将推动市场需求持续增长。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2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2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医疗保险需求潜力分析</a:t>
            </a:r>
            <a:endParaRPr lang="zh-CN" altLang="en-US"/>
          </a:p>
        </p:txBody>
      </p:sp>
      <p:sp>
        <p:nvSpPr>
          <p:cNvPr id="105361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1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1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1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1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医疗技术进步，提高医疗服务质量与效率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62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2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2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政策支持力度加大，医疗保险覆盖面扩大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2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2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3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经济发展水平提高，居民健康意识增强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63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3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3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人口老龄化趋势加剧，医疗保障需求增长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2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医疗保险行业竞争格局分析</a:t>
            </a:r>
            <a:endParaRPr lang="zh-CN" altLang="en-US"/>
          </a:p>
        </p:txBody>
      </p:sp>
      <p:sp>
        <p:nvSpPr>
          <p:cNvPr id="105392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8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医疗保险行业竞争特点</a:t>
            </a:r>
            <a:endParaRPr lang="zh-CN" altLang="en-US"/>
          </a:p>
        </p:txBody>
      </p:sp>
      <p:sp>
        <p:nvSpPr>
          <p:cNvPr id="10543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3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竞争激烈：医疗保险行业参与者众多，竞争激烈，市场集中度逐渐提高。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8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3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3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差异化竞争：各家保险公司通过产品创新、服务优化等方式实现差异化竞争，满足消费者多样化需求。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9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3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3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政策影响大：医疗保险行业受到政策影响较大，如政府定价、医保支付等政策调整将直接影响行业竞争格局。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0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4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4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技术创新：随着科技的发展，医疗保险行业正逐步实现数字化转型，技术创新成为竞争的重要手段。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0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9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医疗保险行业市场集中度</a:t>
            </a:r>
            <a:endParaRPr lang="zh-CN" altLang="en-US"/>
          </a:p>
        </p:txBody>
      </p:sp>
      <p:sp>
        <p:nvSpPr>
          <p:cNvPr id="105469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前三大保险公司市场份额占比超过50%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9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大型保险公司通过并购、扩张等方式不断提高市场份额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9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政策因素对市场集中度的影响较大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0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新兴保险公司和创新产品对市场集中度的影响逐渐显现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498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医疗保险行业品牌竞争状况</a:t>
            </a:r>
            <a:endParaRPr lang="zh-CN" altLang="en-US"/>
          </a:p>
        </p:txBody>
      </p:sp>
      <p:sp>
        <p:nvSpPr>
          <p:cNvPr id="105498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499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499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品牌数量与市场份额：分析当前医疗保险行业中的品牌数量，以及各品牌所占的市场份额。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99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499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499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品牌竞争策略：探讨各品牌在竞争中所采取的策略，如价格战、服务差异化等。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0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500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500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品牌合作与兼并：分析品牌间合作与兼并对竞争格局的影响，以及可能产生的市场变化。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0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500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501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新兴品牌与市场进入：关注新兴品牌的发展状况，以及新品牌进入市场对竞争格局的影响。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2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医疗保险行业竞争策略分析</a:t>
            </a:r>
            <a:endParaRPr lang="zh-CN" altLang="en-US"/>
          </a:p>
        </p:txBody>
      </p:sp>
      <p:sp>
        <p:nvSpPr>
          <p:cNvPr id="105529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价格竞争：企业通过降低保险费率或提供更多增值服务来吸引客户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30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服务竞争：企业通过提高服务质量、优化理赔流程等手段提升客户满意度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30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品牌竞争：企业通过建立品牌形象、提升品牌知名度等方式增加客户信任度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30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创新竞争：企业不断推出新产品或服务，以满足不断变化的市场需求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https://d.book118.com/667015055116006031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6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1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医疗保险行业市场分析及投资前景预测</vt:lpstr>
      <vt:lpstr>目录</vt:lpstr>
      <vt:lpstr>医疗保险行业概述</vt:lpstr>
      <vt:lpstr>医疗保险定义</vt:lpstr>
      <vt:lpstr>医疗保险分类</vt:lpstr>
      <vt:lpstr>医疗保险行业规模</vt:lpstr>
      <vt:lpstr>医疗保险行业地位</vt:lpstr>
      <vt:lpstr>医疗保险市场需求分析</vt:lpstr>
      <vt:lpstr>医疗保险需求特点</vt:lpstr>
      <vt:lpstr>医疗保险需求影响因素</vt:lpstr>
      <vt:lpstr>医疗保险需求发展趋势</vt:lpstr>
      <vt:lpstr>医疗保险需求潜力分析</vt:lpstr>
      <vt:lpstr>医疗保险行业竞争格局分析</vt:lpstr>
      <vt:lpstr>医疗保险行业竞争特点</vt:lpstr>
      <vt:lpstr>医疗保险行业市场集中度</vt:lpstr>
      <vt:lpstr>医疗保险行业品牌竞争状况</vt:lpstr>
      <vt:lpstr>医疗保险行业竞争策略分析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2024-09-03T23:13:30.229</cp:lastPrinted>
  <dcterms:created xsi:type="dcterms:W3CDTF">2024-09-03T15:13:30Z</dcterms:created>
  <dcterms:modified xsi:type="dcterms:W3CDTF">2024-09-03T15:13:33Z</dcterms:modified>
</cp:coreProperties>
</file>