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702DC-31ED-4856-93D9-2BD0C150F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BB960-B5BA-4AF5-9C00-B71E60FA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E7B57-8667-4944-A743-77F13D30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85247-3D02-45E7-A108-058F56B99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A79E7-F07E-469F-97E1-8D89ED4F6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C9CF2C-7981-4E52-93EA-4421162B0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5D0D3E-B5D9-44BB-B96F-C8B272C3E2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839EF4-D0EC-444A-84BA-2D3CC0108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DD670-B761-4FFF-A75D-B1F83968B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DA38D-54B3-424C-BD5A-B31839B13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759FD-A67F-43F8-956F-CBBA5D70B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151530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功能成本决策与量成本管理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功能成本决策与量成本管理案例分析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功能成本决策概述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功能成本决策是指在产品设计、开发和生产过程中，通过对产品功能需求和成本进行综合分析，以优化产品功能和降低成本为目标的一种决策方法。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功能成本决策旨在实现产品功能与成本的平衡，确保产品在满足用户需求的同时，达到最低的成本水平，提高企业的经济效益和市场竞争力。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通过功能成本决策，企业可以更加精准地了解用户需求，避免过度设计或功能不足，从而提高产品的性价比和市场接受度。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提高产品性价比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功能成本决策有助于企业合理分配研发、生产和营销等资源，确保资源的高效利用，降低企业运营成本。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在激烈的市场竞争中，通过功能成本决策实现产品功能与成本的优化，有助于企业降低成本、提高产品质量和用户体验，从而提升市场竞争力。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功能成本决策的重要性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6" r="242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功能成本决策应以用户需求为出发点，确保产品功能满足用户需求且不过度设计。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在进行功能成本决策时，应对产品功能增加或减少所带来的成本效益进行全面分析，确保决策的经济合理性。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功能成本决策涉及研发、生产、采购、销售等多个部门，需要各部门之间紧密协作，共同实现产品功能与成本的优化。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功能成本决策是一个持续优化的过程，企业应不断收集用户反馈和市场信息，对产品功能和成本进行持续改进和调整。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功能成本决策的原则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功能成本分析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功能是指产品或服务的特定用途或作用，是满足用户需求的基本要素。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根据产品或服务的特点和用户需求，功能可分为基本功能、辅助功能、附加功能等。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直接用于实现功能的原材料、人工、设备等成本。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因选择某种功能而放弃其他功能的潜在收益。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与功能实现相关的管理、研发、销售等费用。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功能成本构成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25" r="7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通过功能分析和成本分析，寻求以最低的成本实现必要功能的方法。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价值工程分析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决策树分析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生命周期成本分析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研究功能成本变化对整体经济效益的影响程度。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利用树状图表示各功能方案及其成本、效益，辅助决策者做出最优选择。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考虑产品或服务在整个生命周期内的所有相关成本，包括设计、制造、使用、维护等。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功能成本分析方法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量成本管理基础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量成本是与产品或服务数量直接相关的成本，随产量或销售量的变化而变化。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量成本是企业成本管理的重要组成部分，对于产品定价、生产决策和盈利能力分析具有重要意义。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直接用于产品生产的原材料成本，随产品产量变化而变化。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直接材料成本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直接参与产品生产的工人工资及附加成本，随产品产量变化而变化。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直接人工成本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随产品产量变化而变化的制造费用，如电力、燃料等。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变动制造费用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及时性原则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量成本管理应及时反馈成本信息，为企业管理层提供决策支持。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通过量成本管理，实现产品成本的降低、盈利能力的提高和企业竞争优势的增强。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量成本管理应涵盖企业生产经营的全过程，包括产品设计、采购、生产、销售等各个环节。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效益性原则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量成本管理应注重成本效益分析，以最小的成本投入获取最大的经济效益。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责任制原则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量成本管理应明确各部门、各岗位的成本管理责任，形成全员参与的成本管理体系。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功能成本决策方法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https://d.book118.com/667015153013006036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2024-09-10T20:20:30.568</cp:lastPrinted>
  <dcterms:created xsi:type="dcterms:W3CDTF">2024-09-10T12:20:30Z</dcterms:created>
  <dcterms:modified xsi:type="dcterms:W3CDTF">2024-09-10T12:20:32Z</dcterms:modified>
</cp:coreProperties>
</file>