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8A954-B8F4-4A99-B4DC-547F05DF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547C0-A5DE-4262-80FE-99D4EF13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29227-1433-4E98-A1E9-9CC70771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2C7A5-516C-4A34-8620-00BA4BB1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0285C-D59E-4499-9074-05ED456B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77D6A-1C9B-45D6-956B-2AFB88D8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7006C-4353-44B5-A0C0-0EAAF5A2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7A1A1-9D96-4E05-926C-EAB0D526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AA466-5788-4610-894C-07C539A3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98149-9871-48EE-8589-C540131B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DC149-06A5-4B69-B5CA-2982EB38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5165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高速公路维修操作规范与安全防护策略解读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高速公路维修概述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操作规范与安全防护策略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维修设备与材料选用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人员培训与考核评价机制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案例分析：成功实施高速公路维修项目经验分享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高速公路维修概述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保持高速公路通行能力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通过定期维修，确保高速公路路面平整、设施完善，提高车辆通行效率。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延长使用寿命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对高速公路进行预防性养护和维修，可以延长其使用寿命，减少大规模翻修的成本。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保障交通安全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及时维修损坏的路面和设施，消除安全隐患，保障高速公路交通安全。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8" r="1725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包括沥青路面和水泥路面的破损、裂缝、坑槽等维修。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路面维修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对高速公路上的桥梁、隧道进行定期检查、评估和维修，确保其结构安全。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桥梁、隧道维修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包括标志、标线、护栏、照明等交通设施的维护和更新。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交通设施维修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对高速公路两侧的绿化带进行养护和补植，清理垃圾和杂物，保持环境整洁。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绿化及环境整治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维修范围及分类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《公路工程施工安全技术规范》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针对公路工程施工过程中的安全问题，制定了相应的安全技术规范和措施。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《公路养护技术规范》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规定了公路养护的技术要求和标准，包括路面、桥梁、隧道等各方面的养护规范。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《公路交通安全设施设计规范》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对公路交通安全设施的设计、设置和维护提出了具体要求，确保设施符合交通安全需要。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操作规范与安全防护策略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进行充分的现场勘查，了解维修路段的交通状况、路面状况、天气状况等，制定详细的维修计划和安全措施。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维修人员需经过专业培训，掌握相关技能和知识，严格遵守维修操作规范和安全防护策略。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维修人员要求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使用符合标准的维修设备，确保设备状态良好，避免因设备故障导致安全事故。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维修设备要求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设立明显的安全警示标志，划分安全作业区域，确保维修现场的安全和秩序。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根据维修路段的实际情况，采取合理的交通管制措施，如限速、限行、分流等，确保维修期间的交通安全。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采取必要的环保措施，如控制噪音、减少扬尘等，降低维修活动对环境的影响。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制定完善的应急预案，明确应急处置措施和责任人，确保在紧急情况下能够迅速响应和处理。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为维修人员配备必要的安全防护装备，如安全帽、反光背心、安全带等，降低维修过程中的安全风险。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发生安全事故时，应立即向相关部门报告，启动应急预案，组织救援和处理。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医疗救护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根据事故性质和严重程度，采取相应的紧急处理措施，如疏散人员、封闭现场、抢救伤员等。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及时联系医疗机构进行救治，确保受伤人员得到及时有效的治疗。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对事故原因进行深入调查和分析，总结经验教训，采取必要的改进措施，防止类似事故再次发生。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维修设备与材料选用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选用适合高速公路维修作业的设备，确保能够在不同路况和环境下高效、安全地进行维修工作。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选用经过验证、品质可靠的设备，确保在维修过程中不会出现故障或安全问题。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优先选用技术先进、性能稳定的设备，提高维修效率和质量。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在满足维修需求的前提下，选用性价比高的设备，降低维修成本。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设备选用原则及注意事项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材料选用原则及注意事项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耐久性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选用耐久性强、使用寿命长的材料，确保维修后的路面能够长期保持良好的使用性能。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选用适合当地气候、环境和交通状况的材料，确保维修后的路面能够适应各种复杂条件。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优先选用环保材料，减少对环境的污染和破坏。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在满足维修需求的前提下，选用价格合理、性价比高的材料，降低维修成本。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建立完善的设备与材料管理制度，明确管理职责和流程。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对设备与材料进行科学合理的分类和标识，方便查找和使用。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对设备与材料进行定期检查和维护保养，确保其处于良好状态。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建立设备与材料的使用记录和档案，实现可追溯性管理。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241" b="22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241" b="22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394" b="139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设备与材料管理要求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https://d.book118.com/667015165156006040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2024-09-13T10:51:42.464</cp:lastPrinted>
  <dcterms:created xsi:type="dcterms:W3CDTF">2024-09-13T02:51:42Z</dcterms:created>
  <dcterms:modified xsi:type="dcterms:W3CDTF">2024-09-13T02:51:44Z</dcterms:modified>
</cp:coreProperties>
</file>