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2C2A8D-4225-4C34-8FE8-BFDA01146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500E3C-D50D-421C-BAA3-89A68052F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2D8916-5F7C-4182-9045-CAACA3CAC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5F7FBF-E4AF-4FFC-A8FC-6B9E382B3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2F47D9E-581C-4820-B8B0-3DE4AFCABE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622F77-31E0-4CE2-B9BD-9F3CC841C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150EAC-512C-48AE-A44A-22BB9BB85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17989C-A505-4853-BFE3-3119F1EED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99B9F5-9AF6-42B1-962E-9E8BC5E97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5C849-52B3-42CC-B23E-7C32C1ED7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FAD2B9-AE2F-4232-9C75-AC2C4970F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7016104065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750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企业管理咨询有限公司创业计划书管理资料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创业背景与市场分析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公司战略与业务规划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组织架构与人力资源管理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财务管理与风险防范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市场营销与客户关系管理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信息技术应用与数字化转型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创业背景与市场分析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行业结构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当前，企业管理咨询行业主要由大型跨国咨询公司、本土咨询公司和专业细分领域咨询公司构成。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企业管理咨询行业近年来保持稳健增长，市场规模不断扩大，预计未来几年将持续保持增长态势。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随着数字化、智能化技术的快速发展，企业管理咨询行业将更加注重数据驱动和智能化决策，同时，客户需求也将更加个性化和综合化。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542" r="14542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目标市场定位与需求分析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我们的目标市场主要是中小企业和初创企业，提供定制化的管理咨询服务。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需求分析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中小企业和初创企业在发展过程中，往往面临战略规划、组织优化、市场营销等方面的挑战，需要专业的咨询服务来解决问题。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竞争对手概况及优劣势分析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当前市场上主要的竞争对手包括大型跨国咨询公司、本土咨询公司和专业细分领域咨询公司。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主要竞争对手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大型跨国咨询公司具有品牌优势和全球化资源，但收费较高；本土咨询公司更了解本土市场和文化，但缺乏国际化视野；专业细分领域咨询公司具有专业深度，但服务范围相对狭窄。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竞争对手优劣势分析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随着中小企业和初创企业的快速发展，管理咨询市场需求不断增长；同时，数字化、智能化技术的发展为管理咨询行业带来新的机遇。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市场竞争激烈，需要不断提升服务质量和专业水平；客户需求多样化，需要提供更加个性化和综合化的服务。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市场机会与挑战识别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市场挑战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市场机会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公司战略与业务规划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公司使命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致力于为企业提供专业、实用的管理咨询解决方案，推动企业转型升级和创新发展。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核心价值观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客户至上、诚信为本、创新驱动、团队协作。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公司愿景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成为企业管理咨询领域的领导者，为企业提供全方位、高质量的咨询服务，助力企业实现可持续发展。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公司愿景、使命与核心价值观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战略规划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以市场需求为导向，聚焦企业管理咨询核心业务，积极拓展新兴领域，构建完善的咨询服务体系。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在未来五年内，实现公司收入翻番，提升品牌影响力，成为行业内的知名品牌。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937" r="2193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战略规划与目标设定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3333" b="333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业务模式创新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采用线上线下相结合的咨询服务模式，构建数字化咨询平台，提高服务效率和质量。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特色打造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注重行业研究和案例分析，形成独具特色的咨询方法和解决方案，满足不同企业的个性化需求。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业务模式创新与特色打造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优秀的咨询团队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组建一支具备丰富经验和专业知识的咨询团队，提供高质量的咨询服务。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强大的研发能力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加强研发投入，不断推陈出新，保持公司在行业内的领先地位。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广泛的客户关系网络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积极开拓客户资源，与各行业企业建立长期稳定的合作关系，实现互利共赢。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良好的品牌形象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加强品牌建设和宣传推广，提高公司在行业内的知名度和美誉度。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关键成功因素识别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组织架构与人力资源管理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组织架构类型选择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根据企业规模、业务特点和发展阶段，选择适合的组织架构类型，如直线制、职能制、事业部制等。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部门设置与职责划分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明确各部门职责，避免职能重叠和缺失，确保企业高效运转。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层级设计与沟通机制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合理规划组织层级，减少管理层级，提高沟通效率。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组织架构设计与优化建议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通过岗位分析，明确各岗位职责、任职要求和工作关系。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岗位分析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根据业务需求和岗位特点，制定合理的人员配置方案，包括人员数量、结构和质量。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人员配置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编制岗位说明书，为员工提供明确的指导和参考。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岗位说明书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岗位职责明确与人员配置方案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根据企业需求和岗位特点，选择合适的招聘渠道，如校园招聘、社会招聘、内部推荐等。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招聘渠道选择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制定科学的选拔标准，包括面试、笔试、测评等环节，确保选拔出符合岗位要求的人才。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选拔标准制定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建立完善的培训体系，包括新员工入职培训、在岗培训、晋升培训等，提高员工素质和能力。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培训体系建设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招聘、选拔及培训体系建设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https://d.book118.com/667016104065006040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2024-09-12T20:45:06.963</cp:lastPrinted>
  <dcterms:created xsi:type="dcterms:W3CDTF">2024-09-12T12:45:06Z</dcterms:created>
  <dcterms:modified xsi:type="dcterms:W3CDTF">2024-09-12T12:45:09Z</dcterms:modified>
</cp:coreProperties>
</file>