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334C1B-3FFB-452A-BDFA-D7E3DD1CA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FEB44-CC68-4CE6-AD62-A4A4D8A62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8F002D-19C9-4D0A-A3AC-15AADBCEB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8BEA6C-00B5-492B-B4C5-DB1C09216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DCCA89-93EC-4C3C-9A59-2D5E791E70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9AA026-50F2-401C-9769-87E5358E21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0D9F1E-15D1-4452-BBB6-E5FEEFA5AB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52DB36-2536-435A-94C7-666510AF0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58CC58-6157-4F6C-825D-EA5BE5651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3B76B-A1DE-4AE2-88C6-09DEF3FB0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F21D5-271B-440D-8E52-1D0770C2C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1613212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护理不良事件报告制度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护理不良事件定义与分类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报告制度流程与规范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分析与改进措施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监督与考核机制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培训与宣传策略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094" b="509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914" r="109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通过报告和分析不良事件，可以发现护理过程中存在的问题和隐患，进而改进护理措施，提高护理质量。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及时发现和处理不良事件，可以避免或减少患者受到伤害，保障患者的安全。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促进医疗质量持续改进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通过对不良事件的报告和分析，可以总结经验教训，推动医疗机构不断完善管理制度和流程，提高医疗质量。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增强患者信任度</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建立公开透明的不良事件报告制度可以增强患者对医疗机构的信任度，提高患者对护理工作的满意度。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及时发现和处理问题</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建立不良事件报告制度可以及时发现护理过程中出现的问题，采取相应措施进行处理，防止问题扩大或恶化。</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促进经验交流和共享</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通过报告不良事件，可以促进医疗机构之间的经验交流和共享，避免类似问题在不同机构中重复发生。</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提供数据支持</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通过对不良事件的统计和分析，可以为医疗机构提供数据支持，帮助机构更好地了解自身的护理质量和安全问题，为改进工作提供依据。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护理不良事件定义与分类</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542" r="16542"/>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667" r="1666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护理不良事件：是指在护理过程中发生的、不在计划中的、未预计到的或通常不希望发生的事件，包括患者在住院期间发生的跌倒、用药错误、走失、误吸或窒息、烫伤以及其他与患者安全相关的、非正常的护理意外事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210" b="192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指正确的护理行为造成的不可预防的损伤，如难免性压疮、难免性跌倒等。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由于护理过程中的失误或设备故障等原因造成的损伤，如用药错误、管道滑脱等。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可预防的不良事件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不可预防的不良事件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554" r="2055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患者因疾病或身体原因在行走或活动时失去平衡而跌倒，可能导致骨折、软组织损伤等后果。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跌倒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包括药物剂量错误、给药途径错误、药物过期等，可能导致患者病情加重或出现新的症状。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用药错误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患者因长时间卧床或坐轮椅导致局部皮肤受压，血液循环不畅而出现的皮肤破损或溃疡。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压疮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患者身上的各种管道（如胃管、尿管等）因固定不牢或患者活动等原因而脱落，可能导致感染、出血等后果。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管道滑脱</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报告制度流程与规范</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上报相关部门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将填写完整的报告表上报给医院管理部门或相关委员会。</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填写报告表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详细填写护理不良事件报告表，包括患者信息、事件经过、处理措施等。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报告事件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按照医院规定的程序，及时向相关部门报告事件。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发现不良事件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护理人员在工作中发现任何可能对患者造成不良影响的事件。</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初步处理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立即采取措施，确保患者安全，并尽可能减少事件对患者的影响。</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报告规范</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确保报告内容真实、准确，不夸大或缩小事实。</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提供足够的信息，以便相关部门全面了解事件经过和处理情况。</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发现不良事件后，应尽快报告，以便及时采取措施，防止事件扩大。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尊重患者隐私，不泄露患者个人信息和事件细节。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准确性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完整性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及时性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保密性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对于可能对患者造成严重伤害或死亡的事件，应立即报告，并在24小时内填写完整报告表。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严重不良事件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一般不良事件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特殊情况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583" r="10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对于其他类型的不良事件，应在发现后48小时内完成报告表的填写和上报。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如遇特殊情况，可适当延长报告时限，但应向相关部门说明原因并获得批准。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报告时限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分析与改进措施</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护理人员缺乏经验、技能不足、工作态度不认真或疏忽大意。</a:t>
            </a:r>
          </a:p>
        </p:txBody>
      </p:sp>
      <p:pic>
        <p:nvPicPr>
          <p:cNvPr id="4" name="Picture 4"/>
          <p:cNvPicPr>
            <a:picLocks noChangeAspect="1"/>
          </p:cNvPicPr>
          <p:nvPr/>
        </p:nvPicPr>
        <p:blipFill>
          <a:blip r:embed="rId2"/>
          <a:srcRect l="1083" r="10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792" r="13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4542" r="454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护理人员因素</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患者病情复杂、不配合治疗、有自杀倾向或存在其他安全隐患。</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患者因素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护理管理制度不完善、监管不到位、培训不足或设备设施存在问题。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管理因素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https://d.book118.com/667016132120006045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2024-09-20T10:14:05.045</cp:lastPrinted>
  <dcterms:created xsi:type="dcterms:W3CDTF">2024-09-20T02:14:05Z</dcterms:created>
  <dcterms:modified xsi:type="dcterms:W3CDTF">2024-09-20T02:14:07Z</dcterms:modified>
</cp:coreProperties>
</file>