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0523F-F4A5-444B-A7FC-8E1DA383B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49F57-C360-40A1-8E44-5269F5D5D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E4357-FE30-4BC3-8D25-7C0B1E874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566F2-7986-49C7-AB6D-D3C8A1CA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B50B4-45DB-433C-994A-6A418FF07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C6F84-09B8-4429-B857-A21F9FBEB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B6BDE-2CD4-4663-8A8D-D7067698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A6D65-3829-4BB7-96F2-F94AC745F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F6E3C-E7C0-4CD5-9216-552C54FA7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AF6B4-EC34-4B2A-8EC1-464817E1C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43633-30C1-4C22-9D44-99CEEF83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2120002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办公软件高级应用任务驱动教程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Word基本操作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Word进阶功能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Word高级应用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Word在复杂任务中的应用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Word与其他软件的协同工作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Word基本操作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文档的创建与保存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掌握Word文档的创建和保存方法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Word中，用户可以通过点击“文件”菜单下的“新建”选项，选择“空白文档”来创建一个新的文档。在编辑完成后，用户需要点击“文件”菜单下的“保存”选项，选择保存的位置和文件名，并选择合适的文件格式（如.docx），以确保文档能够被正确地保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熟悉Word文本的输入和编辑技巧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Word中，用户可以通过键盘输入文本，并使用鼠标或键盘进行选择、删除、移动和复制等编辑操作。此外，用户还可以使用查找和替换功能来快速修改文本中的错误，使用撤销和恢复功能来撤销或恢复编辑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文本的输入与编辑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掌握Word文档的格式化方法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Word中，用户可以使用各种格式化工具来调整文档的外观，如字体、字号、行距、对齐方式等。此外，用户还可以使用段落格式化工具来控制段落的首行缩进、悬挂缩进、段间距等。为了使文档更加美观，用户还可以插入页眉、页脚、页码等元素，并使用页面布局工具来调整纸张大小、页边距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格式化文档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Word进阶功能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https://d.book118.com/667021200020006032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2024-09-04T17:48:19.104</cp:lastPrinted>
  <dcterms:created xsi:type="dcterms:W3CDTF">2024-09-04T09:48:19Z</dcterms:created>
  <dcterms:modified xsi:type="dcterms:W3CDTF">2024-09-04T09:48:21Z</dcterms:modified>
</cp:coreProperties>
</file>