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DC342-E89D-4770-9BEF-BD89122B6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4E39E-74C5-4998-BFAA-0978A0E9A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512E2-28F7-4CC3-A75E-68E3C7CC3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18908-03D9-4DD9-A654-FFDC6E907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0BAD30-F13F-4949-A573-6076D60E5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85109B-9E00-4D92-A89D-47D6A2DF5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95F2A-2ED7-403F-83A4-4EEC5A6DC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36D9C-3593-4917-A183-61FB52AA6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700C9-8FCE-42D9-8BBB-1739A3747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4CE97-7232-4DCE-9196-93991CEAA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EEB08-7BD1-4C63-80DE-F18C9087E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22145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预防医学论文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预防医学的主要策略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案例研究：预防医学的成功实践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预防医学是一门专注于预防和控制的医学学科，主要研究如何预防疾病的发生、如何促进和维护健康。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随着人口老龄化和慢性病的高发，预防医学在维护人类健康、控制疾病负担方面发挥着越来越重要的作用。通过预防措施，可以降低医疗成本、提高生活质量、延长寿命。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自古以来，人类就意识到预防疾病的重要性。例如，中国古人在日常生活中注重卫生和保健，采取各种措施预防疾病。随着科学技术的进步，预防医学的理论和实践得到了不断的发展和完善。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预防医学的历史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预防医学在理论和实践方面取得了重大进展。例如，疫苗的研发和应用在预防传染病方面取得了显著成效；同时，人们对于健康生活方式和行为的研究也取得了重要成果，如合理膳食、适量运动、戒烟限酒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831" r="58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973" r="1897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研究疾病的分布、传播和影响因素，为制定预防和控制策略提供科学依据。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研究数据收集、分析和利用的方法，为预防医学决策提供数据支持。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卫生统计学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关注整个社会的健康问题，研究如何制定和实施有效的公共卫生政策。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研究环境因素与健康的关系，为改善环境质量、预防疾病提供科学依据。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预防医学的研究领域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预防医学的主要策略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健康教育是预防医学中的重要手段，通过提高公众对健康知识的认识，促进健康行为的形成。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健康教育可以帮助人们了解疾病的传播方式、预防措施以及健康的生活方式，从而降低患病风险。通过开展健康教育活动，如讲座、宣传册、媒体宣传等，可以普及健康知识，提高公众的健康素养。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疫苗接种是预防传染病的有效手段，通过接种疫苗可以增强个体和群体的免疫力。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疫苗接种可以预防和控制传染病的传播，降低疾病对个体和社会的危害。疫苗的研发和推广应用需要经过严格的临床试验和审批程序，以确保安全性和有效性。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疾病筛查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疾病筛查是预防医学中的一种策略，通过早期发现和干预疾病，降低疾病对个体和社会的危害。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疾病筛查可以在无症状阶段发现疾病，及早采取干预措施，防止疾病进展。筛查方法包括血液检测、影像学检查、内窥镜检查等，应根据不同疾病的特性和危害程度选择合适的筛查方法。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健康促进是预防医学中的一种策略，通过改善环境和生活方式，促进个体和群体的健康。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健康促进旨在创造一个有利于健康的环境，提供必要的支持和服务，使人们能够养成健康的生活方式。例如，提供安全的饮用水、推广健康饮食和运动、减少环境污染等措施，都可以促进人们的健康。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环境卫生是预防医学中的重要方面，通过改善环境卫生条件，降低疾病的发生和传播风险。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环境卫生涉及到生活、工作和娱乐场所的卫生状况，包括空气质量、水质、食品卫生等方面。政府和相关机构应加强对环境卫生的监管和管理，制定和实施相关法律法规和标准，以确保公众的健康安全。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预防医学的实践应用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通过疫苗接种、疫情监测和隔离措施，有效预防和控制传染病在人群中的传播。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开展健康教育活动，提高公众对健康问题的认识和自我保健能力，倡导健康生活方式。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环境卫生改善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改善水源、空气和居住环境，减少环境污染对健康的危害。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公共卫生项目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https://d.book118.com/667022145051006034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2024-09-08T04:46:49.963</cp:lastPrinted>
  <dcterms:created xsi:type="dcterms:W3CDTF">2024-09-07T20:46:49Z</dcterms:created>
  <dcterms:modified xsi:type="dcterms:W3CDTF">2024-09-07T20:46:52Z</dcterms:modified>
</cp:coreProperties>
</file>