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6B1767-A930-4941-B2EA-790B0B3564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15F991-4A37-42B4-B16D-C63DBA490F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C404A3-619C-4CA3-A789-C4695E202B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F14386-DB35-48AD-AFAB-651DA1A38C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E8CA3D6-C900-4917-B3D3-C01CB5CC99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12B0B11-A7B5-4E37-BF86-D70719522B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AEA09E3-C61F-406B-B4E7-73F895EEA6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A37E43-82C6-4944-8753-5FD416FB1B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4EB6BA-63CC-4043-AF17-33A9047164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D3905B-5DA9-4B8F-BF81-824E97B8AB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217C30-45BA-4021-BBD6-E121DA2716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7023123120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高效管理赢在执行课件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执行力的重要性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高效管理策略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执行力提升方法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高效管理与企业成功案例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高效管理强调的是在有限的时间和资源条件下，实现最优化的目标。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高效管理需要综合考虑组织内外部环境、人力资源、财务、市场等因素，制定出科学合理的管理策略和措施。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4522" r="4522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3960" b="3960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高效管理：是一种以高效率和高效益为目标，通过科学的方法和工具，对组织资源进行合理配置和有效利用的过程。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高效管理的定义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090" b="709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187" b="718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4977" b="2497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高效管理的重要性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提高组织绩效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通过高效管理，组织可以更好地实现目标，提高整体绩效。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增强组织竞争力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高效管理有助于组织在激烈的市场竞争中获得优势。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提升员工工作满意度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高效管理能够为员工提供更好的工作环境和发展机会，提高员工的工作满意度和忠诚度。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计划周密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制定科学合理的计划是实现高效管理的重要前提。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目标明确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高效管理需要有明确的目标，并围绕目标展开各项工作。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执行力强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确保计划得到有效执行，及时调整和优化管理策略。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激励有效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通过合理的激励机制，激发员工的积极性和创造力。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沟通畅通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建立良好的沟通机制，确保信息传递及时准确。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高效管理的原则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执行力的重要性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3212" r="1321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执行力定义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执行力强调的是行动与结果的统一，要求行动迅速、决策正确、目标明确。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执行力是指组织或个人在特定时间内，为实现目标而采取的行动和取得的实际效果。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增强组织竞争力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执行力是组织核心竞争力的体现，能够使组织在市场竞争中脱颖而出。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促进组织变革与发展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执行力有助于推动组织的变革与发展，使组织能够适应不断变化的市场环境。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提高组织绩效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强大的执行力能够确保组织目标的实现，提高组织的整体绩效。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执行力对组织的影响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339" r="1533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881" r="1488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提高执行力的关键要素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制定清晰的目标和计划，确保团队成员明确自己的任务和方向。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建立良好的沟通机制，协调团队成员之间的合作，确保信息畅通无阻。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通过激励措施激发团队成员的积极性和创造力，使他们更加投入工作。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定期开展培训和技能提升活动，提高团队成员的专业素质和执行力。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明确目标与计划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沟通与协调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激励与动力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培训与提升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高效管理策略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设定清晰、可衡量、可达成、相关性强和时限明确的目标，确保团队成员明确了解工作方向。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目标明确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计划周密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调整优化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208" r="172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制定详细的工作计划，包括任务分配、时间安排、资源调配等，确保工作有序进行。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根据实际情况及时调整目标和工作计划，保持灵活性和适应性。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目标设定与计划制定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确保信息传递的准确性和及时性，使团队成员了解项目进展和公司动态。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0718" r="1071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信息透明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建立良好的沟通机制，鼓励团队成员积极表达意见和建议，促进信息交流和知识共享。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有效沟通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强化团队成员之间的协作意识，共同完成工作任务，提高工作效率。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协作配合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组织与沟通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https://d.book118.com/667023123120006050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2024-09-23T05:20:05.790</cp:lastPrinted>
  <dcterms:created xsi:type="dcterms:W3CDTF">2024-09-22T21:20:05Z</dcterms:created>
  <dcterms:modified xsi:type="dcterms:W3CDTF">2024-09-22T21:20:07Z</dcterms:modified>
</cp:coreProperties>
</file>