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78090-7755-40D8-890B-A842859A0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B6E2B1-CFBD-4CCD-A65E-D3299B285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5F12B-647A-4C29-8255-D44E7856C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884AEE-7107-4741-9A83-E1C070D67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66CB91-E7F7-4981-ADC9-D1B8C4D81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5B0F11-596B-46CF-BFE5-2B373805C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EE3213-A672-438E-9EBE-16313BBF2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4B3BCE-D56C-4681-AAA5-C69F5BDB3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E704AA-9CDA-4B6A-9D51-98C70DF1C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A21BE1-3BA0-45CF-BC7E-A8E87B71D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81DEBA-2DDB-4025-8070-A6F9D176A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02401416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视景仿真技术课件1-ch1绪论1.1-1.2可视化与视景仿真技术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可视化技术基础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视景仿真技术原理与方法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可视化与视景仿真技术应用领域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可视化与视景仿真技术发展趋势与挑战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视景仿真技术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基于可视化技术，结合计算机仿真技术，构建虚拟环境并模拟真实世界中的各种现象和过程。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可视化与视景仿真技术的关系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可视化技术是视景仿真技术的基础，视景仿真技术是可视化技术的拓展和应用。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可视化技术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利用计算机图形学和图像处理技术，将数据转换为图形或图像在屏幕上显示出来，并进行交互处理的理论、方法和技术。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可视化与视景仿真技术概述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随着计算机技术的发展和普及，可视化与视景仿真技术在各个领域得到了广泛应用，如军事、航空航天、城市规划、医学等。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可视化与视景仿真技术能够直观地展示复杂数据和现象，提高人们对数据和现象的认知和理解能力；同时，该技术还能够模拟真实世界中的各种环境和过程，为科学研究和工程设计提供有力支持。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国内在可视化与视景仿真技术领域的研究起步较晚，但近年来发展迅速，已经在多个领域取得了重要成果，如军事仿真、城市规划仿真等。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国外在可视化与视景仿真技术领域的研究起步较早，已经形成了较为完善的理论体系和技术体系，并在多个领域得到了广泛应用。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可视化与视景仿真技术将继续向更高层次发展，包括更高精度的建模和渲染技术、更智能的交互技术、更广泛的应用领域等。同时，随着虚拟现实、增强现实等技术的发展和应用，可视化与视景仿真技术也将与之融合，形成更加丰富的应用场景和更高的应用价值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可视化技术基础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图形生成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研究如何在计算机中表示、生成和处理各种图形的方法和算法。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图形变换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包括几何变换（如平移、旋转、缩放等）和投影变换（如平行投影和透视投影等）。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光照和材质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模拟光线在物体表面的反射、折射等光学现象，以及物体表面的材质属性如颜色、纹理等。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计算机图形学基础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改善图像的视觉效果，提高图像的清晰度和对比度等。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图像增强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通过变换域处理，如傅里叶变换、小波变换等，提取图像特征或进行图像压缩。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图像变换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将图像划分为若干个具有相似性质的区域，以便进行后续的分析和处理。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图像分割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图像处理技术基础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几何建模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利用几何图形（如点、线、面等）及其组合构建三维模型。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动画技术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研究如何使三维模型具有动态效果，包括关键帧动画、物理模拟等方法。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纹理映射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将二维纹理图像映射到三维模型表面，以增加模型的细节和真实感。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三维建模技术基础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视景仿真技术原理与方法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视景仿真定义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视景仿真是基于计算机图形图像技术，根据仿真目的构建虚拟环境，并通过视觉表现形式展现出来的一种技术。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视景仿真应用领域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视景仿真技术在军事、航空航天、城市规划、教育培训等领域具有广泛应用。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视景仿真技术特点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视景仿真技术具有真实感强、交互性高、适用面广等特点。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视景仿真技术概述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基于图像的渲染（Image-Based Rendering, IBR）：利用已有的图像或照片，通过计算机图形学技术生成新的视角图像，实现场景漫游和交互。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光场渲染（Light Field Rendering）：记录光线在空间中传播的信息，实现真实感强的场景渲染。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全景图技术（Panorama Technology）：通过拼接多张图像生成全景图，为用户提供360度全方位的视觉体验。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基于图像的视景仿真方法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https://d.book118.com/667024014165006041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2024-09-14T22:45:49.736</cp:lastPrinted>
  <dcterms:created xsi:type="dcterms:W3CDTF">2024-09-14T14:45:49Z</dcterms:created>
  <dcterms:modified xsi:type="dcterms:W3CDTF">2024-09-14T14:45:51Z</dcterms:modified>
</cp:coreProperties>
</file>