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09FEE0-4123-4F19-8DF7-81A1D2F286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AC74CC-B5C4-407D-A5B2-A87A3279A1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30AF63-A2E8-4AFF-951A-3ABFEC4B67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D5C8E88-19CA-4D41-9B5E-8CB42BE3E6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0BF8D3E-7ADD-4EBF-9602-1D51659DD9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E624294-C987-4B66-8BBB-ECD25B05CA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B7BC9DC-1898-47AB-A3AE-6CEC20F705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F48296E-228C-4E72-9B3C-7A4847114E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BCF679-ACDE-4C90-90E1-097AFDD6E9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F21D95-8263-4721-BF45-45B6A18B5D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09A72F-F580-4DD5-9368-E680FC7921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image" Target="../media/image25.jpeg" /><Relationship Id="rId5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67024052041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护理新生儿高胆红素血症护理要求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37259" y="4058769"/>
            <a:ext cx="2317493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95215" y="4540734"/>
            <a:ext cx="30015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新生儿高胆红素血症诊断与评估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护理原则与措施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并发症预防与处理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药物治疗与护理配合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营养支持与喂养管理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出院指导与随访计划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阐述新生儿高胆红素血症的危害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新生儿高胆红素血症是一种常见的病症，如果不及时治疗，可能会对新生儿的神经系统造成永久性损害。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强调护理的重要性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对于新生儿高胆红素血症的治疗，护理是非常重要的一环。良好的护理可以降低并发症的发生率，提高治疗效果。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3" r="1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高胆红素血症是指新生儿血液中胆红素水平升高，超过正常范围的一种病症。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高胆红素血症可能会导致新生儿出现黄疸、贫血、肝脾肿大等症状。如果严重，可能会对新生儿的神经系统造成损害，甚至危及生命。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高胆红素血症定义及危害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危害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新生儿高胆红素血症诊断与评估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75" r="166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新生儿出生后2-3天出现，4-5天达到高峰，7-10天消退，早产儿持续时间较长，除有轻微食欲不振外，无其他临床症状。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生理性黄疸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新生儿出生后24小时内即出现黄疸，或黄疸发展过快、持续时间过长，甚至伴有贫血、体温不正常、吃奶不好、呕吐、大小便颜色异常等症状。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病理性黄疸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临床表现及分型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是诊断新生儿高胆红素血症的重要指标，可反映胆红素的生成和排泄情况。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血清胆红素测定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血型及抗体筛查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肝功能检查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有助于了解新生儿是否存在母婴血型不合引起的溶血性黄疸。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可了解肝脏对胆红素的代谢情况，判断是否存在肝功能异常。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实验室检查与评估指标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根据新生儿的临床表现、实验室检查及评估指标，综合分析判断是否为高胆红素血症。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诊断依据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需与生理性黄疸、新生儿溶血病、新生儿肝炎等疾病进行鉴别诊断，以免误诊或漏诊。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鉴别诊断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诊断依据及鉴别诊断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护理原则与措施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定期监测新生儿的胆红素水平，密切观察皮肤黄染程度、精神状态、哭声、吸吮力等病情变化。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250" r="16250"/>
          <a:stretch>
            <a:fillRect/>
          </a:stretch>
        </p:blipFill>
        <p:spPr>
          <a:xfrm>
            <a:off x="8816628" y="1536628"/>
            <a:ext cx="1898908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密切观察病情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为新生儿提供安静、舒适的环境，保持适宜的温度和湿度，避免过度刺激和噪音干扰。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保持环境舒适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根据新生儿的病情和医嘱，合理安排喂养方式和频率，保证充足的营养摄入。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合理喂养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一般护理原则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光疗护理要点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光疗前准备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评估新生儿的病情和光疗指征，选择合适的光疗设备和光源，做好光疗前的准备工作。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光疗过程监测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在光疗过程中，密切监测新生儿的体温、心率、呼吸等生命体征，观察皮肤黄染程度和光疗反应，及时调整光疗参数。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光疗后护理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光疗结束后，及时为新生儿清洁皮肤、更换尿布，保持皮肤干爽、舒适，同时观察有无光疗并发症的发生。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换血过程监测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在换血过程中，密切监测新生儿的生命体征和病情变化，观察有无输血反应和并发症的发生，及时协助医生处理异常情况。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换血前准备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协助医生评估新生儿的病情和换血指征，选择合适的换血方式和血液制品，做好换血前的准备工作。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换血后护理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换血结束后，及时为新生儿清洁皮肤、更换尿布，保持皮肤干爽、舒适，同时观察有无换血并发症的发生，做好相应的护理措施。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5708" r="15708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708" r="16708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750" r="1675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换血治疗护理配合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并发症预防与处理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密切观察新生儿皮肤黄染程度及神经系统症状，及时采取措施降低胆红素水平，防止胆红素脑病的发生。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早期发现与干预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根据医嘱给予光疗，选择合适的光源和照射方式，确保光疗效果，同时注意保护新生儿的眼睛和生殖器。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光疗护理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在光疗无效或胆红素水平持续升高的情况下，遵医嘱进行换血疗法，以降低胆红素水平，预防胆红素脑病。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换血疗法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胆红素脑病预防策略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https://d.book118.com/667024052041006030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2024-09-01T19:23:29.619</cp:lastPrinted>
  <dcterms:created xsi:type="dcterms:W3CDTF">2024-09-01T11:23:29Z</dcterms:created>
  <dcterms:modified xsi:type="dcterms:W3CDTF">2024-09-01T11:23:31Z</dcterms:modified>
</cp:coreProperties>
</file>