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21D8B-F43B-483D-A24A-A89B22484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C0728-5D50-4F08-9460-9F61E31A1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4CD4B-346A-47BD-AC3D-984642AF2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FEDD2-E692-43F0-B3C7-718ADFDA7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CCCA3C-735F-4102-AB85-5DB3934B6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60A12-75E9-49CD-AB5F-F572021F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33AC3-6DF1-4495-B602-4DE1ED4C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F6D45-26A0-4705-873B-479A34A67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48520-3932-4F77-B5A1-EDFADE47E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1FEDB-E316-4E48-96B2-4B773EFB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022B5-7BF3-4A65-A921-E941E5C39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30161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汽车新技术配置-4复合动力课件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汽车新技术概述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4复合动力技术介绍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4复合动力汽车的结构与工作原理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4复合动力汽车的性能与测试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4复合动力汽车的市场与前景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汽车新技术概述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网联化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轻量化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汽车新技术的发展趋势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119" r="111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随着环保意识的提高和电池技术的进步，电动汽车的市场份额将持续增长。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自动驾驶、智能导航、语音控制等技术将更加普及，提升驾驶的便捷性和安全性。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车载互联网、车与车、车与基础设施的通信将进一步加强，实现更高效的交通出行。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采用新型材料和设计，降低车身重量，提高燃油效率和行驶性能。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027" r="90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汽车新技术的意义和影响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减少燃油消耗和排放，降低空气污染，有利于环境保护。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降低油耗和维修成本，提高车辆使用效率，为企业和消费者节省开支。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改善交通状况，提高道路安全，提升人们的出行体验和生活质量。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推动相关产业链的技术进步和创新，促进经济发展和就业。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经济价值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采用电池作为动力源，零排放、低噪音、低维护成本。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结合燃油和电力两种动力，实现节能减排，提高燃油经济性。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混合动力技术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通过传感器、雷达、摄像头等设备实现车辆自主驾驶。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通过车载互联网实现车辆与外部环境的实时信息交互。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车联网技术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汽车新技术的分类和特点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4复合动力技术介绍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78" b="76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4复合动力技术是一种先进的汽车动力技术，它结合了内燃机、电动机、电池和混合动力等多种动力源，以实现更高的燃油效率和更低的排放。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通过智能管理系统，将不同动力源进行优化组合，根据行驶状态和驾驶需求，智能切换和分配动力，以达到最佳的动力输出和燃油经济性。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4复合动力技术的概念和原理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4复合动力技术的优缺点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提高燃油效率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通过多种动力源的优化组合，实现更高的燃油效率，降低油耗。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降低排放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通过多种动力源的互补，降低排放物，对环境更加友好。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提升动力性能：多种动力源的组合可以提供更强的动力性能，提高驾驶体验。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900" b="1090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4复合动力技术的优缺点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4复合动力技术需要多种动力源和复杂的控制系统，导致成本较高。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由于多种动力源的组合，维护起来相对较为困难。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维护困难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虽然4复合动力技术具有很多优点，但其技术成熟度相对较低，需要进一步发展和完善。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技术成熟度不够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4复合动力技术的优缺点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4复合动力技术适用于城市、郊区和高速公路等多种行驶场景，尤其适合对环保和燃油效率要求较高的用户。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目前4复合动力技术主要应用于高端豪华车和新能源汽车市场，随着技术的不断发展和成本的降低，其应用范围将进一步扩大。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4复合动力技术的应用场景和范围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https://d.book118.com/667030161034006034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2024-09-08T00:57:33.140</cp:lastPrinted>
  <dcterms:created xsi:type="dcterms:W3CDTF">2024-09-07T16:57:33Z</dcterms:created>
  <dcterms:modified xsi:type="dcterms:W3CDTF">2024-09-07T16:57:35Z</dcterms:modified>
</cp:coreProperties>
</file>