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51F722-2FF9-4610-9639-28D877C6C2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FFABF9-3820-47CD-AF30-0D7F152531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3721DE-4205-4E31-94F8-722B9D8A6A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AE0C84-0E29-4C74-8490-2CB5187EFB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726CC9-6E73-487B-8064-F45DB69F91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7BEA58-4405-4B26-94E7-2EF1A222C4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1F746E0-64B9-48DF-BC9D-5E527B1C67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BDAF96-08CA-4176-8E52-3CC82B890A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62F354-A756-4D61-808C-4FAE5CEAFA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0EB5EF-039E-4D7D-8B68-106BD337FE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0230F8-C06E-4F73-8363-1E67CC31C3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03203313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《党的建设制度改革》ppt课件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党的建设制度改革历程</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当前党的建设制度存在的主要问题</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党的建设制度改革的主要内容</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党的建设制度改革的具体措施</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党的建设制度改革的成效与展望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党的建设制度改革是全面深化改革的重要组成部分，是完善和发展中国特色社会主义制度、推进国家治理体系和治理能力现代化的必然要求。</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时代的发展和社会的进步，党的建设面临许多新情况新问题，需要以改革的精神不断推进党的建设制度创新，提高党的建设科学化水平，为实现“两个一百年”奋斗目标和中华民族伟大复兴的中国梦提供坚强保证。</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1399" b="21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0373" b="2037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改革意义</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党的建设制度改革是全面从严治党的关键举措，有利于加强和改善党的领导，提高党的执政能力和水平。</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通过改革党的建设制度，解决体制机制深层次障碍，推动党的建设领域制度建设不断完善，为全面从严治党提供更加有力的制度保障。</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党的建设制度改革对于推进国家治理体系和治理能力现代化具有重要意义，能够为经济社会发展提供坚强的政治保证和组织保障。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党的建设制度改革历程</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34865"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同时，党也开始探索新的制度体系，提出了一系列新的制度安排，如干部选拔任用制度、党内民主制度等。</a:t>
            </a:r>
          </a:p>
        </p:txBody>
      </p:sp>
      <p:sp>
        <p:nvSpPr>
          <p:cNvPr id="3" name="Freeform 3"/>
          <p:cNvSpPr/>
          <p:nvPr/>
        </p:nvSpPr>
        <p:spPr>
          <a:xfrm>
            <a:off x="826123"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29985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75765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93715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41089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86868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0481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521924"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979718"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7159226"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632959"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09075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9270260"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743992"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201787" y="3317675"/>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739769" y="135847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在这一阶段，党开始对过去的错误进行纠正，恢复组织生活，加强民主集中制，逐步恢复党的正常工作。</a:t>
            </a:r>
          </a:p>
        </p:txBody>
      </p:sp>
      <p:sp>
        <p:nvSpPr>
          <p:cNvPr id="19" name="TextBox 19"/>
          <p:cNvSpPr txBox="1"/>
          <p:nvPr/>
        </p:nvSpPr>
        <p:spPr>
          <a:xfrm>
            <a:off x="4612797" y="4607506"/>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1978年，党的十一届三中全会召开，决定把全党的工作重点转移到社会主义现代化建设上来，开启了改革开放的历史新时期。</a:t>
            </a:r>
          </a:p>
        </p:txBody>
      </p:sp>
      <p:sp>
        <p:nvSpPr>
          <p:cNvPr id="20" name="TextBox 20"/>
          <p:cNvSpPr txBox="1"/>
          <p:nvPr/>
        </p:nvSpPr>
        <p:spPr>
          <a:xfrm>
            <a:off x="390728" y="4569595"/>
            <a:ext cx="273367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总结词：初步探索阶段是党的建设制度改革的起点，主要任务是打破旧有的制度框架，探索新的制度体系。</a:t>
            </a:r>
          </a:p>
        </p:txBody>
      </p:sp>
      <p:sp>
        <p:nvSpPr>
          <p:cNvPr id="21" name="TextBox 21"/>
          <p:cNvSpPr txBox="1"/>
          <p:nvPr/>
        </p:nvSpPr>
        <p:spPr>
          <a:xfrm>
            <a:off x="2501762" y="1358476"/>
            <a:ext cx="274320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a:t>
            </a:r>
          </a:p>
        </p:txBody>
      </p:sp>
      <p:cxnSp>
        <p:nvCxnSpPr>
          <p:cNvPr id="22" name="Connector 22"/>
          <p:cNvCxnSpPr/>
          <p:nvPr/>
        </p:nvCxnSpPr>
        <p:spPr>
          <a:xfrm flipH="1" flipV="1">
            <a:off x="1737012" y="2310619"/>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3" name="AutoShape 23"/>
          <p:cNvSpPr/>
          <p:nvPr/>
        </p:nvSpPr>
        <p:spPr>
          <a:xfrm>
            <a:off x="1632675" y="3432283"/>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1693635" y="349324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65618"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1556577" y="1767642"/>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7" name="Connector 27"/>
          <p:cNvCxnSpPr/>
          <p:nvPr/>
        </p:nvCxnSpPr>
        <p:spPr>
          <a:xfrm flipH="1" flipV="1">
            <a:off x="5978060" y="2327386"/>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5873723" y="3412474"/>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934683" y="347343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0" name="Connector 30"/>
          <p:cNvCxnSpPr/>
          <p:nvPr/>
        </p:nvCxnSpPr>
        <p:spPr>
          <a:xfrm flipH="1" flipV="1">
            <a:off x="10182152" y="2308178"/>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1" name="AutoShape 31"/>
          <p:cNvSpPr/>
          <p:nvPr/>
        </p:nvSpPr>
        <p:spPr>
          <a:xfrm>
            <a:off x="10077815" y="341765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10138775" y="347861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624263"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4" name="Connector 34"/>
          <p:cNvCxnSpPr/>
          <p:nvPr/>
        </p:nvCxnSpPr>
        <p:spPr>
          <a:xfrm flipH="1" flipV="1">
            <a:off x="3860239" y="3572081"/>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5" name="AutoShape 35"/>
          <p:cNvSpPr/>
          <p:nvPr/>
        </p:nvSpPr>
        <p:spPr>
          <a:xfrm>
            <a:off x="3750497"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3811457"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7" name="Connector 37"/>
          <p:cNvCxnSpPr/>
          <p:nvPr/>
        </p:nvCxnSpPr>
        <p:spPr>
          <a:xfrm flipH="1" flipV="1">
            <a:off x="8108145" y="3558730"/>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8" name="AutoShape 38"/>
          <p:cNvSpPr/>
          <p:nvPr/>
        </p:nvSpPr>
        <p:spPr>
          <a:xfrm>
            <a:off x="7998403" y="3424680"/>
            <a:ext cx="219484" cy="219484"/>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059363" y="3485640"/>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3476652"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736750" y="4800180"/>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5773138" y="1740312"/>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817145" y="1589062"/>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9992364" y="1776887"/>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701728" y="5019600"/>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7833655" y="4965413"/>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初步探索阶段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总结词：逐步深化阶段是党的建设制度改革的重要阶段，主要任务是在初步探索的基础上，进一步深化改革，完善制度体系。</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详细描述</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20世纪90年代初，随着改革开放的深入推进，党对党的建设制度改革提出了更高的要求。</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在这一阶段，党对干部选拔任用制度、党内民主制度等进行了进一步的改革和完善，提出了许多新的举措，如公开选拔、竞争上岗、民主推荐等。</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同时，党还加强了对权力的监督和制约，建立了巡视制度、派驻纪检组等制度安排。</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逐步深化阶段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总结词：全面深化阶段是党的建设制度改革的攻坚阶段，主要任务是在逐步深化的基础上，全面推进党的建设制度改革，完善党的制度体系。</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详细描述</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党的十八大以来，以习近平同志为核心的党中央高度重视党的建设制度改革，提出了一系列新的思路和举措。</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在这一阶段，党对党的建设制度进行了全面的梳理和完善，提出了许多新的改革方案和措施，如全面从严治党、反腐败斗争、加强党内监督等。</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同时，党还加强了对基层组织的建设和管理，推动了基层民主的发展。</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全面深化阶段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当前党的建设制度存在的主要问题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8167" r="81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21375" r="213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3792" r="1379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党内法规制度存在空白点，一些重要领域和关键环节还存在制度盲区。</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党内法规制度体系内部不够协调统一，存在不适应、不协调、不衔接、不一致的问题。</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党内法规因时因势作出的适应性调整不够及时，部分法规内容比较原则，缺乏具体的实施细则和配套制度。</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党内法规制度体系不完善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制度执行意识不强，部分党员干部对制度的权威性、严肃性缺乏足够认识，存在不执行、软执行、打折扣执行制度的问题。</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制度落实机制不健全，缺乏对制度执行情况的监督检查，没有将制度执行情况纳入考核评价体系。</a:t>
            </a:r>
          </a:p>
        </p:txBody>
      </p:sp>
      <p:pic>
        <p:nvPicPr>
          <p:cNvPr id="6" name="Picture 6"/>
          <p:cNvPicPr>
            <a:picLocks noChangeAspect="1"/>
          </p:cNvPicPr>
          <p:nvPr/>
        </p:nvPicPr>
        <p:blipFill>
          <a:blip r:embed="rId2"/>
          <a:srcRect t="11195" b="1119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0970" b="10970"/>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制度惩戒力度不够，对违反制度的行为缺乏有效的制约和监督，对违规行为问责追究不够严格。</a:t>
            </a:r>
          </a:p>
        </p:txBody>
      </p:sp>
      <p:pic>
        <p:nvPicPr>
          <p:cNvPr id="10" name="Picture 10"/>
          <p:cNvPicPr>
            <a:picLocks noChangeAspect="1"/>
          </p:cNvPicPr>
          <p:nvPr/>
        </p:nvPicPr>
        <p:blipFill>
          <a:blip r:embed="rId4"/>
          <a:srcRect t="21615" b="2161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制度执行不力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https://d.book118.com/667032033134006026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2024-08-31T23:38:49.559</cp:lastPrinted>
  <dcterms:created xsi:type="dcterms:W3CDTF">2024-08-31T15:38:49Z</dcterms:created>
  <dcterms:modified xsi:type="dcterms:W3CDTF">2024-08-31T15:38:51Z</dcterms:modified>
</cp:coreProperties>
</file>