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3722A-0C19-4D58-9E2A-135F6AC4C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20C11-DC14-4C61-B53C-87F0A3971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16043-27B6-40A5-BCD6-D09169143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14912-EFAA-4217-BC41-B481FC8DE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8BF2E9-B212-4E45-87C5-AFA42A4CA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A3C53E-7F1E-4586-9CD6-390E199C2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9BF89-ADCE-4CBE-888A-72B4DEA21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41057-8CB4-452D-8489-DA9B5818F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E878F-491C-4AB9-AB9D-D0A1430EB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2A923-2B84-4FCC-8166-01E9C1584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93F92-A518-45CD-8883-9F51CCFAE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32151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心理健康知识调查报告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心理健康知识普及程度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心理健康问题成因分析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02" b="45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随着现代生活节奏的加快，心理健康问题日益受到关注。为了更好地了解公众对心理健康的认识和需求，我们进行了此次调查。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通过调查，我们希望了解公众对心理健康的认知程度、态度和需求，为政府和相关机构提供参考，以制定更符合实际的心理健康政策和措施。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调查覆盖了全国范围内的不同年龄、性别和教育程度的群体，以确保数据的广泛性和代表性。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采用在线问卷调查的方式进行，通过社交媒体、电子邮件和相关网站进行推广，共收集到有效问卷10000份。数据分析采用SPSS软件进行统计分析。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总体心理健康状况良好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根据调查数据显示，大部分人的心理健康状况良好，能够保持良好的心理状态和情绪稳定。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心理健康问题存在差异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不同年龄、性别、职业和地区的人群在心理健康问题上存在差异，需要针对不同人群采取相应的干预措施。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总体心理健康状况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学生群体是心理健康问题较为突出的人群之一，主要表现在学习压力、焦虑、抑郁等方面。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333" b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职场人群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老年人群体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职场人群面临的压力源较多，如工作压力、人际关系等，容易导致职场焦虑、抑郁等问题。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老年人是另一个需要关注心理健康的群体，孤独、抑郁等问题较为常见。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不同人群的心理健康状况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心理健康问题会影响个体的生活质量，导致情绪低落、失去兴趣和活力，影响工作和学习表现。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长期的心理压力和不良情绪会增加身体疾病的风险，如心血管疾病、糖尿病等。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增加疾病风险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心理健康问题会给家庭和社会带来负担，如家庭关系紧张、社会治安问题等。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家庭和社会负担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心理健康知识普及程度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公众对心理健康的认知情况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公众对心理健康的认知程度普遍较低，缺乏对心理健康重要性的理解。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大部分公众对心理健康的概念、标准、影响因素等缺乏深入了解，对心理问题的识别和解决能力有限。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公众对心理健康的关注度不够，缺乏主动获取心理健康知识的意愿。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相对于身体健康，公众对心理健康的关注度较低，缺乏主动获取心理健康知识的意愿和动力。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心理健康教育的普及程度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目前心理健康教育在学校、社区等领域的普及程度较低，缺乏系统的心理健康教育体系，无法满足公众对心理健康教育的需求。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心理健康教育的形式和内容单一，缺乏针对不同群体的个性化教育方案。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现有的心理健康教育形式和内容较为单一，缺乏针对不同年龄、不同需求的个性化教育方案，无法满足不同群体的多样化需求。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心理健康教育的普及程度较低，缺乏系统的心理健康教育体系。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公众对心理健康服务的利用程度较低，服务覆盖面有限。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心理健康服务的质量参差不齐，服务效果有待提高。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目前心理健康服务的利用程度较低，服务覆盖面有限，无法满足公众对心理健康服务的需求。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现有的心理健康服务质量参差不齐，部分服务机构和服务人员的专业水平和服务质量有待提高，服务效果有待改善。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心理健康服务的使用情况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https://d.book118.com/667032151021006043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2024-09-16T19:31:11.712</cp:lastPrinted>
  <dcterms:created xsi:type="dcterms:W3CDTF">2024-09-16T11:31:11Z</dcterms:created>
  <dcterms:modified xsi:type="dcterms:W3CDTF">2024-09-16T11:31:13Z</dcterms:modified>
</cp:coreProperties>
</file>