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6812E-1575-4682-86C0-1D5A1036E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441C0-AC15-4D65-B0A0-8A1BCA0FA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5C71F-0408-4E05-8A34-2CD274D2E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DBFC2-B1EE-4B4C-84B5-C8E7D1E9E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B09DE5-E7FE-4C30-9D8A-2541A60A0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CBD29C-16DD-4A8A-B82D-1B28FBEB1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259E0B-3DB3-4198-B728-3760C6353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A606F-461E-4943-97AC-0F2EA4C09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89E3C-87E8-4B33-81D9-4211C6B40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6B5BE-947B-431F-843F-2845C8E43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F66AC-1CFB-4520-BE1F-8CC019B83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330601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农产品市场营销的品牌战略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品牌战略概述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农产品品牌定位与策略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农产品品牌建设与推广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农产品品牌管理与维护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农产品市场营销策略与技巧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案例分析：成功农产品品牌打造实例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品牌战略概述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品牌是一种名称、术语、设计、符号或其他特征，用于区分一个卖家的产品或服务与其他卖家的产品或服务。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品牌对于消费者而言，代表着信任、质量和一致性。在竞争激烈的市场中，品牌是消费者做出购买决策的关键因素。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提升产品附加值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通过品牌化，农产品可以实现差异化，提高附加值，从而获得更高的利润。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增强消费者信任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品牌化有助于建立消费者对农产品的信任，提高消费者的购买意愿和忠诚度。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促进农业产业升级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品牌化可以推动农业产业的升级，提高农业生产的专业化和标准化水平。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农产品品牌化意义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通过品牌战略，农产品可以在市场中建立独特的品牌形象，并通过各种传播手段提高品牌知名度。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在激烈的市场竞争中，品牌战略可以帮助农产品脱颖而出，提升市场竞争力。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销售渠道拓展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品牌战略有助于农产品拓展销售渠道，进入更广阔的市场，提高销售额。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品牌战略可以帮助农产品在市场中明确定位，针对目标消费者群体进行精准营销。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品牌战略在农产品营销中作用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农产品品牌定位与策略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深入了解目标市场的消费者需求、购买习惯、竞争态势等，为品牌定位提供数据支持。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根据消费者特征、地域差异等因素，将市场细分为具有相似需求的子市场，便于精准定位。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结合农产品特点和资源优势，选择具有潜力的目标市场进行重点开发。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目标市场分析与定位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通过品种改良、技术创新等手段，提升农产品品质、口感等，形成产品差异化优势。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服务差异化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提供个性化、专业化的农产品销售服务，如定制包装、送货上门等，提升消费者购买体验。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品牌形象差异化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塑造独特、鲜明的品牌形象，与竞争对手形成区隔，增强消费者记忆点。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差异化竞争优势挖掘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品牌故事打造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挖掘农产品背后的故事，如产地文化、传统工艺等，增强品牌情感价值。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综合运用广告、公关、社交媒体等多种手段，进行品牌传播和推广，提高品牌知名度和美誉度。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品牌名称与标识设计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设计简洁易记、富有文化内涵的品牌名称和标识，提升品牌辨识度。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农产品品牌建设与推广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设计独特且具有辨识度的标识，体现农产品的品质和特色，增强消费者对品牌的认知度。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根据农产品特性和目标消费者需求，进行个性化、环保的包装设计，提升产品附加值和品牌形象。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品牌名称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选择简洁易记、富有特色且与农产品属性相关联的品牌名称，便于消费者记忆和传播。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品牌名称、标识及包装设计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利用电商平台、自建网站等线上销售渠道，打破地域限制，扩大品牌影响力和市场份额。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通过农贸市场、超市、专卖店等线下销售渠道，为消费者提供直观的购物体验，增强品牌信任感。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将线上线下渠道相融合，实现全渠道营销，提高品牌曝光度和市场占有率。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渠道整合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线上线下渠道拓展与整合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327" r="1032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根据目标消费者特征和农产品属性，选择合适的社交媒体平台进行品牌推广，如微信、微博、抖音等。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通过发布优质内容，如农产品种植过程、产品特点、营养价值等，吸引消费者关注，提升品牌知名度。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利用社交媒体互动性强的特点，开展问答、抽奖、话题讨论等活动，增强与消费者的互动和黏性，提高品牌忠诚度。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互动营销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社交媒体在品牌推广中应用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农产品品牌管理与维护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https://d.book118.com/667033060124006030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2024-09-02T09:03:58.846</cp:lastPrinted>
  <dcterms:created xsi:type="dcterms:W3CDTF">2024-09-02T01:03:58Z</dcterms:created>
  <dcterms:modified xsi:type="dcterms:W3CDTF">2024-09-02T01:04:01Z</dcterms:modified>
</cp:coreProperties>
</file>