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4D2A5-8A06-48A9-BB4C-249F663C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F5B6B-95E4-4983-88DD-3D9E76D0F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92FB9-DB75-42D8-A05F-7BEE5152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4D168-907A-4D44-B460-26B1CE53B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BEB93-F72B-415D-9623-A077CED12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EE9C1-AC4C-4F77-8AF7-2D8DAF495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444FDF-D329-4C09-BB9E-0F1787C3D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6D15D-B9A3-42E9-B43B-E22BF6CA8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860E3-23AB-4359-A519-CF553507D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41B2F-618A-4B4C-A444-5CBAD502B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EB541-6438-4869-BCBB-EB5D403C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34141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铁怀一中语文科目国家级骨干教师培训的培训心得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18" b="76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铁怀一中语文教学现状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教学方法传统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铁怀一中语文教学目前仍采用传统的教学方法，注重知识传授，缺乏对学生语文应用能力的培养。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学生兴趣不高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由于教学方法单一，学生对语文课程的兴趣普遍不高，缺乏主动学习的动力。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教师教学水平参差不齐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铁怀一中语文教师教学水平存在差异，部分教师缺乏创新意识和实践经验。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为提升全国中小学语文教师的教学水平，教育部启动了国家级骨干教师培训项目。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全国各地的中小学语文骨干教师。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包括教学理论、教学方法、教学评价等多个方面。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国家级骨干教师培训项目介绍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通过培训，使教师掌握先进的教学理念和教学方法，提高教学水平。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通过改进教学方法，激发学生对语文课程的兴趣，培养学生的语文应用能力。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激发学生兴趣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通过培训，搭建教师交流平台，促进不同地区、不同学校之间的教学经验分享与合作。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强调语文核心素养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培训中明确提出了语文核心素养的概念，包括语言建构与运用、思维发展与提升、审美鉴赏与创造以及文化传承与理解，这为我们今后的教学指明了方向。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倡导多元教学方法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培训中介绍了多种教学方法，如项目式学习、合作学习、情境教学等，这有助于我们根据学生的不同需求选择合适的教学方法，提高教学效果。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语文教学理念与方法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7" r="16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培训中强调了良好的师生关系对课堂管理的重要性，我们要学会倾听学生的声音，关注学生的需求，以平等、尊重的态度对待每一个学生。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培训中介绍了一些有效的互动技巧，如提问、讨论、分享等，这有助于我们在课堂上更好地激发学生的学习兴趣，促进学生的积极参与。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课堂管理与学生互动技巧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掌握有效的互动技巧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建立良好的师生关系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培训中提出了课程目标要明确、具体、可操作的要求，这有助于我们在设计课程时更加关注学生的实际需求，提高课程的针对性。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强调课程目标的明确性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培训中介绍了跨学科整合的理念和实施策略，这有助于我们打破学科壁垒，以更加全面的视角来审视语文教学，提高学生的综合素养。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倡导跨学科整合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课程设计与实施策略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重视过程性评价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培训中强调了过程性评价的重要性，我们要关注学生在学习过程中的表现和进步，及时给予反馈和指导，帮助学生更好地发展。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建立多元化的评价体系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培训中介绍了多元化的评价体系，包括自我评价、同伴评价、教师评价等，这有助于我们从多个角度全面了解学生的学习情况，提高评价的准确性。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评价与反馈机制建立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培训收获与体会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https://d.book118.com/667034141112006026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2024-08-31T18:18:45.332</cp:lastPrinted>
  <dcterms:created xsi:type="dcterms:W3CDTF">2024-08-31T10:18:45Z</dcterms:created>
  <dcterms:modified xsi:type="dcterms:W3CDTF">2024-08-31T10:18:47Z</dcterms:modified>
</cp:coreProperties>
</file>