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EE5FAE-28C4-46D4-8987-BE21C2AAB2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CBC85A-FACD-4CF8-8CB3-55C59F6D3D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50BBA0-C3A6-4665-B549-A36AB5D4DA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C12563-0AE3-4E99-AA9D-4A0A8A4AF7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D6B3DC-7330-49AC-95B9-8C3C2B951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169730-73E9-4C95-9332-AB71CFBB65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99052E-27CF-46E0-9A46-8B53ECF64C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C9D9DE-7024-43FE-A77B-11458CA00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FE8718-FBF2-4FD5-9EFB-3E5A429A9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2F96D-1CA5-4D26-89CA-91645A8A5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A20198-0627-4559-896D-1FCF724311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7035044136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内勤规章制度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员工行为规范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工作纪律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办公环境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奖惩制度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规章制度实施与监督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确保公司内部运营顺畅，提高工作效率。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规范员工行为，维护公司形象。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保障员工权益，促进员工发展。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4990" r="14990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保障公司正常运转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规章制度能够规范员工行为，确保公司各项工作的顺利进行，提高工作效率。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提高员工素质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通过规章制度，员工能够明确自己的职责和行为规范，提升自身素质和职业道德。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降低管理成本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规章制度能够减少公司对员工的监督和管理成本，使公司管理更加高效和便捷。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规章制度的重要性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员工行为规范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员工应保持认真负责的工作态度，尽职尽责地完成工作任务。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认真负责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833" r="14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积极主动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17" r="1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勤奋刻苦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042" b="16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员工应积极主动地参与工作，发挥主观能动性，提高工作效率。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员工应勤奋刻苦，不断提高自身的工作能力和素质。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工作态度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员工应遵守诚实守信的原则，言行一致，不弄虚作假。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9875" b="9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9125" r="191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诚实守信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员工应对公司内部的机密信息进行保密，不得泄露或利用相关信息。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保守秘密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员工应保持廉洁自律，不得利用职权谋取私利或损害公司利益。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廉洁自律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职业操守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https://d.book118.com/667035044136006053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2024-09-27T17:42:19.440</cp:lastPrinted>
  <dcterms:created xsi:type="dcterms:W3CDTF">2024-09-27T09:42:19Z</dcterms:created>
  <dcterms:modified xsi:type="dcterms:W3CDTF">2024-09-27T09:42:21Z</dcterms:modified>
</cp:coreProperties>
</file>