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471D9-7311-4568-8E11-69457308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FD0F5-F19C-4374-BCA8-242876D7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EB678-BB1A-4E2B-920E-B2D7AA45D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90EFE-0722-4921-BD1C-5CD59C0E7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5F00A-C3CB-430D-8A52-A7026D515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8889A-CF29-4D5A-9FF8-9FFD8C57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C3F21-D3B5-426B-A1B0-00EABAE39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5A559-6189-44EB-B706-77C743B98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06A42-FD78-425C-983C-919729153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9B3F1-D841-46C9-91D5-B0B368F9F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0F7AF-88A0-44FD-83DC-2CB4B6ABD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360201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80" y="2182914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心律失常——房颤患者的紧急处置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房颤基本概念与发病机制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紧急处置流程与规范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房颤基本概念与发病机制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房颤，即心房颤动，是一种常见的心律失常，指规则有序的心房电活动丧失，代之以快速无序的颤动波，是严重的心房电活动紊乱。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根据发作频率和持续时间，房颤可分为阵发性房颤、持续性房颤和永久性房颤。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房颤定义及分类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房颤分类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房颤定义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房颤的发病机制复杂，涉及电生理异常、结构重构和自主神经调节等多个方面。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高血压、冠心病、心力衰竭、瓣膜病、心肌病、甲状腺功能亢进等是房颤的常见危险因素。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房颤的临床表现多样，包括心悸、乏力、胸闷、头晕等，部分患者可无明显症状。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心电图是诊断房颤的主要手段，特征性表现为P波消失，代之以频率约350-600次/分的f波。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656" r="31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积极控制危险因素，如高血压、冠心病等；保持良好的生活习惯，如戒烟限酒、避免过度劳累等；定期进行心电图检查，及时发现并治疗房颤。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房颤不仅会影响患者的生活质量，还可能导致血栓栓塞、心力衰竭等严重并发症。因此，采取有效的预防措施对于降低房颤的发生率和危害具有重要意义。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紧急处置流程与规范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了解患者有无心脏病史、房颤发作史、用药史等。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测量心率、心律、血压等生命体征，观察有无心衰、休克等表现。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明确房颤诊断，了解有无合并其他心律失常。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初步评估与病情判断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对于严重血流动力学不稳定的患者，应立即进行电复律治疗。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电复律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药物复律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控制心室率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对于血流动力学相对稳定的患者，可考虑使用药物进行复律治疗。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对于无法立即复律的患者，应首先控制心室率，以减轻症状。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立即干预措施选择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如胺碘酮、普罗帕酮等，可用于转复房颤并维持窦性心律。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抗心律失常药物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如β受体阻滞剂、钙通道拮抗剂等，可用于控制心室率。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控制心室率药物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对于房颤持续时间超过24小时的患者，应使用抗凝药物预防血栓形成。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药物治疗策略部署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非药物治疗方法介绍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射频消融术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通过导管将射频能量传递至心脏特定部位，破坏异常电路，达到治疗房颤的目的。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冷冻球囊消融术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利用冷冻能量破坏心脏异常电路，适用于部分阵发性房颤患者。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外科迷宫手术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通过外科手术切割和缝合心脏组织，创建一条使电信号只能沿特定路径传播的“迷宫”，以治疗房颤。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抗凝药物选择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根据患者具体情况，选用华法林、新型口服抗凝药物等进行抗凝治疗。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根据CHA₂DS₂-VASc评分系统评估患者的血栓形成风险，确定抗凝治疗策略。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抗凝治疗监测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定期监测凝血功能指标，调整抗凝药物剂量，确保治疗效果和安全性。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血栓形成风险及抗凝治疗原则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https://d.book118.com/667036020134006042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2024-09-16T03:52:29.034</cp:lastPrinted>
  <dcterms:created xsi:type="dcterms:W3CDTF">2024-09-15T19:52:29Z</dcterms:created>
  <dcterms:modified xsi:type="dcterms:W3CDTF">2024-09-15T19:52:31Z</dcterms:modified>
</cp:coreProperties>
</file>