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D9991D-15AA-4723-8558-96E29FE00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734CC-149E-453F-936F-EA11D96D6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0C7271-1C38-4AD9-88FA-5D95611EE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7EDA88-0651-4E19-AEA9-6E62433FB7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02C079-7B5D-49ED-BC9C-8DABE5F8CC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3981C8-33EE-4946-8713-BDEF06ACB7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05A012-1D45-4D1F-B004-98C682C350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2A082C-FB78-4E67-B6F5-77499020E3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93B4E1-6E49-4B55-8828-D0255DCE9E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F3F3CF-B0E3-4CC6-8D87-08C1259CF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999DCC-C098-4232-9637-6727A3F21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36121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单位根检验的EViews操作课件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单位根检验的基本概念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EViews软件介绍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单位根检验在EViews中的操作步骤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单位根检验的EViews操作实例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单位根检验的结果分析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单位根检验的基本概念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单位根检验的定义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单位根检验是一种统计方法，用于检验时间序列数据是否存在单位根，即是否存在一个稳定的长期均衡关系。</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它通过检验数据是否具有稳定的时间趋势和周期性变化，来判断数据是否具有单位根。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通过单位根检验，可以判断一个时间序列数据是否是平稳的，从而确定是否可以使用ARIMA、VAR等模型进行预测或分析。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判断时间序列数据的平稳性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单位根检验可以帮助我们识别时间序列数据是否存在一个稳定的长期均衡关系，这对于宏观经济和金融市场的分析非常重要。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识别长期均衡关系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单位根检验的目的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951" r="2495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单位根检验基于ADF（Augmented Dickey-Fuller）检验和PP（Phillips-Perron）检验等统计方法，通过构建适当的回归模型并检验其残差是否具有单位根来确定时间序列数据是否平稳。</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如果残差存在单位根，则说明时间序列数据是非平稳的，即存在一个单位根；如果残差不存在单位根，则说明时间序列数据是平稳的。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单位根检验的原理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EViews软件介绍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兼容性好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EViews支持多种数据格式和软件接口，方便与其他软件进行数据交换和共享。</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界面友好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EViews软件采用直观的图形界面，方便用户进行数据处理和统计分析。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功能强大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EViews提供了丰富的数据处理、模型估计、统计分析和预测功能，满足各种研究需求。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EViews软件的特点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下载安装包</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从EViews官网或其他可信渠道下载安装包，按照提示进行安装。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启动EViews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在安装完成后，双击EViews图标，即可启动软件。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EViews软件的安装与启动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数据导入</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EViews支持多种数据格式，如Excel、CSV、Stata等，方便用户导入数据。</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数据清洗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EViews提供了数据清洗工具，可以对缺失值、异常值等进行处理。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数据转换</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EViews支持对数据进行各种转换，如变量转换、数据分组等。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EViews软件的数据处理功能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https://d.book118.com/667036121061006026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2024-08-31T12:02:17.995</cp:lastPrinted>
  <dcterms:created xsi:type="dcterms:W3CDTF">2024-08-31T04:02:18Z</dcterms:created>
  <dcterms:modified xsi:type="dcterms:W3CDTF">2024-08-31T04:02:20Z</dcterms:modified>
</cp:coreProperties>
</file>