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40871-BB4F-4868-A0ED-A684E3473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B43CB-2A6A-4BD5-95C8-430902895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E0122-BCEE-4311-B1AB-9FEC2347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1A219-91E6-48B1-9CF6-F887C3DE8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070C1-C546-4FAC-94A0-68489F360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7A334-7D2D-4D77-9478-C59994FA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DF311-450C-472C-9D22-CCE9A2EF4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499D5-5D9E-42F3-99E1-457282DB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F0990-0DFA-428A-95E6-61C03E8DD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2F880-0B32-49AC-8EA1-57BF1C2D9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7DEB0-0311-4D36-9063-A261FFE2B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40104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离婚协议书中的房屋产权划分与过户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房屋产权划分依据及方式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过户流程与手续办理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争议解决机制与法律责任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案例分析：成功与失败经验分享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实际操作建议与注意事项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房屋产权划分与过户是离婚协议书中的重要内容，关乎双方财产权益的保障和实现。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离婚协议书经双方签字并办理离婚登记后，具有法律约束力，双方必须遵守协议内容。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房屋产权划分与过户的约定，直接影响离婚后双方的财产状况和生活质量，因此具有重要意义。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编写原则与注意事项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协议内容应符合法律法规的规定，不得违反国家强制性规定。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房屋产权划分应公平合理，兼顾双方利益，避免一方利用优势地位损害对方权益。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离婚协议书必须基于双方自愿，任何一方不得强迫或欺骗对方签订。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明确具体原则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房屋产权划分与过户的约定应明确具体，包括房屋坐落、产权归属、过户时间等，以便于双方履行和维权。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注意保密义务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在协商和签订离婚协议书过程中，双方应注意保护个人隐私和商业秘密，避免泄露敏感信息。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房屋产权划分依据及方式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法律法规依据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《婚姻法》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规定夫妻在婚姻关系存续期间所得的财产，归夫妻共同所有，双方另有约定的除外。离婚时，夫妻的共同财产由双方协议处理。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《物权法》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明确了不动产物权的设立、变更、转让和消灭，应当依照法律规定登记。动产物权的设立和转让，应当依照法律规定交付。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相关司法解释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对离婚时房产分割的具体问题进行了详细解释，如房产归属、增值部分计算等。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双方在协商过程中应平等自愿，不得有欺诈、胁迫等行为。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平等自愿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在划分房产时，应充分考虑双方对家庭的贡献、经济状况、子女抚养等因素，确保划分结果公平合理。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在划分房产时，应尽量考虑双方的生产生活需要，避免因房产划分导致生产生活困难。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有利于生产生活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双方协商原则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变价分割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将房产出售后，按照双方应得的份额比例分割售房款。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实物分割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将房产按照一定比例或份额进行实物分割，双方各自取得相应的房产份额。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作价补偿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一方取得房产所有权，给予另一方相应的经济补偿。这种方式适用于一方需要取得房产所有权，而另一方不需要或无法取得房产所有权的情况。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划分方式选择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过户流程与手续办理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在离婚协议书中明确房屋的产权归属，确保双方对房屋的产权划分无异议。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确认产权归属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办理房屋评估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清理房屋贷款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如需对房屋进行价值评估，应提前联系专业评估机构进行评估。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如房屋存在贷款，需提前与贷款银行沟通，办理相关贷款结清手续。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过户前准备工作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双方共同向当地房地产管理部门提交过户申请。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提交过户申请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提供离婚协议书、房屋所有权证、身份证明等相关证件。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提供相关证件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在房地产管理部门的指导下，签署相关过户文件。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签署过户文件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提交申请及相关材料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https://d.book118.com/667040104064006044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2024-09-18T21:05:15.384</cp:lastPrinted>
  <dcterms:created xsi:type="dcterms:W3CDTF">2024-09-18T13:05:15Z</dcterms:created>
  <dcterms:modified xsi:type="dcterms:W3CDTF">2024-09-18T13:05:17Z</dcterms:modified>
</cp:coreProperties>
</file>