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Relationship Id="rId2" Type="http://schemas.openxmlformats.org/officeDocument/2006/relationships/themeOverride" Target="../theme/themeOverride1.xml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列1</c:v>
                </c:pt>
              </c:strCache>
            </c:strRef>
          </c:tx>
          <c:dPt>
            <c:idx val="0"/>
            <c:invertIfNegative val="1"/>
            <c:spPr>
              <a:solidFill>
                <a:srgbClr val="00349E"/>
              </a:solidFill>
            </c:spPr>
            <c:extLst>
              <c:ext xmlns:c16="http://schemas.microsoft.com/office/drawing/2014/chart" uri="{C3380CC4-5D6E-409C-BE32-E72D297353CC}">
                <c16:uniqueId val="{00000001-FD5A-4A87-A56E-C2B5DFFE39BD}"/>
              </c:ext>
            </c:extLst>
          </c:dPt>
          <c:dPt>
            <c:idx val="1"/>
            <c:invertIfNegative val="1"/>
            <c:spPr>
              <a:solidFill>
                <a:srgbClr val="9C007F"/>
              </a:solidFill>
            </c:spPr>
            <c:extLst>
              <c:ext xmlns:c16="http://schemas.microsoft.com/office/drawing/2014/chart" uri="{C3380CC4-5D6E-409C-BE32-E72D297353CC}">
                <c16:uniqueId val="{00000003-FD5A-4A87-A56E-C2B5DFFE39BD}"/>
              </c:ext>
            </c:extLst>
          </c:dPt>
          <c:dPt>
            <c:idx val="2"/>
            <c:invertIfNegative val="1"/>
            <c:spPr>
              <a:solidFill>
                <a:srgbClr val="E40059"/>
              </a:solidFill>
            </c:spPr>
            <c:extLst>
              <c:ext xmlns:c16="http://schemas.microsoft.com/office/drawing/2014/chart" uri="{C3380CC4-5D6E-409C-BE32-E72D297353CC}">
                <c16:uniqueId val="{00000005-FD5A-4A87-A56E-C2B5DFFE39BD}"/>
              </c:ext>
            </c:extLst>
          </c:dPt>
          <c:dPt>
            <c:idx val="3"/>
            <c:invertIfNegative val="1"/>
            <c:spPr>
              <a:solidFill>
                <a:srgbClr val="005BD3"/>
              </a:solidFill>
            </c:spPr>
            <c:extLst>
              <c:ext xmlns:c16="http://schemas.microsoft.com/office/drawing/2014/chart" uri="{C3380CC4-5D6E-409C-BE32-E72D297353CC}">
                <c16:uniqueId val="{00000007-FD5A-4A87-A56E-C2B5DFFE39BD}"/>
              </c:ext>
            </c:extLst>
          </c:dPt>
          <c:dPt>
            <c:idx val="4"/>
            <c:invertIfNegative val="1"/>
            <c:extLst>
              <c:ext xmlns:c16="http://schemas.microsoft.com/office/drawing/2014/chart" uri="{C3380CC4-5D6E-409C-BE32-E72D297353CC}">
                <c16:uniqueId val="{00000008-FD5A-4A87-A56E-C2B5DFFE39BD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altLang="zh-CN">
                        <a:solidFill>
                          <a:schemeClr val="bg1"/>
                        </a:solidFill>
                      </a:rPr>
                      <a:t>23%</a:t>
                    </a:r>
                  </a:p>
                </c:rich>
              </c:tx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ea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ea"/>
                    <a:ea typeface="+mn-ea"/>
                    <a:cs typeface="+mn-cs"/>
                  </a:endParaRPr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D5A-4A87-A56E-C2B5DFFE39BD}"/>
                </c:ext>
              </c:extLst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ea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ea"/>
                    <a:ea typeface="+mn-ea"/>
                    <a:cs typeface="+mn-cs"/>
                  </a:endParaRPr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/>
            </c:dLbl>
            <c:dLbl>
              <c:idx val="2"/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altLang="zh-CN"/>
                      <a:t>17</a:t>
                    </a:r>
                    <a:r>
                      <a:rPr lang="en-US" altLang="zh-CN">
                        <a:solidFill>
                          <a:schemeClr val="bg1"/>
                        </a:solidFill>
                      </a:rPr>
                      <a:t>%</a:t>
                    </a:r>
                  </a:p>
                </c:rich>
              </c:tx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ea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ea"/>
                    <a:ea typeface="+mn-ea"/>
                    <a:cs typeface="+mn-cs"/>
                  </a:endParaRPr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D5A-4A87-A56E-C2B5DFFE39BD}"/>
                </c:ext>
              </c:extLst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ea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ea"/>
                    <a:ea typeface="+mn-ea"/>
                    <a:cs typeface="+mn-cs"/>
                  </a:endParaRPr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/>
            </c:dLbl>
            <c:dLbl>
              <c:idx val="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ea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ea"/>
                    <a:ea typeface="+mn-ea"/>
                    <a:cs typeface="+mn-cs"/>
                  </a:endParaRPr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bg1"/>
                    </a:solidFill>
                    <a:latin typeface="+mn-ea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bg1"/>
                  </a:solidFill>
                  <a:latin typeface="+mn-ea"/>
                  <a:ea typeface="+mn-ea"/>
                  <a:cs typeface="+mn-cs"/>
                </a:endParaRPr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val>
            <c:numRef>
              <c:f>Sheet1!$B$2:$B$6</c:f>
              <c:numCache>
                <c:formatCode>General</c:formatCode>
                <c:ptCount val="5"/>
                <c:pt idx="0">
                  <c:v>2</c:v>
                </c:pt>
                <c:pt idx="1">
                  <c:v>3.2</c:v>
                </c:pt>
                <c:pt idx="2">
                  <c:v>1.4</c:v>
                </c:pt>
                <c:pt idx="3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FD5A-4A87-A56E-C2B5DFFE39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</c:plotArea>
    <c:plotVisOnly val="1"/>
    <c:dispBlanksAs val="gap"/>
    <c:showDLblsOverMax val="0"/>
  </c:chart>
  <c:txPr>
    <a:bodyPr/>
    <a:p>
      <a:pPr>
        <a:defRPr lang="zh-CN" sz="1200" b="0" smtId="4294967295">
          <a:solidFill>
            <a:schemeClr val="bg1"/>
          </a:solidFill>
          <a:latin typeface="+mn-ea"/>
          <a:ea typeface="+mn-ea"/>
        </a:defRPr>
      </a:pPr>
      <a:endParaRPr lang="zh-CN" sz="1200" b="0" smtId="4294967295">
        <a:solidFill>
          <a:schemeClr val="bg1"/>
        </a:solidFill>
        <a:latin typeface="+mn-ea"/>
        <a:ea typeface="+mn-ea"/>
      </a:endParaRPr>
    </a:p>
  </c:txPr>
  <c:externalData r:id="rId1">
    <c:autoUpdate val="0"/>
  </c:externalData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2019/10/4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1584" y="1279287"/>
            <a:ext cx="6140577" cy="3454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0375" y="4925254"/>
            <a:ext cx="5682996" cy="40297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59363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915848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mtClean="0"/>
              <a:t>的关系，没有因为对家庭的照顾不周而影响自己的工作热情，正确对等夫妻两地分居的现状，积极投身到边防工作中去。边议边改个人总结</a:t>
            </a:r>
            <a:r>
              <a:rPr lang="en-US" altLang="zh-CN" smtClean="0"/>
              <a:t>-</a:t>
            </a:r>
            <a:r>
              <a:rPr lang="zh-CN" altLang="en-US" smtClean="0"/>
              <a:t>个人总结</a:t>
            </a:r>
            <a:r>
              <a:rPr lang="en-US" altLang="zh-CN" smtClean="0"/>
              <a:t>-</a:t>
            </a:r>
            <a:r>
              <a:rPr lang="zh-CN" altLang="en-US" smtClean="0"/>
              <a:t>中国教育文摘</a:t>
            </a:r>
          </a:p>
          <a:p>
            <a:r>
              <a:rPr lang="zh-CN" altLang="en-US" smtClean="0"/>
              <a:t>边议边改个人总结  　边议边改个人总结  　　在先进性教育活动进入分析评议阶段以后，我按规定认真学习了有关文件，广泛征求各方面意见，参加谈心活动、民主生活会、组织生活会等相关活动和小组讨论。通过深入地学习，深刻的体会，我的思想又一次得到了提升。党员们给我的忠恳意见使我看到自己与先进性的差距。让我静下心来好好反思了一下自己的思想、自己的行为、自己的工作。对照党员群众及领导给我提出的宝贵意见，我发现自己在许多方面的确还存在不足，做得还不够，还不好，还需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EE6705-3640-4E8B-A0FF-50C1B4111077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873277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mtClean="0"/>
              <a:t>要大大地加以改进、提高。  　　党员和群众给我提的意见和建议主要有：</a:t>
            </a:r>
            <a:r>
              <a:rPr lang="en-US" altLang="zh-CN" smtClean="0"/>
              <a:t>〈〉</a:t>
            </a:r>
            <a:r>
              <a:rPr lang="zh-CN" altLang="en-US" smtClean="0"/>
              <a:t>学习上还不够抓紧，特别是系统的教学业务理论学习还不够注重。对于一些具有前瞻性、指导性的理论学习不够，理解不深。学习还浮在表面，还没有达到应有的深度。</a:t>
            </a:r>
            <a:r>
              <a:rPr lang="en-US" altLang="zh-CN" smtClean="0"/>
              <a:t>〈〉</a:t>
            </a:r>
            <a:r>
              <a:rPr lang="zh-CN" altLang="en-US" smtClean="0"/>
              <a:t>竞争意识、责任意识不强，缺乏知难而上、排难而进的工作态度和果敢精神。</a:t>
            </a:r>
            <a:r>
              <a:rPr lang="en-US" altLang="zh-CN" smtClean="0"/>
              <a:t>〈〉</a:t>
            </a:r>
            <a:r>
              <a:rPr lang="zh-CN" altLang="en-US" smtClean="0"/>
              <a:t>对学生思想状况、心理特点研究不够，不能高效率的为学生服务。</a:t>
            </a:r>
            <a:r>
              <a:rPr lang="en-US" altLang="zh-CN" smtClean="0"/>
              <a:t>〈〉</a:t>
            </a:r>
            <a:r>
              <a:rPr lang="zh-CN" altLang="en-US" smtClean="0"/>
              <a:t>与其他老师交流较少，没能热心地帮助周围的同志有针对性地去想办法，帮助解决实际问题。</a:t>
            </a:r>
            <a:r>
              <a:rPr lang="en-US" altLang="zh-CN" smtClean="0"/>
              <a:t>〈〉</a:t>
            </a:r>
            <a:r>
              <a:rPr lang="zh-CN" altLang="en-US" smtClean="0"/>
              <a:t>教学经验较少，课堂教学语言欠精炼，不注意多向老教师学习，投身化学新课改教研力度不够。  　　产生上述问题的思想根源是：</a:t>
            </a:r>
            <a:r>
              <a:rPr lang="en-US" altLang="zh-CN" smtClean="0"/>
              <a:t>〈〉</a:t>
            </a:r>
            <a:r>
              <a:rPr lang="zh-CN" altLang="en-US" smtClean="0"/>
              <a:t>放松了自我学习，忽视了知识能力的培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EE6705-3640-4E8B-A0FF-50C1B4111077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904153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974462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41325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559683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983226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66033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434272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9EC556-0E4F-4361-96C2-0C2CAFEAB7B8}" type="slidenum">
              <a:rPr lang="zh-CN" altLang="en-US" smtClean="0">
                <a:solidFill>
                  <a:prstClr val="black"/>
                </a:solidFill>
              </a:rPr>
              <a:t>11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458780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57909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582150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5766550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071104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60384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58552241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226AA-4469-451C-B463-9E602F976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E3E3C-009A-4795-9616-712A546FB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441E3-0BB3-45A4-BF0F-90B64A195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474E5-826C-4A26-8312-430AE9AE5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5315A3-278F-4092-A8EB-C043DE884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149350-9EE4-400B-A80B-60A3A2D85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3E20AF-6626-41D5-BB65-863ED3DB7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50C4D-51F3-4F89-9E0F-FD409EB24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52A06-0786-4D4E-8CBD-70DF80641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44113-4881-4FA1-922A-30DF74A45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553E4-9A5A-401A-BB0D-38DFED243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2019/10/4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2019/10/4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2019/10/4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2019/10/4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2019/10/4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4771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2019/10/4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2019/10/4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2019/10/4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EAM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34" hasCustomPrompt="1"/>
          </p:nvPr>
        </p:nvSpPr>
        <p:spPr>
          <a:xfrm>
            <a:off x="421264" y="483852"/>
            <a:ext cx="6873933" cy="1263364"/>
          </a:xfrm>
        </p:spPr>
        <p:txBody>
          <a:bodyPr>
            <a:noAutofit/>
          </a:bodyPr>
          <a:lstStyle>
            <a:lvl1pPr marL="0" indent="0">
              <a:buNone/>
              <a:defRPr sz="8800" baseline="0">
                <a:latin typeface="Elephant" panose="02020904090505020303" pitchFamily="18" charset="0"/>
              </a:defRPr>
            </a:lvl1pPr>
          </a:lstStyle>
          <a:p>
            <a:pPr lvl="0"/>
            <a:r>
              <a:rPr lang="en-US"/>
              <a:t>Key People</a:t>
            </a:r>
          </a:p>
        </p:txBody>
      </p:sp>
      <p:sp>
        <p:nvSpPr>
          <p:cNvPr id="15" name="Picture Placeholder 9"/>
          <p:cNvSpPr>
            <a:spLocks noGrp="1"/>
          </p:cNvSpPr>
          <p:nvPr>
            <p:ph type="pic" sz="quarter" idx="15"/>
          </p:nvPr>
        </p:nvSpPr>
        <p:spPr>
          <a:xfrm>
            <a:off x="3994321" y="2235234"/>
            <a:ext cx="1942923" cy="2847995"/>
          </a:xfrm>
          <a:prstGeom prst="snip2DiagRect">
            <a:avLst>
              <a:gd name="adj1" fmla="val 26579"/>
              <a:gd name="adj2" fmla="val 0"/>
            </a:avLst>
          </a:prstGeom>
        </p:spPr>
        <p:txBody>
          <a:bodyPr/>
          <a:lstStyle/>
          <a:p>
            <a:endParaRPr lang="en-US"/>
          </a:p>
        </p:txBody>
      </p:sp>
      <p:sp>
        <p:nvSpPr>
          <p:cNvPr id="16" name="Isosceles Triangle 15"/>
          <p:cNvSpPr/>
          <p:nvPr userDrawn="1"/>
        </p:nvSpPr>
        <p:spPr>
          <a:xfrm>
            <a:off x="5424541" y="4566071"/>
            <a:ext cx="514349" cy="520701"/>
          </a:xfrm>
          <a:prstGeom prst="triangle">
            <a:avLst>
              <a:gd name="adj" fmla="val 100000"/>
            </a:avLst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400">
              <a:solidFill>
                <a:schemeClr val="tx1">
                  <a:lumMod val="85000"/>
                  <a:lumOff val="15000"/>
                </a:schemeClr>
              </a:solidFill>
              <a:latin typeface="Elephant" panose="02020904090505020303" pitchFamily="18" charset="0"/>
            </a:endParaRPr>
          </a:p>
        </p:txBody>
      </p:sp>
      <p:sp>
        <p:nvSpPr>
          <p:cNvPr id="18" name="Text Placeholder 11"/>
          <p:cNvSpPr>
            <a:spLocks noGrp="1"/>
          </p:cNvSpPr>
          <p:nvPr>
            <p:ph type="body" sz="quarter" idx="16" hasCustomPrompt="1"/>
          </p:nvPr>
        </p:nvSpPr>
        <p:spPr>
          <a:xfrm>
            <a:off x="5613457" y="4762922"/>
            <a:ext cx="411163" cy="312909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bg1"/>
                </a:solidFill>
                <a:latin typeface="Elephant" panose="02020904090505020303" pitchFamily="18" charset="0"/>
              </a:defRPr>
            </a:lvl1pPr>
          </a:lstStyle>
          <a:p>
            <a:pPr lvl="0"/>
            <a:r>
              <a:rPr lang="en-US"/>
              <a:t>2</a:t>
            </a:r>
          </a:p>
        </p:txBody>
      </p:sp>
      <p:cxnSp>
        <p:nvCxnSpPr>
          <p:cNvPr id="20" name="Straight Connector 19"/>
          <p:cNvCxnSpPr/>
          <p:nvPr userDrawn="1"/>
        </p:nvCxnSpPr>
        <p:spPr>
          <a:xfrm flipH="1">
            <a:off x="3413437" y="469338"/>
            <a:ext cx="6619285" cy="6619285"/>
          </a:xfrm>
          <a:prstGeom prst="line">
            <a:avLst/>
          </a:prstGeom>
          <a:ln w="31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Picture Placeholder 9"/>
          <p:cNvSpPr>
            <a:spLocks noGrp="1"/>
          </p:cNvSpPr>
          <p:nvPr>
            <p:ph type="pic" sz="quarter" idx="17"/>
          </p:nvPr>
        </p:nvSpPr>
        <p:spPr>
          <a:xfrm>
            <a:off x="6530625" y="3477655"/>
            <a:ext cx="1942923" cy="2847995"/>
          </a:xfrm>
          <a:prstGeom prst="snip2DiagRect">
            <a:avLst>
              <a:gd name="adj1" fmla="val 26579"/>
              <a:gd name="adj2" fmla="val 0"/>
            </a:avLst>
          </a:prstGeom>
        </p:spPr>
        <p:txBody>
          <a:bodyPr/>
          <a:lstStyle/>
          <a:p>
            <a:endParaRPr lang="en-US"/>
          </a:p>
        </p:txBody>
      </p:sp>
      <p:sp>
        <p:nvSpPr>
          <p:cNvPr id="28" name="Isosceles Triangle 27"/>
          <p:cNvSpPr/>
          <p:nvPr userDrawn="1"/>
        </p:nvSpPr>
        <p:spPr>
          <a:xfrm>
            <a:off x="7958464" y="5803730"/>
            <a:ext cx="514349" cy="520701"/>
          </a:xfrm>
          <a:prstGeom prst="triangle">
            <a:avLst>
              <a:gd name="adj" fmla="val 100000"/>
            </a:avLst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400">
              <a:solidFill>
                <a:schemeClr val="tx1">
                  <a:lumMod val="85000"/>
                  <a:lumOff val="15000"/>
                </a:schemeClr>
              </a:solidFill>
              <a:latin typeface="Elephant" panose="02020904090505020303" pitchFamily="18" charset="0"/>
            </a:endParaRPr>
          </a:p>
        </p:txBody>
      </p:sp>
      <p:sp>
        <p:nvSpPr>
          <p:cNvPr id="29" name="Text Placeholder 11"/>
          <p:cNvSpPr>
            <a:spLocks noGrp="1"/>
          </p:cNvSpPr>
          <p:nvPr>
            <p:ph type="body" sz="quarter" idx="18" hasCustomPrompt="1"/>
          </p:nvPr>
        </p:nvSpPr>
        <p:spPr>
          <a:xfrm>
            <a:off x="8147380" y="6000581"/>
            <a:ext cx="411163" cy="312909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bg1"/>
                </a:solidFill>
                <a:latin typeface="Elephant" panose="02020904090505020303" pitchFamily="18" charset="0"/>
              </a:defRPr>
            </a:lvl1pPr>
          </a:lstStyle>
          <a:p>
            <a:pPr lvl="0"/>
            <a:r>
              <a:rPr lang="en-US"/>
              <a:t>3</a:t>
            </a:r>
          </a:p>
        </p:txBody>
      </p:sp>
      <p:sp>
        <p:nvSpPr>
          <p:cNvPr id="34" name="Picture Placeholder 9"/>
          <p:cNvSpPr>
            <a:spLocks noGrp="1"/>
          </p:cNvSpPr>
          <p:nvPr>
            <p:ph type="pic" sz="quarter" idx="19"/>
          </p:nvPr>
        </p:nvSpPr>
        <p:spPr>
          <a:xfrm>
            <a:off x="8979553" y="1027667"/>
            <a:ext cx="1942923" cy="2847995"/>
          </a:xfrm>
          <a:prstGeom prst="snip2DiagRect">
            <a:avLst>
              <a:gd name="adj1" fmla="val 26579"/>
              <a:gd name="adj2" fmla="val 0"/>
            </a:avLst>
          </a:prstGeom>
        </p:spPr>
        <p:txBody>
          <a:bodyPr/>
          <a:lstStyle/>
          <a:p>
            <a:endParaRPr lang="en-US"/>
          </a:p>
        </p:txBody>
      </p:sp>
      <p:sp>
        <p:nvSpPr>
          <p:cNvPr id="35" name="Isosceles Triangle 34"/>
          <p:cNvSpPr/>
          <p:nvPr userDrawn="1"/>
        </p:nvSpPr>
        <p:spPr>
          <a:xfrm>
            <a:off x="10408185" y="3354535"/>
            <a:ext cx="514349" cy="520701"/>
          </a:xfrm>
          <a:prstGeom prst="triangle">
            <a:avLst>
              <a:gd name="adj" fmla="val 100000"/>
            </a:avLst>
          </a:prstGeom>
          <a:solidFill>
            <a:srgbClr val="70696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400">
              <a:solidFill>
                <a:schemeClr val="tx1">
                  <a:lumMod val="85000"/>
                  <a:lumOff val="15000"/>
                </a:schemeClr>
              </a:solidFill>
              <a:latin typeface="Elephant" panose="02020904090505020303" pitchFamily="18" charset="0"/>
            </a:endParaRPr>
          </a:p>
        </p:txBody>
      </p:sp>
      <p:sp>
        <p:nvSpPr>
          <p:cNvPr id="36" name="Text Placeholder 11"/>
          <p:cNvSpPr>
            <a:spLocks noGrp="1"/>
          </p:cNvSpPr>
          <p:nvPr>
            <p:ph type="body" sz="quarter" idx="20" hasCustomPrompt="1"/>
          </p:nvPr>
        </p:nvSpPr>
        <p:spPr>
          <a:xfrm>
            <a:off x="10597101" y="3551386"/>
            <a:ext cx="411163" cy="312909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bg1"/>
                </a:solidFill>
                <a:latin typeface="Elephant" panose="02020904090505020303" pitchFamily="18" charset="0"/>
              </a:defRPr>
            </a:lvl1pPr>
          </a:lstStyle>
          <a:p>
            <a:pPr lvl="0"/>
            <a:r>
              <a:rPr lang="en-US"/>
              <a:t>4</a:t>
            </a:r>
          </a:p>
        </p:txBody>
      </p:sp>
      <p:sp>
        <p:nvSpPr>
          <p:cNvPr id="37" name="Picture Placeholder 9"/>
          <p:cNvSpPr>
            <a:spLocks noGrp="1"/>
          </p:cNvSpPr>
          <p:nvPr>
            <p:ph type="pic" sz="quarter" idx="21"/>
          </p:nvPr>
        </p:nvSpPr>
        <p:spPr>
          <a:xfrm>
            <a:off x="1652138" y="3684030"/>
            <a:ext cx="1942923" cy="2847995"/>
          </a:xfrm>
          <a:prstGeom prst="snip2DiagRect">
            <a:avLst>
              <a:gd name="adj1" fmla="val 26579"/>
              <a:gd name="adj2" fmla="val 0"/>
            </a:avLst>
          </a:prstGeom>
        </p:spPr>
        <p:txBody>
          <a:bodyPr/>
          <a:lstStyle/>
          <a:p>
            <a:endParaRPr lang="en-US"/>
          </a:p>
        </p:txBody>
      </p:sp>
      <p:sp>
        <p:nvSpPr>
          <p:cNvPr id="38" name="Isosceles Triangle 37"/>
          <p:cNvSpPr/>
          <p:nvPr userDrawn="1"/>
        </p:nvSpPr>
        <p:spPr>
          <a:xfrm>
            <a:off x="3082358" y="6014867"/>
            <a:ext cx="514349" cy="520701"/>
          </a:xfrm>
          <a:prstGeom prst="triangle">
            <a:avLst>
              <a:gd name="adj" fmla="val 100000"/>
            </a:avLst>
          </a:prstGeom>
          <a:solidFill>
            <a:schemeClr val="bg2">
              <a:lumMod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400">
              <a:solidFill>
                <a:schemeClr val="tx1">
                  <a:lumMod val="85000"/>
                  <a:lumOff val="15000"/>
                </a:schemeClr>
              </a:solidFill>
              <a:latin typeface="Elephant" panose="02020904090505020303" pitchFamily="18" charset="0"/>
            </a:endParaRPr>
          </a:p>
        </p:txBody>
      </p:sp>
      <p:sp>
        <p:nvSpPr>
          <p:cNvPr id="39" name="Text Placeholder 11"/>
          <p:cNvSpPr>
            <a:spLocks noGrp="1"/>
          </p:cNvSpPr>
          <p:nvPr>
            <p:ph type="body" sz="quarter" idx="22" hasCustomPrompt="1"/>
          </p:nvPr>
        </p:nvSpPr>
        <p:spPr>
          <a:xfrm>
            <a:off x="3271274" y="6211718"/>
            <a:ext cx="411163" cy="312909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bg1"/>
                </a:solidFill>
                <a:latin typeface="Elephant" panose="02020904090505020303" pitchFamily="18" charset="0"/>
              </a:defRPr>
            </a:lvl1pPr>
          </a:lstStyle>
          <a:p>
            <a:pPr lvl="0"/>
            <a:r>
              <a:rPr lang="en-US"/>
              <a:t>1</a:t>
            </a:r>
          </a:p>
        </p:txBody>
      </p:sp>
      <p:cxnSp>
        <p:nvCxnSpPr>
          <p:cNvPr id="40" name="Straight Connector 39"/>
          <p:cNvCxnSpPr/>
          <p:nvPr userDrawn="1"/>
        </p:nvCxnSpPr>
        <p:spPr>
          <a:xfrm flipH="1">
            <a:off x="1230057" y="3674471"/>
            <a:ext cx="914400" cy="914400"/>
          </a:xfrm>
          <a:prstGeom prst="line">
            <a:avLst/>
          </a:prstGeom>
          <a:ln w="31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/>
          <p:nvPr userDrawn="1"/>
        </p:nvCxnSpPr>
        <p:spPr>
          <a:xfrm flipH="1">
            <a:off x="10408185" y="-2748867"/>
            <a:ext cx="6619285" cy="6619285"/>
          </a:xfrm>
          <a:prstGeom prst="line">
            <a:avLst/>
          </a:prstGeom>
          <a:ln w="3175"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 userDrawn="1"/>
        </p:nvCxnSpPr>
        <p:spPr>
          <a:xfrm flipH="1">
            <a:off x="8470177" y="-4636990"/>
            <a:ext cx="6619285" cy="6619285"/>
          </a:xfrm>
          <a:prstGeom prst="line">
            <a:avLst/>
          </a:prstGeom>
          <a:ln w="31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 Placeholder 44"/>
          <p:cNvSpPr>
            <a:spLocks noGrp="1"/>
          </p:cNvSpPr>
          <p:nvPr>
            <p:ph type="body" sz="quarter" idx="23" hasCustomPrompt="1"/>
          </p:nvPr>
        </p:nvSpPr>
        <p:spPr>
          <a:xfrm>
            <a:off x="8936311" y="3906364"/>
            <a:ext cx="2463130" cy="294031"/>
          </a:xfrm>
        </p:spPr>
        <p:txBody>
          <a:bodyPr>
            <a:normAutofit/>
          </a:bodyPr>
          <a:lstStyle>
            <a:lvl1pPr marL="0" indent="0">
              <a:buNone/>
              <a:defRPr sz="2000" b="1" i="0">
                <a:latin typeface="Georgia" panose="02040502050405020303" pitchFamily="18" charset="0"/>
              </a:defRPr>
            </a:lvl1pPr>
          </a:lstStyle>
          <a:p>
            <a:pPr lvl="0"/>
            <a:r>
              <a:rPr lang="en-US"/>
              <a:t>Michael Jackson</a:t>
            </a:r>
          </a:p>
        </p:txBody>
      </p:sp>
      <p:sp>
        <p:nvSpPr>
          <p:cNvPr id="46" name="Text Placeholder 44"/>
          <p:cNvSpPr>
            <a:spLocks noGrp="1"/>
          </p:cNvSpPr>
          <p:nvPr>
            <p:ph type="body" sz="quarter" idx="24" hasCustomPrompt="1"/>
          </p:nvPr>
        </p:nvSpPr>
        <p:spPr>
          <a:xfrm>
            <a:off x="8936311" y="4173236"/>
            <a:ext cx="1677295" cy="218820"/>
          </a:xfrm>
        </p:spPr>
        <p:txBody>
          <a:bodyPr>
            <a:normAutofit/>
          </a:bodyPr>
          <a:lstStyle>
            <a:lvl1pPr marL="0" indent="0">
              <a:buNone/>
              <a:defRPr sz="1200" b="0" i="1">
                <a:latin typeface="Georgia" panose="02040502050405020303" pitchFamily="18" charset="0"/>
              </a:defRPr>
            </a:lvl1pPr>
          </a:lstStyle>
          <a:p>
            <a:pPr lvl="0"/>
            <a:r>
              <a:rPr lang="en-US"/>
              <a:t>Co-Founder</a:t>
            </a:r>
          </a:p>
        </p:txBody>
      </p:sp>
      <p:sp>
        <p:nvSpPr>
          <p:cNvPr id="47" name="Text Placeholder 44"/>
          <p:cNvSpPr>
            <a:spLocks noGrp="1"/>
          </p:cNvSpPr>
          <p:nvPr>
            <p:ph type="body" sz="quarter" idx="25" hasCustomPrompt="1"/>
          </p:nvPr>
        </p:nvSpPr>
        <p:spPr>
          <a:xfrm>
            <a:off x="8574384" y="5771809"/>
            <a:ext cx="2463130" cy="294031"/>
          </a:xfrm>
        </p:spPr>
        <p:txBody>
          <a:bodyPr>
            <a:normAutofit/>
          </a:bodyPr>
          <a:lstStyle>
            <a:lvl1pPr marL="0" indent="0">
              <a:buNone/>
              <a:defRPr sz="2000" b="1" i="0">
                <a:latin typeface="Georgia" panose="02040502050405020303" pitchFamily="18" charset="0"/>
              </a:defRPr>
            </a:lvl1pPr>
          </a:lstStyle>
          <a:p>
            <a:pPr lvl="0"/>
            <a:r>
              <a:rPr lang="en-US"/>
              <a:t>Michael Jackson</a:t>
            </a:r>
          </a:p>
        </p:txBody>
      </p:sp>
      <p:sp>
        <p:nvSpPr>
          <p:cNvPr id="48" name="Text Placeholder 44"/>
          <p:cNvSpPr>
            <a:spLocks noGrp="1"/>
          </p:cNvSpPr>
          <p:nvPr>
            <p:ph type="body" sz="quarter" idx="26" hasCustomPrompt="1"/>
          </p:nvPr>
        </p:nvSpPr>
        <p:spPr>
          <a:xfrm>
            <a:off x="8574384" y="6038681"/>
            <a:ext cx="1677295" cy="218820"/>
          </a:xfrm>
        </p:spPr>
        <p:txBody>
          <a:bodyPr>
            <a:normAutofit/>
          </a:bodyPr>
          <a:lstStyle>
            <a:lvl1pPr marL="0" indent="0">
              <a:buNone/>
              <a:defRPr sz="1200" b="0" i="1">
                <a:latin typeface="Georgia" panose="02040502050405020303" pitchFamily="18" charset="0"/>
              </a:defRPr>
            </a:lvl1pPr>
          </a:lstStyle>
          <a:p>
            <a:pPr lvl="0"/>
            <a:r>
              <a:rPr lang="en-US"/>
              <a:t>Co-Founder</a:t>
            </a:r>
          </a:p>
        </p:txBody>
      </p:sp>
      <p:sp>
        <p:nvSpPr>
          <p:cNvPr id="49" name="Text Placeholder 44"/>
          <p:cNvSpPr>
            <a:spLocks noGrp="1"/>
          </p:cNvSpPr>
          <p:nvPr>
            <p:ph type="body" sz="quarter" idx="27" hasCustomPrompt="1"/>
          </p:nvPr>
        </p:nvSpPr>
        <p:spPr>
          <a:xfrm>
            <a:off x="5950456" y="2228990"/>
            <a:ext cx="2463130" cy="294031"/>
          </a:xfrm>
        </p:spPr>
        <p:txBody>
          <a:bodyPr>
            <a:normAutofit/>
          </a:bodyPr>
          <a:lstStyle>
            <a:lvl1pPr marL="0" indent="0">
              <a:buNone/>
              <a:defRPr sz="2000" b="1" i="0">
                <a:latin typeface="Georgia" panose="02040502050405020303" pitchFamily="18" charset="0"/>
              </a:defRPr>
            </a:lvl1pPr>
          </a:lstStyle>
          <a:p>
            <a:pPr lvl="0"/>
            <a:r>
              <a:rPr lang="en-US"/>
              <a:t>Michael Jackson</a:t>
            </a:r>
          </a:p>
        </p:txBody>
      </p:sp>
      <p:sp>
        <p:nvSpPr>
          <p:cNvPr id="50" name="Text Placeholder 44"/>
          <p:cNvSpPr>
            <a:spLocks noGrp="1"/>
          </p:cNvSpPr>
          <p:nvPr>
            <p:ph type="body" sz="quarter" idx="28" hasCustomPrompt="1"/>
          </p:nvPr>
        </p:nvSpPr>
        <p:spPr>
          <a:xfrm>
            <a:off x="5950456" y="2495862"/>
            <a:ext cx="1677295" cy="218820"/>
          </a:xfrm>
        </p:spPr>
        <p:txBody>
          <a:bodyPr>
            <a:normAutofit/>
          </a:bodyPr>
          <a:lstStyle>
            <a:lvl1pPr marL="0" indent="0">
              <a:buNone/>
              <a:defRPr sz="1200" b="0" i="1">
                <a:latin typeface="Georgia" panose="02040502050405020303" pitchFamily="18" charset="0"/>
              </a:defRPr>
            </a:lvl1pPr>
          </a:lstStyle>
          <a:p>
            <a:pPr lvl="0"/>
            <a:r>
              <a:rPr lang="en-US"/>
              <a:t>Co-Founder</a:t>
            </a:r>
          </a:p>
        </p:txBody>
      </p:sp>
      <p:sp>
        <p:nvSpPr>
          <p:cNvPr id="51" name="Text Placeholder 44"/>
          <p:cNvSpPr>
            <a:spLocks noGrp="1"/>
          </p:cNvSpPr>
          <p:nvPr>
            <p:ph type="body" sz="quarter" idx="29" hasCustomPrompt="1"/>
          </p:nvPr>
        </p:nvSpPr>
        <p:spPr>
          <a:xfrm>
            <a:off x="1037011" y="3397143"/>
            <a:ext cx="2463130" cy="294031"/>
          </a:xfrm>
        </p:spPr>
        <p:txBody>
          <a:bodyPr>
            <a:normAutofit/>
          </a:bodyPr>
          <a:lstStyle>
            <a:lvl1pPr marL="0" indent="0">
              <a:buNone/>
              <a:defRPr sz="2000" b="1" i="0">
                <a:latin typeface="Georgia" panose="02040502050405020303" pitchFamily="18" charset="0"/>
              </a:defRPr>
            </a:lvl1pPr>
          </a:lstStyle>
          <a:p>
            <a:pPr lvl="0"/>
            <a:r>
              <a:rPr lang="en-US"/>
              <a:t>Michael Jackson</a:t>
            </a:r>
          </a:p>
        </p:txBody>
      </p:sp>
      <p:sp>
        <p:nvSpPr>
          <p:cNvPr id="52" name="Text Placeholder 44"/>
          <p:cNvSpPr>
            <a:spLocks noGrp="1"/>
          </p:cNvSpPr>
          <p:nvPr>
            <p:ph type="body" sz="quarter" idx="30" hasCustomPrompt="1"/>
          </p:nvPr>
        </p:nvSpPr>
        <p:spPr>
          <a:xfrm>
            <a:off x="1037011" y="3664015"/>
            <a:ext cx="1677295" cy="218820"/>
          </a:xfrm>
        </p:spPr>
        <p:txBody>
          <a:bodyPr>
            <a:normAutofit/>
          </a:bodyPr>
          <a:lstStyle>
            <a:lvl1pPr marL="0" indent="0">
              <a:buNone/>
              <a:defRPr sz="1200" b="0" i="1">
                <a:latin typeface="Georgia" panose="02040502050405020303" pitchFamily="18" charset="0"/>
              </a:defRPr>
            </a:lvl1pPr>
          </a:lstStyle>
          <a:p>
            <a:pPr lvl="0"/>
            <a:r>
              <a:rPr lang="en-US"/>
              <a:t>Co-Founder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5"/>
          </p:nvPr>
        </p:nvSpPr>
        <p:spPr>
          <a:xfrm>
            <a:off x="420688" y="1878013"/>
            <a:ext cx="3175000" cy="1119187"/>
          </a:xfrm>
        </p:spPr>
        <p:txBody>
          <a:bodyPr>
            <a:normAutofit/>
          </a:bodyPr>
          <a:lstStyle>
            <a:lvl1pPr marL="0" indent="0">
              <a:buNone/>
              <a:defRPr sz="1100" i="1">
                <a:latin typeface="Georgia" panose="02040502050405020303" pitchFamily="18" charset="0"/>
              </a:defRPr>
            </a:lvl1pPr>
            <a:lvl2pPr>
              <a:defRPr sz="1100" i="1">
                <a:latin typeface="Georgia" panose="02040502050405020303" pitchFamily="18" charset="0"/>
              </a:defRPr>
            </a:lvl2pPr>
            <a:lvl3pPr>
              <a:defRPr sz="1100" i="1">
                <a:latin typeface="Georgia" panose="02040502050405020303" pitchFamily="18" charset="0"/>
              </a:defRPr>
            </a:lvl3pPr>
            <a:lvl4pPr>
              <a:defRPr sz="1100" i="1">
                <a:latin typeface="Georgia" panose="02040502050405020303" pitchFamily="18" charset="0"/>
              </a:defRPr>
            </a:lvl4pPr>
            <a:lvl5pPr>
              <a:defRPr sz="1100" i="1">
                <a:latin typeface="Georgia" panose="02040502050405020303" pitchFamily="18" charset="0"/>
              </a:defRPr>
            </a:lvl5pPr>
          </a:lstStyle>
          <a:p>
            <a:pPr lvl="0"/>
            <a:endParaRPr 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6" hasCustomPrompt="1"/>
          </p:nvPr>
        </p:nvSpPr>
        <p:spPr>
          <a:xfrm>
            <a:off x="5527675" y="1432243"/>
            <a:ext cx="2562124" cy="374650"/>
          </a:xfrm>
        </p:spPr>
        <p:txBody>
          <a:bodyPr>
            <a:noAutofit/>
          </a:bodyPr>
          <a:lstStyle>
            <a:lvl1pPr marL="0" indent="0">
              <a:buNone/>
              <a:defRPr sz="2000" i="1" spc="-150" baseline="0">
                <a:latin typeface="Cambria" panose="02040503050406030204" pitchFamily="18" charset="0"/>
              </a:defRPr>
            </a:lvl1pPr>
            <a:lvl2pPr>
              <a:defRPr i="1">
                <a:latin typeface="Cambria" panose="02040503050406030204" pitchFamily="18" charset="0"/>
              </a:defRPr>
            </a:lvl2pPr>
            <a:lvl3pPr>
              <a:defRPr i="1">
                <a:latin typeface="Cambria" panose="02040503050406030204" pitchFamily="18" charset="0"/>
              </a:defRPr>
            </a:lvl3pPr>
            <a:lvl4pPr>
              <a:defRPr i="1">
                <a:latin typeface="Cambria" panose="02040503050406030204" pitchFamily="18" charset="0"/>
              </a:defRPr>
            </a:lvl4pPr>
            <a:lvl5pPr>
              <a:defRPr i="1">
                <a:latin typeface="Cambria" panose="02040503050406030204" pitchFamily="18" charset="0"/>
              </a:defRPr>
            </a:lvl5pPr>
          </a:lstStyle>
          <a:p>
            <a:pPr lvl="0"/>
            <a:r>
              <a:rPr lang="en-US"/>
              <a:t>Men Behind Classica Vision</a:t>
            </a: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75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750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dur="750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8" presetID="2" presetClass="entr" presetSubtype="8" dur="75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75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dur="750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75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27" presetID="2" presetClass="entr" presetSubtype="4" dur="75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7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7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2" presetID="2" presetClass="entr" presetSubtype="4" dur="75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7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7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dur="750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75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1" presetID="2" presetClass="entr" presetSubtype="4" dur="75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dur="750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75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75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0" presetID="2" presetClass="entr" presetSubtype="4" dur="75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5750"/>
                            </p:stCondLst>
                            <p:childTnLst>
                              <p:par>
                                <p:cTn id="55" presetID="2" presetClass="entr" presetSubtype="2" dur="75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75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75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2" dur="750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75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75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6750"/>
                            </p:stCondLst>
                            <p:childTnLst>
                              <p:par>
                                <p:cTn id="64" presetID="2" presetClass="entr" presetSubtype="4" dur="75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7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7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69" presetID="2" presetClass="entr" presetSubtype="4" dur="75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dur="750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75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75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78" presetID="2" presetClass="entr" presetSubtype="2" dur="75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75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75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2" dur="750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75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75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87" presetID="2" presetClass="entr" presetSubtype="4" dur="75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10250"/>
                            </p:stCondLst>
                            <p:childTnLst>
                              <p:par>
                                <p:cTn id="92" presetID="2" presetClass="entr" presetSubtype="4" dur="75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4" dur="750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75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75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11250"/>
                            </p:stCondLst>
                            <p:childTnLst>
                              <p:par>
                                <p:cTn id="101" presetID="2" presetClass="entr" presetSubtype="2" dur="75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75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75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2" dur="750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75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75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 nodeType="afterGroup">
                            <p:stCondLst>
                              <p:cond delay="12250"/>
                            </p:stCondLst>
                            <p:childTnLst>
                              <p:par>
                                <p:cTn id="110" presetID="2" presetClass="entr" presetSubtype="12" dur="75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75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75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12" dur="75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7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7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2" presetClass="entr" presetSubtype="12" dur="75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2" presetClass="entr" presetSubtype="12" dur="75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75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75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2" presetClass="entr" presetSubtype="8" decel="10000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75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75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15" grpId="0"/>
      <p:bldP spid="16" grpId="0" bldLvl="0" animBg="1"/>
      <p:bldP spid="18" grpId="0" build="p">
        <p:tmplLst>
          <p:tmpl lvl="1">
            <p:tnLst>
              <p:par>
                <p:cTn presetID="2" presetClass="entr" presetSubtype="4" decel="100000" fill="hold" nodeType="withEffect">
                  <p:stCondLst>
                    <p:cond delay="25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750" fill="hold"/>
                        <p:tgtEl>
                          <p:spTgt spid="18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750" fill="hold"/>
                        <p:tgtEl>
                          <p:spTgt spid="18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1+#ppt_h/2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27" grpId="0"/>
      <p:bldP spid="28" grpId="0" bldLvl="0" animBg="1"/>
      <p:bldP spid="29" grpId="0" build="p">
        <p:tmplLst>
          <p:tmpl lvl="1">
            <p:tnLst>
              <p:par>
                <p:cTn presetID="2" presetClass="entr" presetSubtype="4" decel="100000" fill="hold" nodeType="withEffect">
                  <p:stCondLst>
                    <p:cond delay="25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750" fill="hold"/>
                        <p:tgtEl>
                          <p:spTgt spid="29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750" fill="hold"/>
                        <p:tgtEl>
                          <p:spTgt spid="29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1+#ppt_h/2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34" grpId="0"/>
      <p:bldP spid="35" grpId="0" bldLvl="0" animBg="1"/>
      <p:bldP spid="36" grpId="0" build="p">
        <p:tmplLst>
          <p:tmpl lvl="1">
            <p:tnLst>
              <p:par>
                <p:cTn presetID="2" presetClass="entr" presetSubtype="4" decel="100000" fill="hold" nodeType="withEffect">
                  <p:stCondLst>
                    <p:cond delay="25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750" fill="hold"/>
                        <p:tgtEl>
                          <p:spTgt spid="36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750" fill="hold"/>
                        <p:tgtEl>
                          <p:spTgt spid="36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1+#ppt_h/2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37" grpId="0"/>
      <p:bldP spid="38" grpId="0" bldLvl="0" animBg="1"/>
      <p:bldP spid="39" grpId="0" build="p">
        <p:tmplLst>
          <p:tmpl lvl="1">
            <p:tnLst>
              <p:par>
                <p:cTn presetID="2" presetClass="entr" presetSubtype="4" decel="100000" fill="hold" nodeType="withEffect">
                  <p:stCondLst>
                    <p:cond delay="25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750" fill="hold"/>
                        <p:tgtEl>
                          <p:spTgt spid="39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750" fill="hold"/>
                        <p:tgtEl>
                          <p:spTgt spid="39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1+#ppt_h/2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45" grpId="0" build="p">
        <p:tmplLst>
          <p:tmpl lvl="1">
            <p:tnLst>
              <p:par>
                <p:cTn presetID="2" presetClass="entr" presetSubtype="2" decel="10000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750" fill="hold"/>
                        <p:tgtEl>
                          <p:spTgt spid="45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1+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750" fill="hold"/>
                        <p:tgtEl>
                          <p:spTgt spid="45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46" grpId="0" build="p">
        <p:tmplLst>
          <p:tmpl lvl="1">
            <p:tnLst>
              <p:par>
                <p:cTn presetID="2" presetClass="entr" presetSubtype="2" decel="100000" fill="hold" nodeType="withEffect">
                  <p:stCondLst>
                    <p:cond delay="25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750" fill="hold"/>
                        <p:tgtEl>
                          <p:spTgt spid="46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1+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750" fill="hold"/>
                        <p:tgtEl>
                          <p:spTgt spid="46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47" grpId="0" build="p">
        <p:tmplLst>
          <p:tmpl lvl="1">
            <p:tnLst>
              <p:par>
                <p:cTn presetID="2" presetClass="entr" presetSubtype="2" decel="10000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750" fill="hold"/>
                        <p:tgtEl>
                          <p:spTgt spid="4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1+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750" fill="hold"/>
                        <p:tgtEl>
                          <p:spTgt spid="4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48" grpId="0" build="p">
        <p:tmplLst>
          <p:tmpl lvl="1">
            <p:tnLst>
              <p:par>
                <p:cTn presetID="2" presetClass="entr" presetSubtype="2" decel="100000" fill="hold" nodeType="withEffect">
                  <p:stCondLst>
                    <p:cond delay="25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750" fill="hold"/>
                        <p:tgtEl>
                          <p:spTgt spid="48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1+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750" fill="hold"/>
                        <p:tgtEl>
                          <p:spTgt spid="48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49" grpId="0" build="p">
        <p:tmplLst>
          <p:tmpl lvl="1">
            <p:tnLst>
              <p:par>
                <p:cTn presetID="2" presetClass="entr" presetSubtype="2" decel="10000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750" fill="hold"/>
                        <p:tgtEl>
                          <p:spTgt spid="49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1+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750" fill="hold"/>
                        <p:tgtEl>
                          <p:spTgt spid="49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50" grpId="0" build="p">
        <p:tmplLst>
          <p:tmpl lvl="1">
            <p:tnLst>
              <p:par>
                <p:cTn presetID="2" presetClass="entr" presetSubtype="2" decel="100000" fill="hold" nodeType="withEffect">
                  <p:stCondLst>
                    <p:cond delay="25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750" fill="hold"/>
                        <p:tgtEl>
                          <p:spTgt spid="50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1+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750" fill="hold"/>
                        <p:tgtEl>
                          <p:spTgt spid="5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51" grpId="0" build="p">
        <p:tmplLst>
          <p:tmpl lvl="1">
            <p:tnLst>
              <p:par>
                <p:cTn presetID="2" presetClass="entr" presetSubtype="8" decel="10000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750" fill="hold"/>
                        <p:tgtEl>
                          <p:spTgt spid="51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750" fill="hold"/>
                        <p:tgtEl>
                          <p:spTgt spid="51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52" grpId="0" build="p">
        <p:tmplLst>
          <p:tmpl lvl="1">
            <p:tnLst>
              <p:par>
                <p:cTn presetID="2" presetClass="entr" presetSubtype="8" decel="100000" fill="hold" nodeType="withEffect">
                  <p:stCondLst>
                    <p:cond delay="25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750" fill="hold"/>
                        <p:tgtEl>
                          <p:spTgt spid="52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750" fill="hold"/>
                        <p:tgtEl>
                          <p:spTgt spid="52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5" grpId="0" build="p">
        <p:tmplLst>
          <p:tmpl lvl="1">
            <p:tnLst>
              <p:par>
                <p:cTn presetID="2" presetClass="entr" presetSubtype="8" decel="100000" fill="hold" nodeType="withEffect" nodePh="1">
                  <p:stCondLst>
                    <p:cond delay="500"/>
                  </p:stCondLst>
                  <p:endCondLst>
                    <p:cond delay="0"/>
                  </p:end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750" fill="hold"/>
                        <p:tgtEl>
                          <p:spTgt spid="5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750" fill="hold"/>
                        <p:tgtEl>
                          <p:spTgt spid="5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7" grpId="0" build="p">
        <p:tmplLst>
          <p:tmpl lvl="1">
            <p:tnLst>
              <p:par>
                <p:cTn presetID="2" presetClass="entr" presetSubtype="8" decel="100000" fill="hold" nodeType="withEffect">
                  <p:stCondLst>
                    <p:cond delay="25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750" fill="hold"/>
                        <p:tgtEl>
                          <p:spTgt spid="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750" fill="hold"/>
                        <p:tgtEl>
                          <p:spTgt spid="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单击以编辑母版副标题样式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2342-84BB-4FB8-B562-7FC746F3B524}" type="datetimeFigureOut">
              <a:rPr lang="zh-CN" altLang="en-US" smtClean="0"/>
              <a:t>2019/10/4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5DD23-6291-4B26-A863-9D0BC9D49AB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22095609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2.jpe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F288E0-7875-42C4-84C8-98DBBD3BF4D2}" type="datetimeFigureOut">
              <a:rPr lang="zh-CN" altLang="en-US" smtClean="0"/>
              <a:t>2019/10/4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Relationship Id="rId4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2.jpeg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jpeg" /><Relationship Id="rId6" Type="http://schemas.openxmlformats.org/officeDocument/2006/relationships/image" Target="../media/image8.jpeg" /><Relationship Id="rId7" Type="http://schemas.openxmlformats.org/officeDocument/2006/relationships/image" Target="../media/image9.jpeg" /><Relationship Id="rId8" Type="http://schemas.openxmlformats.org/officeDocument/2006/relationships/image" Target="../media/image10.jpeg" /><Relationship Id="rId9" Type="http://schemas.openxmlformats.org/officeDocument/2006/relationships/image" Target="../media/image1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Relationship Id="rId4" Type="http://schemas.openxmlformats.org/officeDocument/2006/relationships/image" Target="../media/image14.png" /><Relationship Id="rId5" Type="http://schemas.openxmlformats.org/officeDocument/2006/relationships/image" Target="../media/image1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5.png" /><Relationship Id="rId4" Type="http://schemas.openxmlformats.org/officeDocument/2006/relationships/image" Target="../media/image17.png" /><Relationship Id="rId5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2.xml" /><Relationship Id="rId3" Type="http://schemas.openxmlformats.org/officeDocument/2006/relationships/chart" Target="../charts/chart1.xml" /><Relationship Id="rId4" Type="http://schemas.openxmlformats.org/officeDocument/2006/relationships/tags" Target="../tags/tag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8.jpeg" /><Relationship Id="rId4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2.jpeg" /><Relationship Id="rId7" Type="http://schemas.openxmlformats.org/officeDocument/2006/relationships/image" Target="../media/image2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5.png" /><Relationship Id="rId4" Type="http://schemas.openxmlformats.org/officeDocument/2006/relationships/image" Target="../media/image27.png" /><Relationship Id="rId5" Type="http://schemas.openxmlformats.org/officeDocument/2006/relationships/image" Target="../media/image1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8.png" /><Relationship Id="rId4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4016115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1104900" y="-22860"/>
            <a:ext cx="3686175" cy="6860540"/>
          </a:xfrm>
          <a:prstGeom prst="rect">
            <a:avLst/>
          </a:prstGeom>
          <a:solidFill>
            <a:srgbClr val="2B0142">
              <a:alpha val="7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" name="图片 6" descr="58db7427c36e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7000" y="260985"/>
            <a:ext cx="1575435" cy="701040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1118870" y="667385"/>
            <a:ext cx="3862070" cy="41116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r>
              <a:rPr lang="en-US" sz="13500" b="1" spc="-3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人工</a:t>
            </a:r>
          </a:p>
          <a:p>
            <a:pPr algn="l">
              <a:lnSpc>
                <a:spcPct val="90000"/>
              </a:lnSpc>
            </a:pPr>
            <a:r>
              <a:rPr lang="en-US" sz="13500" b="1" spc="-3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智能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241117" y="4358269"/>
            <a:ext cx="3343910" cy="58102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3000" kern="30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未来已来 人工智能</a:t>
            </a:r>
          </a:p>
        </p:txBody>
      </p:sp>
      <p:sp>
        <p:nvSpPr>
          <p:cNvPr id="9" name="Rectangle 12"/>
          <p:cNvSpPr/>
          <p:nvPr/>
        </p:nvSpPr>
        <p:spPr>
          <a:xfrm>
            <a:off x="1270327" y="4869444"/>
            <a:ext cx="3314700" cy="125984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sz="3000" kern="3000">
                <a:solidFill>
                  <a:schemeClr val="bg1"/>
                </a:solidFill>
                <a:latin typeface="华文中宋" panose="02010600040101010101" charset="-122"/>
                <a:ea typeface="华文中宋" panose="02010600040101010101" charset="-122"/>
              </a:rPr>
              <a:t>Intelligent </a:t>
            </a:r>
          </a:p>
          <a:p>
            <a:pPr algn="l">
              <a:lnSpc>
                <a:spcPct val="80000"/>
              </a:lnSpc>
            </a:pPr>
            <a:r>
              <a:rPr sz="3000" kern="3000">
                <a:solidFill>
                  <a:schemeClr val="bg1"/>
                </a:solidFill>
                <a:latin typeface="华文中宋" panose="02010600040101010101" charset="-122"/>
                <a:ea typeface="华文中宋" panose="02010600040101010101" charset="-122"/>
              </a:rPr>
              <a:t>Robot Exhibition</a:t>
            </a:r>
          </a:p>
          <a:p>
            <a:pPr algn="l">
              <a:lnSpc>
                <a:spcPct val="80000"/>
              </a:lnSpc>
            </a:pPr>
            <a:r>
              <a:rPr sz="3000" kern="3000">
                <a:solidFill>
                  <a:schemeClr val="bg1"/>
                </a:solidFill>
                <a:latin typeface="华文中宋" panose="02010600040101010101" charset="-122"/>
                <a:ea typeface="华文中宋" panose="02010600040101010101" charset="-122"/>
              </a:rPr>
              <a:t>Center</a:t>
            </a:r>
          </a:p>
        </p:txBody>
      </p:sp>
      <p:sp>
        <p:nvSpPr>
          <p:cNvPr id="10" name="Rectangle 12"/>
          <p:cNvSpPr/>
          <p:nvPr/>
        </p:nvSpPr>
        <p:spPr>
          <a:xfrm>
            <a:off x="3483937" y="6257554"/>
            <a:ext cx="1101090" cy="25463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sz="1000" kern="30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YOURcompany</a:t>
            </a:r>
          </a:p>
        </p:txBody>
      </p:sp>
      <p:sp>
        <p:nvSpPr>
          <p:cNvPr id="3" name="Rectangle 12"/>
          <p:cNvSpPr/>
          <p:nvPr/>
        </p:nvSpPr>
        <p:spPr>
          <a:xfrm>
            <a:off x="9411027" y="444129"/>
            <a:ext cx="2284095" cy="33528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600" i="1" kern="3000">
                <a:solidFill>
                  <a:schemeClr val="bg1"/>
                </a:solidFill>
                <a:latin typeface="华文中宋" panose="02010600040101010101" charset="-122"/>
                <a:ea typeface="华文中宋" panose="02010600040101010101" charset="-122"/>
              </a:rPr>
              <a:t>your logo/your name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85" p14:dur="4000">
        <p14:vortex dir="r"/>
      </p:transition>
    </mc:Choice>
    <mc:Fallback>
      <p:transition spd="slow" advTm="1008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53" presetClass="entr" presetSubtype="16" dur="1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8" presetID="56" presetClass="entr" presetSubtype="0" dur="1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5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1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5" grpId="0"/>
      <p:bldP spid="13" grpId="1"/>
      <p:bldP spid="9" grpId="0"/>
      <p:bldP spid="10" grpId="0"/>
      <p:bldP spid="3" grpId="0"/>
    </p:bldLst>
  </p:timing>
  <p:extLst mod="1">
    <p:ext uri="{E180D4A7-C9FB-4DFB-919C-405C955672EB}">
      <p14:showEvtLst xmlns:p14="http://schemas.microsoft.com/office/powerpoint/2010/main">
        <p14:playEvt time="1" objId="2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4788" t="40931"/>
          <a:stretch>
            <a:fillRect/>
          </a:stretch>
        </p:blipFill>
        <p:spPr>
          <a:xfrm>
            <a:off x="0" y="0"/>
            <a:ext cx="5626170" cy="3219450"/>
          </a:xfrm>
          <a:custGeom>
            <a:gdLst>
              <a:gd name="connsiteX0" fmla="*/ 0 w 5626170"/>
              <a:gd name="connsiteY0" fmla="*/ 0 h 3219450"/>
              <a:gd name="connsiteX1" fmla="*/ 5626170 w 5626170"/>
              <a:gd name="connsiteY1" fmla="*/ 0 h 3219450"/>
              <a:gd name="connsiteX2" fmla="*/ 5626170 w 5626170"/>
              <a:gd name="connsiteY2" fmla="*/ 3219450 h 3219450"/>
              <a:gd name="connsiteX3" fmla="*/ 0 w 5626170"/>
              <a:gd name="connsiteY3" fmla="*/ 3219450 h 3219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26170" h="3219450">
                <a:moveTo>
                  <a:pt x="0" y="0"/>
                </a:moveTo>
                <a:lnTo>
                  <a:pt x="5626170" y="0"/>
                </a:lnTo>
                <a:lnTo>
                  <a:pt x="5626170" y="3219450"/>
                </a:lnTo>
                <a:lnTo>
                  <a:pt x="0" y="3219450"/>
                </a:lnTo>
                <a:close/>
              </a:path>
            </a:pathLst>
          </a:cu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0832" t="56273"/>
          <a:stretch>
            <a:fillRect/>
          </a:stretch>
        </p:blipFill>
        <p:spPr>
          <a:xfrm rot="10800000">
            <a:off x="7765981" y="4474754"/>
            <a:ext cx="4426019" cy="2383246"/>
          </a:xfrm>
          <a:custGeom>
            <a:gdLst>
              <a:gd name="connsiteX0" fmla="*/ 4426019 w 4426019"/>
              <a:gd name="connsiteY0" fmla="*/ 2383246 h 2383246"/>
              <a:gd name="connsiteX1" fmla="*/ 0 w 4426019"/>
              <a:gd name="connsiteY1" fmla="*/ 2383246 h 2383246"/>
              <a:gd name="connsiteX2" fmla="*/ 0 w 4426019"/>
              <a:gd name="connsiteY2" fmla="*/ 0 h 2383246"/>
              <a:gd name="connsiteX3" fmla="*/ 4426019 w 4426019"/>
              <a:gd name="connsiteY3" fmla="*/ 0 h 23832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26019" h="2383246">
                <a:moveTo>
                  <a:pt x="4426019" y="2383246"/>
                </a:moveTo>
                <a:lnTo>
                  <a:pt x="0" y="2383246"/>
                </a:lnTo>
                <a:lnTo>
                  <a:pt x="0" y="0"/>
                </a:lnTo>
                <a:lnTo>
                  <a:pt x="4426019" y="0"/>
                </a:lnTo>
                <a:close/>
              </a:path>
            </a:pathLst>
          </a:custGeom>
        </p:spPr>
      </p:pic>
      <p:sp>
        <p:nvSpPr>
          <p:cNvPr id="85" name="Rectangle 7"/>
          <p:cNvSpPr/>
          <p:nvPr/>
        </p:nvSpPr>
        <p:spPr bwMode="auto">
          <a:xfrm>
            <a:off x="8192154" y="1303740"/>
            <a:ext cx="2324648" cy="9144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905" spc="100"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单击此处添加名称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70" spc="100"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此处添加详细文本描述，建议与标题相关并符合整体语言风格，语言描述尽量简活生活</a:t>
            </a:r>
            <a:r>
              <a:rPr lang="zh-CN" altLang="en-US" sz="1110" spc="100"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。</a:t>
            </a:r>
          </a:p>
        </p:txBody>
      </p:sp>
      <p:sp>
        <p:nvSpPr>
          <p:cNvPr id="86" name="Rectangle 7"/>
          <p:cNvSpPr/>
          <p:nvPr/>
        </p:nvSpPr>
        <p:spPr bwMode="auto">
          <a:xfrm>
            <a:off x="9129438" y="2823714"/>
            <a:ext cx="2324648" cy="9144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905" spc="100"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单击此处添加名称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70" spc="100"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此处添加详细文本描述，建议与标题相关并符合整体语言风格，语言描述尽量简活生活</a:t>
            </a:r>
            <a:r>
              <a:rPr lang="zh-CN" altLang="en-US" sz="1110" spc="100"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。</a:t>
            </a:r>
          </a:p>
        </p:txBody>
      </p:sp>
      <p:sp>
        <p:nvSpPr>
          <p:cNvPr id="87" name="Rectangle 7"/>
          <p:cNvSpPr/>
          <p:nvPr/>
        </p:nvSpPr>
        <p:spPr bwMode="auto">
          <a:xfrm>
            <a:off x="8192154" y="4408611"/>
            <a:ext cx="2324648" cy="9144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905" spc="100"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单击此处添加名称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70" spc="100"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此处添加详细文本描述，建议与标题相关并符合整体语言风格，语言描述尽量简活生活</a:t>
            </a:r>
            <a:r>
              <a:rPr lang="zh-CN" altLang="en-US" sz="1110" spc="100"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。</a:t>
            </a:r>
          </a:p>
        </p:txBody>
      </p:sp>
      <p:sp>
        <p:nvSpPr>
          <p:cNvPr id="263" name="Freeform 12"/>
          <p:cNvSpPr/>
          <p:nvPr/>
        </p:nvSpPr>
        <p:spPr bwMode="auto">
          <a:xfrm>
            <a:off x="7174095" y="1318754"/>
            <a:ext cx="1082279" cy="1763088"/>
          </a:xfrm>
          <a:custGeom>
            <a:gdLst>
              <a:gd name="T0" fmla="*/ 554 w 554"/>
              <a:gd name="T1" fmla="*/ 915 h 915"/>
              <a:gd name="T2" fmla="*/ 0 w 554"/>
              <a:gd name="T3" fmla="*/ 0 h 915"/>
            </a:gdLst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554" h="915">
                <a:moveTo>
                  <a:pt x="554" y="915"/>
                </a:moveTo>
                <a:cubicBezTo>
                  <a:pt x="523" y="530"/>
                  <a:pt x="309" y="197"/>
                  <a:pt x="0" y="0"/>
                </a:cubicBezTo>
              </a:path>
            </a:pathLst>
          </a:custGeom>
          <a:noFill/>
          <a:ln w="22225" cap="flat">
            <a:solidFill>
              <a:schemeClr val="bg1"/>
            </a:solidFill>
            <a:prstDash val="sysDot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0924" tIns="65462" rIns="130924" bIns="6546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264" name="Freeform 13"/>
          <p:cNvSpPr/>
          <p:nvPr/>
        </p:nvSpPr>
        <p:spPr bwMode="auto">
          <a:xfrm>
            <a:off x="5268857" y="958942"/>
            <a:ext cx="1905238" cy="359813"/>
          </a:xfrm>
          <a:custGeom>
            <a:gdLst>
              <a:gd name="T0" fmla="*/ 976 w 976"/>
              <a:gd name="T1" fmla="*/ 187 h 187"/>
              <a:gd name="T2" fmla="*/ 332 w 976"/>
              <a:gd name="T3" fmla="*/ 0 h 187"/>
              <a:gd name="T4" fmla="*/ 0 w 976"/>
              <a:gd name="T5" fmla="*/ 46 h 1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976" h="187">
                <a:moveTo>
                  <a:pt x="976" y="187"/>
                </a:moveTo>
                <a:cubicBezTo>
                  <a:pt x="790" y="69"/>
                  <a:pt x="569" y="0"/>
                  <a:pt x="332" y="0"/>
                </a:cubicBezTo>
                <a:cubicBezTo>
                  <a:pt x="217" y="0"/>
                  <a:pt x="106" y="16"/>
                  <a:pt x="0" y="46"/>
                </a:cubicBezTo>
              </a:path>
            </a:pathLst>
          </a:custGeom>
          <a:noFill/>
          <a:ln w="22225" cap="flat">
            <a:solidFill>
              <a:schemeClr val="bg1"/>
            </a:solidFill>
            <a:prstDash val="sysDot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0924" tIns="65462" rIns="130924" bIns="6546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265" name="Freeform 14"/>
          <p:cNvSpPr/>
          <p:nvPr/>
        </p:nvSpPr>
        <p:spPr bwMode="auto">
          <a:xfrm>
            <a:off x="7495563" y="3081842"/>
            <a:ext cx="769383" cy="1909129"/>
          </a:xfrm>
          <a:custGeom>
            <a:gdLst>
              <a:gd name="T0" fmla="*/ 0 w 394"/>
              <a:gd name="T1" fmla="*/ 991 h 991"/>
              <a:gd name="T2" fmla="*/ 394 w 394"/>
              <a:gd name="T3" fmla="*/ 101 h 991"/>
              <a:gd name="T4" fmla="*/ 389 w 394"/>
              <a:gd name="T5" fmla="*/ 0 h 9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4" h="991">
                <a:moveTo>
                  <a:pt x="0" y="991"/>
                </a:moveTo>
                <a:cubicBezTo>
                  <a:pt x="242" y="771"/>
                  <a:pt x="394" y="454"/>
                  <a:pt x="394" y="101"/>
                </a:cubicBezTo>
                <a:cubicBezTo>
                  <a:pt x="394" y="67"/>
                  <a:pt x="392" y="34"/>
                  <a:pt x="389" y="0"/>
                </a:cubicBezTo>
              </a:path>
            </a:pathLst>
          </a:custGeom>
          <a:noFill/>
          <a:ln w="22225" cap="flat">
            <a:solidFill>
              <a:schemeClr val="bg1"/>
            </a:solidFill>
            <a:prstDash val="sysDot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0924" tIns="65462" rIns="130924" bIns="6546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266" name="Freeform 15"/>
          <p:cNvSpPr/>
          <p:nvPr/>
        </p:nvSpPr>
        <p:spPr bwMode="auto">
          <a:xfrm>
            <a:off x="4970962" y="4990970"/>
            <a:ext cx="2524600" cy="603218"/>
          </a:xfrm>
          <a:custGeom>
            <a:gdLst>
              <a:gd name="T0" fmla="*/ 0 w 1294"/>
              <a:gd name="T1" fmla="*/ 211 h 313"/>
              <a:gd name="T2" fmla="*/ 485 w 1294"/>
              <a:gd name="T3" fmla="*/ 313 h 313"/>
              <a:gd name="T4" fmla="*/ 1294 w 1294"/>
              <a:gd name="T5" fmla="*/ 0 h 3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94" h="313">
                <a:moveTo>
                  <a:pt x="0" y="211"/>
                </a:moveTo>
                <a:cubicBezTo>
                  <a:pt x="148" y="277"/>
                  <a:pt x="312" y="313"/>
                  <a:pt x="485" y="313"/>
                </a:cubicBezTo>
                <a:cubicBezTo>
                  <a:pt x="797" y="313"/>
                  <a:pt x="1081" y="194"/>
                  <a:pt x="1294" y="0"/>
                </a:cubicBezTo>
              </a:path>
            </a:pathLst>
          </a:custGeom>
          <a:noFill/>
          <a:ln w="22225" cap="flat">
            <a:solidFill>
              <a:schemeClr val="bg1"/>
            </a:solidFill>
            <a:prstDash val="sysDot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30924" tIns="65462" rIns="130924" bIns="6546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grpSp>
        <p:nvGrpSpPr>
          <p:cNvPr id="300" name="组合 299"/>
          <p:cNvGrpSpPr/>
          <p:nvPr/>
        </p:nvGrpSpPr>
        <p:grpSpPr>
          <a:xfrm>
            <a:off x="4887280" y="2069135"/>
            <a:ext cx="2258653" cy="2446125"/>
            <a:chOff x="4366259" y="2035477"/>
            <a:chExt cx="2134335" cy="2311488"/>
          </a:xfrm>
        </p:grpSpPr>
        <p:grpSp>
          <p:nvGrpSpPr>
            <p:cNvPr id="267" name="Group 1"/>
            <p:cNvGrpSpPr/>
            <p:nvPr/>
          </p:nvGrpSpPr>
          <p:grpSpPr>
            <a:xfrm>
              <a:off x="4366259" y="2035477"/>
              <a:ext cx="2134335" cy="2311488"/>
              <a:chOff x="3946451" y="1586754"/>
              <a:chExt cx="1673077" cy="1834694"/>
            </a:xfrm>
          </p:grpSpPr>
          <p:sp>
            <p:nvSpPr>
              <p:cNvPr id="268" name="Oval 11"/>
              <p:cNvSpPr/>
              <p:nvPr/>
            </p:nvSpPr>
            <p:spPr bwMode="auto">
              <a:xfrm>
                <a:off x="4089585" y="1815054"/>
                <a:ext cx="1430856" cy="1430856"/>
              </a:xfrm>
              <a:prstGeom prst="ellipse">
                <a:avLst/>
              </a:prstGeom>
              <a:solidFill>
                <a:srgbClr val="FFFFFF"/>
              </a:solidFill>
              <a:ln w="254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6766" tIns="48383" rIns="96766" bIns="48383" numCol="1" rtlCol="0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123698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8045" kern="0">
                  <a:latin typeface="微软雅黑" panose="020b0503020204020204" charset="-122"/>
                  <a:ea typeface="微软雅黑" panose="020b0503020204020204" charset="-122"/>
                  <a:sym typeface="Gill Sans" charset="0"/>
                </a:endParaRPr>
              </a:p>
            </p:txBody>
          </p:sp>
          <p:sp>
            <p:nvSpPr>
              <p:cNvPr id="269" name="Freeform 18"/>
              <p:cNvSpPr>
                <a:spLocks noEditPoints="1"/>
              </p:cNvSpPr>
              <p:nvPr/>
            </p:nvSpPr>
            <p:spPr bwMode="auto">
              <a:xfrm>
                <a:off x="4559863" y="2240485"/>
                <a:ext cx="236555" cy="235905"/>
              </a:xfrm>
              <a:custGeom>
                <a:gdLst>
                  <a:gd name="T0" fmla="*/ 1090 w 2222"/>
                  <a:gd name="T1" fmla="*/ 1677 h 2222"/>
                  <a:gd name="T2" fmla="*/ 758 w 2222"/>
                  <a:gd name="T3" fmla="*/ 2127 h 2222"/>
                  <a:gd name="T4" fmla="*/ 719 w 2222"/>
                  <a:gd name="T5" fmla="*/ 2148 h 2222"/>
                  <a:gd name="T6" fmla="*/ 688 w 2222"/>
                  <a:gd name="T7" fmla="*/ 2123 h 2222"/>
                  <a:gd name="T8" fmla="*/ 686 w 2222"/>
                  <a:gd name="T9" fmla="*/ 2087 h 2222"/>
                  <a:gd name="T10" fmla="*/ 143 w 2222"/>
                  <a:gd name="T11" fmla="*/ 1306 h 2222"/>
                  <a:gd name="T12" fmla="*/ 47 w 2222"/>
                  <a:gd name="T13" fmla="*/ 1194 h 2222"/>
                  <a:gd name="T14" fmla="*/ 0 w 2222"/>
                  <a:gd name="T15" fmla="*/ 1266 h 2222"/>
                  <a:gd name="T16" fmla="*/ 62 w 2222"/>
                  <a:gd name="T17" fmla="*/ 1357 h 2222"/>
                  <a:gd name="T18" fmla="*/ 624 w 2222"/>
                  <a:gd name="T19" fmla="*/ 2124 h 2222"/>
                  <a:gd name="T20" fmla="*/ 722 w 2222"/>
                  <a:gd name="T21" fmla="*/ 2222 h 2222"/>
                  <a:gd name="T22" fmla="*/ 794 w 2222"/>
                  <a:gd name="T23" fmla="*/ 2189 h 2222"/>
                  <a:gd name="T24" fmla="*/ 1104 w 2222"/>
                  <a:gd name="T25" fmla="*/ 1771 h 2222"/>
                  <a:gd name="T26" fmla="*/ 1776 w 2222"/>
                  <a:gd name="T27" fmla="*/ 2059 h 2222"/>
                  <a:gd name="T28" fmla="*/ 1860 w 2222"/>
                  <a:gd name="T29" fmla="*/ 2054 h 2222"/>
                  <a:gd name="T30" fmla="*/ 1912 w 2222"/>
                  <a:gd name="T31" fmla="*/ 1967 h 2222"/>
                  <a:gd name="T32" fmla="*/ 1717 w 2222"/>
                  <a:gd name="T33" fmla="*/ 1951 h 2222"/>
                  <a:gd name="T34" fmla="*/ 2180 w 2222"/>
                  <a:gd name="T35" fmla="*/ 17 h 2222"/>
                  <a:gd name="T36" fmla="*/ 2075 w 2222"/>
                  <a:gd name="T37" fmla="*/ 14 h 2222"/>
                  <a:gd name="T38" fmla="*/ 115 w 2222"/>
                  <a:gd name="T39" fmla="*/ 1149 h 2222"/>
                  <a:gd name="T40" fmla="*/ 107 w 2222"/>
                  <a:gd name="T41" fmla="*/ 1224 h 2222"/>
                  <a:gd name="T42" fmla="*/ 506 w 2222"/>
                  <a:gd name="T43" fmla="*/ 1405 h 2222"/>
                  <a:gd name="T44" fmla="*/ 744 w 2222"/>
                  <a:gd name="T45" fmla="*/ 1498 h 2222"/>
                  <a:gd name="T46" fmla="*/ 758 w 2222"/>
                  <a:gd name="T47" fmla="*/ 2049 h 2222"/>
                  <a:gd name="T48" fmla="*/ 1074 w 2222"/>
                  <a:gd name="T49" fmla="*/ 1618 h 2222"/>
                  <a:gd name="T50" fmla="*/ 1738 w 2222"/>
                  <a:gd name="T51" fmla="*/ 1908 h 2222"/>
                  <a:gd name="T52" fmla="*/ 1746 w 2222"/>
                  <a:gd name="T53" fmla="*/ 1912 h 2222"/>
                  <a:gd name="T54" fmla="*/ 1842 w 2222"/>
                  <a:gd name="T55" fmla="*/ 1936 h 2222"/>
                  <a:gd name="T56" fmla="*/ 1925 w 2222"/>
                  <a:gd name="T57" fmla="*/ 1888 h 2222"/>
                  <a:gd name="T58" fmla="*/ 2201 w 2222"/>
                  <a:gd name="T59" fmla="*/ 111 h 2222"/>
                  <a:gd name="T60" fmla="*/ 2222 w 2222"/>
                  <a:gd name="T61" fmla="*/ 98 h 2222"/>
                  <a:gd name="T62" fmla="*/ 1723 w 2222"/>
                  <a:gd name="T63" fmla="*/ 1664 h 2222"/>
                  <a:gd name="T64" fmla="*/ 1256 w 2222"/>
                  <a:gd name="T65" fmla="*/ 1552 h 2222"/>
                  <a:gd name="T66" fmla="*/ 1737 w 2222"/>
                  <a:gd name="T67" fmla="*/ 602 h 2222"/>
                  <a:gd name="T68" fmla="*/ 833 w 2222"/>
                  <a:gd name="T69" fmla="*/ 1307 h 2222"/>
                  <a:gd name="T70" fmla="*/ 486 w 2222"/>
                  <a:gd name="T71" fmla="*/ 1237 h 2222"/>
                  <a:gd name="T72" fmla="*/ 1882 w 2222"/>
                  <a:gd name="T73" fmla="*/ 364 h 22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222" h="2222">
                    <a:moveTo>
                      <a:pt x="1717" y="1951"/>
                    </a:moveTo>
                    <a:cubicBezTo>
                      <a:pt x="1090" y="1677"/>
                      <a:pt x="1090" y="1677"/>
                      <a:pt x="1090" y="1677"/>
                    </a:cubicBezTo>
                    <a:cubicBezTo>
                      <a:pt x="797" y="2076"/>
                      <a:pt x="797" y="2076"/>
                      <a:pt x="797" y="2076"/>
                    </a:cubicBezTo>
                    <a:cubicBezTo>
                      <a:pt x="781" y="2100"/>
                      <a:pt x="769" y="2116"/>
                      <a:pt x="758" y="2127"/>
                    </a:cubicBezTo>
                    <a:cubicBezTo>
                      <a:pt x="746" y="2138"/>
                      <a:pt x="737" y="2147"/>
                      <a:pt x="720" y="2148"/>
                    </a:cubicBezTo>
                    <a:cubicBezTo>
                      <a:pt x="720" y="2148"/>
                      <a:pt x="719" y="2148"/>
                      <a:pt x="719" y="2148"/>
                    </a:cubicBezTo>
                    <a:cubicBezTo>
                      <a:pt x="711" y="2148"/>
                      <a:pt x="702" y="2144"/>
                      <a:pt x="697" y="2138"/>
                    </a:cubicBezTo>
                    <a:cubicBezTo>
                      <a:pt x="692" y="2133"/>
                      <a:pt x="690" y="2128"/>
                      <a:pt x="688" y="2123"/>
                    </a:cubicBezTo>
                    <a:cubicBezTo>
                      <a:pt x="685" y="2114"/>
                      <a:pt x="685" y="2106"/>
                      <a:pt x="685" y="2100"/>
                    </a:cubicBezTo>
                    <a:cubicBezTo>
                      <a:pt x="685" y="2094"/>
                      <a:pt x="685" y="2089"/>
                      <a:pt x="686" y="2087"/>
                    </a:cubicBezTo>
                    <a:cubicBezTo>
                      <a:pt x="696" y="1531"/>
                      <a:pt x="696" y="1531"/>
                      <a:pt x="696" y="1531"/>
                    </a:cubicBezTo>
                    <a:cubicBezTo>
                      <a:pt x="620" y="1502"/>
                      <a:pt x="288" y="1373"/>
                      <a:pt x="143" y="1306"/>
                    </a:cubicBezTo>
                    <a:cubicBezTo>
                      <a:pt x="109" y="1291"/>
                      <a:pt x="86" y="1274"/>
                      <a:pt x="70" y="1255"/>
                    </a:cubicBezTo>
                    <a:cubicBezTo>
                      <a:pt x="55" y="1236"/>
                      <a:pt x="47" y="1214"/>
                      <a:pt x="47" y="1194"/>
                    </a:cubicBezTo>
                    <a:cubicBezTo>
                      <a:pt x="48" y="1190"/>
                      <a:pt x="48" y="1187"/>
                      <a:pt x="48" y="1183"/>
                    </a:cubicBezTo>
                    <a:cubicBezTo>
                      <a:pt x="19" y="1200"/>
                      <a:pt x="0" y="1231"/>
                      <a:pt x="0" y="1266"/>
                    </a:cubicBezTo>
                    <a:cubicBezTo>
                      <a:pt x="0" y="1268"/>
                      <a:pt x="0" y="1271"/>
                      <a:pt x="0" y="1273"/>
                    </a:cubicBezTo>
                    <a:cubicBezTo>
                      <a:pt x="3" y="1311"/>
                      <a:pt x="26" y="1343"/>
                      <a:pt x="62" y="1357"/>
                    </a:cubicBezTo>
                    <a:cubicBezTo>
                      <a:pt x="624" y="1587"/>
                      <a:pt x="624" y="1587"/>
                      <a:pt x="624" y="1587"/>
                    </a:cubicBezTo>
                    <a:cubicBezTo>
                      <a:pt x="624" y="2124"/>
                      <a:pt x="624" y="2124"/>
                      <a:pt x="624" y="2124"/>
                    </a:cubicBezTo>
                    <a:cubicBezTo>
                      <a:pt x="624" y="2164"/>
                      <a:pt x="648" y="2200"/>
                      <a:pt x="686" y="2215"/>
                    </a:cubicBezTo>
                    <a:cubicBezTo>
                      <a:pt x="698" y="2220"/>
                      <a:pt x="710" y="2222"/>
                      <a:pt x="722" y="2222"/>
                    </a:cubicBezTo>
                    <a:cubicBezTo>
                      <a:pt x="722" y="2222"/>
                      <a:pt x="722" y="2222"/>
                      <a:pt x="722" y="2222"/>
                    </a:cubicBezTo>
                    <a:cubicBezTo>
                      <a:pt x="749" y="2222"/>
                      <a:pt x="775" y="2211"/>
                      <a:pt x="794" y="2189"/>
                    </a:cubicBezTo>
                    <a:cubicBezTo>
                      <a:pt x="795" y="2188"/>
                      <a:pt x="795" y="2188"/>
                      <a:pt x="795" y="2188"/>
                    </a:cubicBezTo>
                    <a:cubicBezTo>
                      <a:pt x="1104" y="1771"/>
                      <a:pt x="1104" y="1771"/>
                      <a:pt x="1104" y="1771"/>
                    </a:cubicBezTo>
                    <a:cubicBezTo>
                      <a:pt x="1776" y="2058"/>
                      <a:pt x="1776" y="2058"/>
                      <a:pt x="1776" y="2058"/>
                    </a:cubicBezTo>
                    <a:cubicBezTo>
                      <a:pt x="1776" y="2059"/>
                      <a:pt x="1776" y="2059"/>
                      <a:pt x="1776" y="2059"/>
                    </a:cubicBezTo>
                    <a:cubicBezTo>
                      <a:pt x="1787" y="2063"/>
                      <a:pt x="1799" y="2066"/>
                      <a:pt x="1812" y="2066"/>
                    </a:cubicBezTo>
                    <a:cubicBezTo>
                      <a:pt x="1830" y="2066"/>
                      <a:pt x="1846" y="2061"/>
                      <a:pt x="1860" y="2054"/>
                    </a:cubicBezTo>
                    <a:cubicBezTo>
                      <a:pt x="1885" y="2039"/>
                      <a:pt x="1904" y="2014"/>
                      <a:pt x="1909" y="1984"/>
                    </a:cubicBezTo>
                    <a:cubicBezTo>
                      <a:pt x="1912" y="1967"/>
                      <a:pt x="1912" y="1967"/>
                      <a:pt x="1912" y="1967"/>
                    </a:cubicBezTo>
                    <a:cubicBezTo>
                      <a:pt x="1889" y="1979"/>
                      <a:pt x="1865" y="1983"/>
                      <a:pt x="1842" y="1983"/>
                    </a:cubicBezTo>
                    <a:cubicBezTo>
                      <a:pt x="1781" y="1983"/>
                      <a:pt x="1727" y="1956"/>
                      <a:pt x="1717" y="1951"/>
                    </a:cubicBezTo>
                    <a:close/>
                    <a:moveTo>
                      <a:pt x="2222" y="98"/>
                    </a:moveTo>
                    <a:cubicBezTo>
                      <a:pt x="2222" y="66"/>
                      <a:pt x="2206" y="36"/>
                      <a:pt x="2180" y="17"/>
                    </a:cubicBezTo>
                    <a:cubicBezTo>
                      <a:pt x="2163" y="6"/>
                      <a:pt x="2144" y="0"/>
                      <a:pt x="2125" y="0"/>
                    </a:cubicBezTo>
                    <a:cubicBezTo>
                      <a:pt x="2108" y="0"/>
                      <a:pt x="2090" y="4"/>
                      <a:pt x="2075" y="14"/>
                    </a:cubicBezTo>
                    <a:cubicBezTo>
                      <a:pt x="123" y="1140"/>
                      <a:pt x="123" y="1140"/>
                      <a:pt x="123" y="1140"/>
                    </a:cubicBezTo>
                    <a:cubicBezTo>
                      <a:pt x="120" y="1143"/>
                      <a:pt x="117" y="1146"/>
                      <a:pt x="115" y="1149"/>
                    </a:cubicBezTo>
                    <a:cubicBezTo>
                      <a:pt x="104" y="1162"/>
                      <a:pt x="95" y="1179"/>
                      <a:pt x="95" y="1194"/>
                    </a:cubicBezTo>
                    <a:cubicBezTo>
                      <a:pt x="95" y="1203"/>
                      <a:pt x="98" y="1213"/>
                      <a:pt x="107" y="1224"/>
                    </a:cubicBezTo>
                    <a:cubicBezTo>
                      <a:pt x="117" y="1236"/>
                      <a:pt x="134" y="1249"/>
                      <a:pt x="163" y="1263"/>
                    </a:cubicBezTo>
                    <a:cubicBezTo>
                      <a:pt x="243" y="1300"/>
                      <a:pt x="385" y="1357"/>
                      <a:pt x="506" y="1405"/>
                    </a:cubicBezTo>
                    <a:cubicBezTo>
                      <a:pt x="627" y="1454"/>
                      <a:pt x="728" y="1492"/>
                      <a:pt x="729" y="1492"/>
                    </a:cubicBezTo>
                    <a:cubicBezTo>
                      <a:pt x="744" y="1498"/>
                      <a:pt x="744" y="1498"/>
                      <a:pt x="744" y="1498"/>
                    </a:cubicBezTo>
                    <a:cubicBezTo>
                      <a:pt x="733" y="2083"/>
                      <a:pt x="733" y="2083"/>
                      <a:pt x="733" y="2083"/>
                    </a:cubicBezTo>
                    <a:cubicBezTo>
                      <a:pt x="740" y="2075"/>
                      <a:pt x="748" y="2063"/>
                      <a:pt x="758" y="2049"/>
                    </a:cubicBezTo>
                    <a:cubicBezTo>
                      <a:pt x="758" y="2048"/>
                      <a:pt x="758" y="2048"/>
                      <a:pt x="758" y="2048"/>
                    </a:cubicBezTo>
                    <a:cubicBezTo>
                      <a:pt x="1074" y="1618"/>
                      <a:pt x="1074" y="1618"/>
                      <a:pt x="1074" y="1618"/>
                    </a:cubicBezTo>
                    <a:cubicBezTo>
                      <a:pt x="1737" y="1908"/>
                      <a:pt x="1737" y="1908"/>
                      <a:pt x="1737" y="1908"/>
                    </a:cubicBezTo>
                    <a:cubicBezTo>
                      <a:pt x="1738" y="1908"/>
                      <a:pt x="1738" y="1908"/>
                      <a:pt x="1738" y="1908"/>
                    </a:cubicBezTo>
                    <a:cubicBezTo>
                      <a:pt x="1738" y="1908"/>
                      <a:pt x="1738" y="1908"/>
                      <a:pt x="1740" y="1909"/>
                    </a:cubicBezTo>
                    <a:cubicBezTo>
                      <a:pt x="1741" y="1910"/>
                      <a:pt x="1743" y="1911"/>
                      <a:pt x="1746" y="1912"/>
                    </a:cubicBezTo>
                    <a:cubicBezTo>
                      <a:pt x="1752" y="1915"/>
                      <a:pt x="1760" y="1918"/>
                      <a:pt x="1770" y="1922"/>
                    </a:cubicBezTo>
                    <a:cubicBezTo>
                      <a:pt x="1790" y="1929"/>
                      <a:pt x="1817" y="1936"/>
                      <a:pt x="1842" y="1936"/>
                    </a:cubicBezTo>
                    <a:cubicBezTo>
                      <a:pt x="1864" y="1936"/>
                      <a:pt x="1884" y="1931"/>
                      <a:pt x="1900" y="1918"/>
                    </a:cubicBezTo>
                    <a:cubicBezTo>
                      <a:pt x="1909" y="1911"/>
                      <a:pt x="1918" y="1902"/>
                      <a:pt x="1925" y="1888"/>
                    </a:cubicBezTo>
                    <a:cubicBezTo>
                      <a:pt x="2221" y="114"/>
                      <a:pt x="2221" y="114"/>
                      <a:pt x="2221" y="114"/>
                    </a:cubicBezTo>
                    <a:cubicBezTo>
                      <a:pt x="2201" y="111"/>
                      <a:pt x="2201" y="111"/>
                      <a:pt x="2201" y="111"/>
                    </a:cubicBezTo>
                    <a:cubicBezTo>
                      <a:pt x="2221" y="114"/>
                      <a:pt x="2221" y="114"/>
                      <a:pt x="2221" y="114"/>
                    </a:cubicBezTo>
                    <a:cubicBezTo>
                      <a:pt x="2221" y="109"/>
                      <a:pt x="2222" y="103"/>
                      <a:pt x="2222" y="98"/>
                    </a:cubicBezTo>
                    <a:close/>
                    <a:moveTo>
                      <a:pt x="1935" y="400"/>
                    </a:moveTo>
                    <a:cubicBezTo>
                      <a:pt x="1723" y="1664"/>
                      <a:pt x="1723" y="1664"/>
                      <a:pt x="1723" y="1664"/>
                    </a:cubicBezTo>
                    <a:cubicBezTo>
                      <a:pt x="1717" y="1705"/>
                      <a:pt x="1680" y="1726"/>
                      <a:pt x="1641" y="1710"/>
                    </a:cubicBezTo>
                    <a:cubicBezTo>
                      <a:pt x="1256" y="1552"/>
                      <a:pt x="1256" y="1552"/>
                      <a:pt x="1256" y="1552"/>
                    </a:cubicBezTo>
                    <a:cubicBezTo>
                      <a:pt x="1217" y="1537"/>
                      <a:pt x="1204" y="1495"/>
                      <a:pt x="1225" y="1460"/>
                    </a:cubicBezTo>
                    <a:cubicBezTo>
                      <a:pt x="1737" y="602"/>
                      <a:pt x="1737" y="602"/>
                      <a:pt x="1737" y="602"/>
                    </a:cubicBezTo>
                    <a:cubicBezTo>
                      <a:pt x="1759" y="567"/>
                      <a:pt x="1750" y="560"/>
                      <a:pt x="1719" y="586"/>
                    </a:cubicBezTo>
                    <a:cubicBezTo>
                      <a:pt x="833" y="1307"/>
                      <a:pt x="833" y="1307"/>
                      <a:pt x="833" y="1307"/>
                    </a:cubicBezTo>
                    <a:cubicBezTo>
                      <a:pt x="801" y="1333"/>
                      <a:pt x="743" y="1342"/>
                      <a:pt x="705" y="1327"/>
                    </a:cubicBezTo>
                    <a:cubicBezTo>
                      <a:pt x="486" y="1237"/>
                      <a:pt x="486" y="1237"/>
                      <a:pt x="486" y="1237"/>
                    </a:cubicBezTo>
                    <a:cubicBezTo>
                      <a:pt x="447" y="1222"/>
                      <a:pt x="445" y="1192"/>
                      <a:pt x="481" y="1171"/>
                    </a:cubicBezTo>
                    <a:cubicBezTo>
                      <a:pt x="1882" y="364"/>
                      <a:pt x="1882" y="364"/>
                      <a:pt x="1882" y="364"/>
                    </a:cubicBezTo>
                    <a:cubicBezTo>
                      <a:pt x="1918" y="343"/>
                      <a:pt x="1941" y="359"/>
                      <a:pt x="1935" y="40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vert="horz" wrap="square" lIns="96766" tIns="48383" rIns="96766" bIns="48383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635" kern="0">
                  <a:latin typeface="微软雅黑" panose="020b0503020204020204" charset="-122"/>
                  <a:ea typeface="微软雅黑" panose="020b0503020204020204" charset="-122"/>
                  <a:sym typeface="Gill Sans" charset="0"/>
                </a:endParaRPr>
              </a:p>
            </p:txBody>
          </p:sp>
          <p:grpSp>
            <p:nvGrpSpPr>
              <p:cNvPr id="270" name="Group 9"/>
              <p:cNvGrpSpPr/>
              <p:nvPr/>
            </p:nvGrpSpPr>
            <p:grpSpPr>
              <a:xfrm>
                <a:off x="3946451" y="1586754"/>
                <a:ext cx="1673077" cy="1834694"/>
                <a:chOff x="2378075" y="182563"/>
                <a:chExt cx="4387851" cy="4811712"/>
              </a:xfrm>
            </p:grpSpPr>
            <p:sp>
              <p:nvSpPr>
                <p:cNvPr id="271" name="Freeform 6"/>
                <p:cNvSpPr/>
                <p:nvPr/>
              </p:nvSpPr>
              <p:spPr bwMode="auto">
                <a:xfrm>
                  <a:off x="2378075" y="182563"/>
                  <a:ext cx="2339975" cy="4616450"/>
                </a:xfrm>
                <a:custGeom>
                  <a:gdLst>
                    <a:gd name="T0" fmla="*/ 528 w 624"/>
                    <a:gd name="T1" fmla="*/ 1145 h 1231"/>
                    <a:gd name="T2" fmla="*/ 600 w 624"/>
                    <a:gd name="T3" fmla="*/ 1064 h 1231"/>
                    <a:gd name="T4" fmla="*/ 585 w 624"/>
                    <a:gd name="T5" fmla="*/ 1064 h 1231"/>
                    <a:gd name="T6" fmla="*/ 166 w 624"/>
                    <a:gd name="T7" fmla="*/ 646 h 1231"/>
                    <a:gd name="T8" fmla="*/ 421 w 624"/>
                    <a:gd name="T9" fmla="*/ 261 h 1231"/>
                    <a:gd name="T10" fmla="*/ 421 w 624"/>
                    <a:gd name="T11" fmla="*/ 328 h 1231"/>
                    <a:gd name="T12" fmla="*/ 503 w 624"/>
                    <a:gd name="T13" fmla="*/ 235 h 1231"/>
                    <a:gd name="T14" fmla="*/ 584 w 624"/>
                    <a:gd name="T15" fmla="*/ 144 h 1231"/>
                    <a:gd name="T16" fmla="*/ 497 w 624"/>
                    <a:gd name="T17" fmla="*/ 67 h 1231"/>
                    <a:gd name="T18" fmla="*/ 421 w 624"/>
                    <a:gd name="T19" fmla="*/ 0 h 1231"/>
                    <a:gd name="T20" fmla="*/ 421 w 624"/>
                    <a:gd name="T21" fmla="*/ 84 h 1231"/>
                    <a:gd name="T22" fmla="*/ 0 w 624"/>
                    <a:gd name="T23" fmla="*/ 646 h 1231"/>
                    <a:gd name="T24" fmla="*/ 585 w 624"/>
                    <a:gd name="T25" fmla="*/ 1231 h 1231"/>
                    <a:gd name="T26" fmla="*/ 624 w 624"/>
                    <a:gd name="T27" fmla="*/ 1230 h 1231"/>
                    <a:gd name="T28" fmla="*/ 528 w 624"/>
                    <a:gd name="T29" fmla="*/ 1145 h 1231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624" h="1231">
                      <a:moveTo>
                        <a:pt x="528" y="1145"/>
                      </a:moveTo>
                      <a:cubicBezTo>
                        <a:pt x="600" y="1064"/>
                        <a:pt x="600" y="1064"/>
                        <a:pt x="600" y="1064"/>
                      </a:cubicBezTo>
                      <a:cubicBezTo>
                        <a:pt x="595" y="1064"/>
                        <a:pt x="590" y="1064"/>
                        <a:pt x="585" y="1064"/>
                      </a:cubicBezTo>
                      <a:cubicBezTo>
                        <a:pt x="354" y="1064"/>
                        <a:pt x="166" y="877"/>
                        <a:pt x="166" y="646"/>
                      </a:cubicBezTo>
                      <a:cubicBezTo>
                        <a:pt x="166" y="473"/>
                        <a:pt x="271" y="324"/>
                        <a:pt x="421" y="261"/>
                      </a:cubicBezTo>
                      <a:cubicBezTo>
                        <a:pt x="421" y="328"/>
                        <a:pt x="421" y="328"/>
                        <a:pt x="421" y="328"/>
                      </a:cubicBezTo>
                      <a:cubicBezTo>
                        <a:pt x="503" y="235"/>
                        <a:pt x="503" y="235"/>
                        <a:pt x="503" y="235"/>
                      </a:cubicBezTo>
                      <a:cubicBezTo>
                        <a:pt x="584" y="144"/>
                        <a:pt x="584" y="144"/>
                        <a:pt x="584" y="144"/>
                      </a:cubicBezTo>
                      <a:cubicBezTo>
                        <a:pt x="497" y="67"/>
                        <a:pt x="497" y="67"/>
                        <a:pt x="497" y="67"/>
                      </a:cubicBezTo>
                      <a:cubicBezTo>
                        <a:pt x="421" y="0"/>
                        <a:pt x="421" y="0"/>
                        <a:pt x="421" y="0"/>
                      </a:cubicBezTo>
                      <a:cubicBezTo>
                        <a:pt x="421" y="84"/>
                        <a:pt x="421" y="84"/>
                        <a:pt x="421" y="84"/>
                      </a:cubicBezTo>
                      <a:cubicBezTo>
                        <a:pt x="177" y="155"/>
                        <a:pt x="0" y="380"/>
                        <a:pt x="0" y="646"/>
                      </a:cubicBezTo>
                      <a:cubicBezTo>
                        <a:pt x="0" y="969"/>
                        <a:pt x="262" y="1231"/>
                        <a:pt x="585" y="1231"/>
                      </a:cubicBezTo>
                      <a:cubicBezTo>
                        <a:pt x="598" y="1231"/>
                        <a:pt x="611" y="1230"/>
                        <a:pt x="624" y="1230"/>
                      </a:cubicBezTo>
                      <a:lnTo>
                        <a:pt x="528" y="1145"/>
                      </a:ln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6766" tIns="48383" rIns="96766" bIns="48383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en-US" sz="2965" kern="0">
                    <a:latin typeface="微软雅黑" panose="020b0503020204020204" charset="-122"/>
                    <a:ea typeface="微软雅黑" panose="020b0503020204020204" charset="-122"/>
                    <a:sym typeface="Gill Sans" charset="0"/>
                  </a:endParaRPr>
                </a:p>
              </p:txBody>
            </p:sp>
            <p:sp>
              <p:nvSpPr>
                <p:cNvPr id="272" name="Freeform 7"/>
                <p:cNvSpPr/>
                <p:nvPr/>
              </p:nvSpPr>
              <p:spPr bwMode="auto">
                <a:xfrm>
                  <a:off x="4462463" y="407988"/>
                  <a:ext cx="2303463" cy="4586287"/>
                </a:xfrm>
                <a:custGeom>
                  <a:gdLst>
                    <a:gd name="T0" fmla="*/ 29 w 614"/>
                    <a:gd name="T1" fmla="*/ 0 h 1223"/>
                    <a:gd name="T2" fmla="*/ 0 w 614"/>
                    <a:gd name="T3" fmla="*/ 1 h 1223"/>
                    <a:gd name="T4" fmla="*/ 87 w 614"/>
                    <a:gd name="T5" fmla="*/ 78 h 1223"/>
                    <a:gd name="T6" fmla="*/ 8 w 614"/>
                    <a:gd name="T7" fmla="*/ 168 h 1223"/>
                    <a:gd name="T8" fmla="*/ 29 w 614"/>
                    <a:gd name="T9" fmla="*/ 167 h 1223"/>
                    <a:gd name="T10" fmla="*/ 448 w 614"/>
                    <a:gd name="T11" fmla="*/ 586 h 1223"/>
                    <a:gd name="T12" fmla="*/ 194 w 614"/>
                    <a:gd name="T13" fmla="*/ 970 h 1223"/>
                    <a:gd name="T14" fmla="*/ 194 w 614"/>
                    <a:gd name="T15" fmla="*/ 896 h 1223"/>
                    <a:gd name="T16" fmla="*/ 103 w 614"/>
                    <a:gd name="T17" fmla="*/ 998 h 1223"/>
                    <a:gd name="T18" fmla="*/ 31 w 614"/>
                    <a:gd name="T19" fmla="*/ 1079 h 1223"/>
                    <a:gd name="T20" fmla="*/ 126 w 614"/>
                    <a:gd name="T21" fmla="*/ 1163 h 1223"/>
                    <a:gd name="T22" fmla="*/ 194 w 614"/>
                    <a:gd name="T23" fmla="*/ 1223 h 1223"/>
                    <a:gd name="T24" fmla="*/ 194 w 614"/>
                    <a:gd name="T25" fmla="*/ 1147 h 1223"/>
                    <a:gd name="T26" fmla="*/ 614 w 614"/>
                    <a:gd name="T27" fmla="*/ 586 h 1223"/>
                    <a:gd name="T28" fmla="*/ 29 w 614"/>
                    <a:gd name="T29" fmla="*/ 0 h 122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614" h="1223">
                      <a:moveTo>
                        <a:pt x="29" y="0"/>
                      </a:moveTo>
                      <a:cubicBezTo>
                        <a:pt x="19" y="0"/>
                        <a:pt x="9" y="1"/>
                        <a:pt x="0" y="1"/>
                      </a:cubicBezTo>
                      <a:cubicBezTo>
                        <a:pt x="87" y="78"/>
                        <a:pt x="87" y="78"/>
                        <a:pt x="87" y="78"/>
                      </a:cubicBezTo>
                      <a:cubicBezTo>
                        <a:pt x="8" y="168"/>
                        <a:pt x="8" y="168"/>
                        <a:pt x="8" y="168"/>
                      </a:cubicBezTo>
                      <a:cubicBezTo>
                        <a:pt x="15" y="167"/>
                        <a:pt x="22" y="167"/>
                        <a:pt x="29" y="167"/>
                      </a:cubicBezTo>
                      <a:cubicBezTo>
                        <a:pt x="260" y="167"/>
                        <a:pt x="448" y="354"/>
                        <a:pt x="448" y="586"/>
                      </a:cubicBezTo>
                      <a:cubicBezTo>
                        <a:pt x="448" y="758"/>
                        <a:pt x="343" y="906"/>
                        <a:pt x="194" y="970"/>
                      </a:cubicBezTo>
                      <a:cubicBezTo>
                        <a:pt x="194" y="896"/>
                        <a:pt x="194" y="896"/>
                        <a:pt x="194" y="896"/>
                      </a:cubicBezTo>
                      <a:cubicBezTo>
                        <a:pt x="103" y="998"/>
                        <a:pt x="103" y="998"/>
                        <a:pt x="103" y="998"/>
                      </a:cubicBezTo>
                      <a:cubicBezTo>
                        <a:pt x="31" y="1079"/>
                        <a:pt x="31" y="1079"/>
                        <a:pt x="31" y="1079"/>
                      </a:cubicBezTo>
                      <a:cubicBezTo>
                        <a:pt x="126" y="1163"/>
                        <a:pt x="126" y="1163"/>
                        <a:pt x="126" y="1163"/>
                      </a:cubicBezTo>
                      <a:cubicBezTo>
                        <a:pt x="194" y="1223"/>
                        <a:pt x="194" y="1223"/>
                        <a:pt x="194" y="1223"/>
                      </a:cubicBezTo>
                      <a:cubicBezTo>
                        <a:pt x="194" y="1147"/>
                        <a:pt x="194" y="1147"/>
                        <a:pt x="194" y="1147"/>
                      </a:cubicBezTo>
                      <a:cubicBezTo>
                        <a:pt x="437" y="1076"/>
                        <a:pt x="614" y="851"/>
                        <a:pt x="614" y="586"/>
                      </a:cubicBezTo>
                      <a:cubicBezTo>
                        <a:pt x="614" y="262"/>
                        <a:pt x="352" y="0"/>
                        <a:pt x="29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6766" tIns="48383" rIns="96766" bIns="48383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en-US" sz="2965" kern="0">
                    <a:latin typeface="微软雅黑" panose="020b0503020204020204" charset="-122"/>
                    <a:ea typeface="微软雅黑" panose="020b0503020204020204" charset="-122"/>
                    <a:sym typeface="Gill Sans" charset="0"/>
                  </a:endParaRPr>
                </a:p>
              </p:txBody>
            </p:sp>
          </p:grpSp>
        </p:grpSp>
        <p:sp>
          <p:nvSpPr>
            <p:cNvPr id="82" name="矩形 81"/>
            <p:cNvSpPr/>
            <p:nvPr/>
          </p:nvSpPr>
          <p:spPr>
            <a:xfrm>
              <a:off x="4731348" y="2837278"/>
              <a:ext cx="1404156" cy="70309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176655"/>
              <a:r>
                <a:rPr lang="zh-CN" altLang="en-US" sz="4235">
                  <a:latin typeface="微软雅黑" panose="020b0503020204020204" charset="-122"/>
                  <a:ea typeface="微软雅黑" panose="020b0503020204020204" charset="-122"/>
                </a:rPr>
                <a:t>目 录</a:t>
              </a:r>
            </a:p>
          </p:txBody>
        </p:sp>
      </p:grpSp>
      <p:grpSp>
        <p:nvGrpSpPr>
          <p:cNvPr id="93" name="组合 92"/>
          <p:cNvGrpSpPr/>
          <p:nvPr/>
        </p:nvGrpSpPr>
        <p:grpSpPr>
          <a:xfrm>
            <a:off x="4852579" y="958766"/>
            <a:ext cx="1274740" cy="1258933"/>
            <a:chOff x="3960837" y="575791"/>
            <a:chExt cx="1204577" cy="1189640"/>
          </a:xfrm>
        </p:grpSpPr>
        <p:sp>
          <p:nvSpPr>
            <p:cNvPr id="294" name="Oval 208"/>
            <p:cNvSpPr/>
            <p:nvPr/>
          </p:nvSpPr>
          <p:spPr bwMode="auto">
            <a:xfrm rot="10800000">
              <a:off x="3960837" y="575791"/>
              <a:ext cx="1204577" cy="1189640"/>
            </a:xfrm>
            <a:prstGeom prst="ellipse">
              <a:avLst/>
            </a:prstGeom>
            <a:solidFill>
              <a:srgbClr val="FFFFFF"/>
            </a:solidFill>
            <a:ln w="22225" cap="rnd" cmpd="sng" algn="ctr">
              <a:solidFill>
                <a:schemeClr val="bg1"/>
              </a:solidFill>
              <a:prstDash val="sysDot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766" tIns="48383" rIns="96766" bIns="48383" numCol="1" rtlCol="0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36980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8045" kern="0"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pic>
          <p:nvPicPr>
            <p:cNvPr id="1030" name="Picture 6" descr="C:\Users\Administrator\Desktop\图片1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4167081" y="791815"/>
              <a:ext cx="792088" cy="7920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4" name="组合 93"/>
          <p:cNvGrpSpPr/>
          <p:nvPr/>
        </p:nvGrpSpPr>
        <p:grpSpPr>
          <a:xfrm>
            <a:off x="6728068" y="1131488"/>
            <a:ext cx="1274740" cy="1258933"/>
            <a:chOff x="6105728" y="742606"/>
            <a:chExt cx="1204577" cy="1189640"/>
          </a:xfrm>
        </p:grpSpPr>
        <p:sp>
          <p:nvSpPr>
            <p:cNvPr id="284" name="Oval 206"/>
            <p:cNvSpPr/>
            <p:nvPr/>
          </p:nvSpPr>
          <p:spPr bwMode="auto">
            <a:xfrm rot="10800000">
              <a:off x="6105728" y="742606"/>
              <a:ext cx="1204577" cy="1189640"/>
            </a:xfrm>
            <a:prstGeom prst="ellipse">
              <a:avLst/>
            </a:prstGeom>
            <a:solidFill>
              <a:srgbClr val="FFFFFF"/>
            </a:solidFill>
            <a:ln w="22225" cap="rnd" cmpd="sng" algn="ctr">
              <a:solidFill>
                <a:schemeClr val="bg1"/>
              </a:solidFill>
              <a:prstDash val="sysDot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766" tIns="48383" rIns="96766" bIns="48383" numCol="1" rtlCol="0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36980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8045" kern="0"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pic>
          <p:nvPicPr>
            <p:cNvPr id="1027" name="Picture 3" descr="C:\Users\Administrator\Desktop\2.jp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6309394" y="938803"/>
              <a:ext cx="797244" cy="7972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5" name="组合 94"/>
          <p:cNvGrpSpPr/>
          <p:nvPr/>
        </p:nvGrpSpPr>
        <p:grpSpPr>
          <a:xfrm>
            <a:off x="7661567" y="2651461"/>
            <a:ext cx="1274741" cy="1258933"/>
            <a:chOff x="6894239" y="2430339"/>
            <a:chExt cx="1204578" cy="1189640"/>
          </a:xfrm>
        </p:grpSpPr>
        <p:sp>
          <p:nvSpPr>
            <p:cNvPr id="289" name="Oval 71"/>
            <p:cNvSpPr/>
            <p:nvPr/>
          </p:nvSpPr>
          <p:spPr bwMode="auto">
            <a:xfrm rot="10800000">
              <a:off x="6894239" y="2430339"/>
              <a:ext cx="1204578" cy="1189640"/>
            </a:xfrm>
            <a:prstGeom prst="ellipse">
              <a:avLst/>
            </a:prstGeom>
            <a:solidFill>
              <a:srgbClr val="FFFFFF"/>
            </a:solidFill>
            <a:ln w="22225" cap="rnd" cmpd="sng" algn="ctr">
              <a:solidFill>
                <a:schemeClr val="bg1"/>
              </a:solidFill>
              <a:prstDash val="sysDot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766" tIns="48383" rIns="96766" bIns="48383" numCol="1" rtlCol="0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36980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8045" kern="0"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pic>
          <p:nvPicPr>
            <p:cNvPr id="1026" name="Picture 2" descr="C:\Users\Administrator\Desktop\3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7100484" y="2629115"/>
              <a:ext cx="792088" cy="7920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98" name="组合 297"/>
          <p:cNvGrpSpPr/>
          <p:nvPr/>
        </p:nvGrpSpPr>
        <p:grpSpPr>
          <a:xfrm>
            <a:off x="6728068" y="4236358"/>
            <a:ext cx="1274740" cy="1258933"/>
            <a:chOff x="6105728" y="4285031"/>
            <a:chExt cx="1204577" cy="1189640"/>
          </a:xfrm>
        </p:grpSpPr>
        <p:sp>
          <p:nvSpPr>
            <p:cNvPr id="279" name="Oval 69"/>
            <p:cNvSpPr/>
            <p:nvPr/>
          </p:nvSpPr>
          <p:spPr bwMode="auto">
            <a:xfrm rot="10800000">
              <a:off x="6105728" y="4285031"/>
              <a:ext cx="1204577" cy="1189640"/>
            </a:xfrm>
            <a:prstGeom prst="ellipse">
              <a:avLst/>
            </a:prstGeom>
            <a:solidFill>
              <a:srgbClr val="FFFFFF"/>
            </a:solidFill>
            <a:ln w="22225" cap="rnd" cmpd="sng" algn="ctr">
              <a:solidFill>
                <a:schemeClr val="bg1"/>
              </a:solidFill>
              <a:prstDash val="sysDot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766" tIns="48383" rIns="96766" bIns="48383" numCol="1" rtlCol="0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36980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8045" kern="0"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pic>
          <p:nvPicPr>
            <p:cNvPr id="1028" name="Picture 4" descr="C:\Users\Administrator\Desktop\4.jp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6311972" y="4483807"/>
              <a:ext cx="792088" cy="7920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99" name="组合 298"/>
          <p:cNvGrpSpPr/>
          <p:nvPr/>
        </p:nvGrpSpPr>
        <p:grpSpPr>
          <a:xfrm>
            <a:off x="4852579" y="4408855"/>
            <a:ext cx="1274740" cy="1258933"/>
            <a:chOff x="3960837" y="4563843"/>
            <a:chExt cx="1204577" cy="1189640"/>
          </a:xfrm>
        </p:grpSpPr>
        <p:sp>
          <p:nvSpPr>
            <p:cNvPr id="274" name="Oval 68"/>
            <p:cNvSpPr/>
            <p:nvPr/>
          </p:nvSpPr>
          <p:spPr bwMode="auto">
            <a:xfrm rot="10800000">
              <a:off x="3960837" y="4563843"/>
              <a:ext cx="1204577" cy="1189640"/>
            </a:xfrm>
            <a:prstGeom prst="ellipse">
              <a:avLst/>
            </a:prstGeom>
            <a:solidFill>
              <a:srgbClr val="FFFFFF"/>
            </a:solidFill>
            <a:ln w="22225" cap="rnd" cmpd="sng" algn="ctr">
              <a:solidFill>
                <a:schemeClr val="bg1"/>
              </a:solidFill>
              <a:prstDash val="sysDot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766" tIns="48383" rIns="96766" bIns="48383" numCol="1" rtlCol="0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36980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8045" kern="0"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pic>
          <p:nvPicPr>
            <p:cNvPr id="1029" name="Picture 5" descr="C:\Users\Administrator\Desktop\5.jpg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4167081" y="4765435"/>
              <a:ext cx="792088" cy="7864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99" name="Picture 7" descr="E:\素材\科技\9243be6186c93baefdf71f7c6f45684e.png9243be6186c93baefdf71f7c6f45684e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611578" flipH="1">
            <a:off x="-1024255" y="1149350"/>
            <a:ext cx="5943600" cy="6002020"/>
          </a:xfrm>
          <a:prstGeom prst="rect">
            <a:avLst/>
          </a:prstGeom>
        </p:spPr>
      </p:pic>
      <p:sp>
        <p:nvSpPr>
          <p:cNvPr id="46" name="Rectangle 7"/>
          <p:cNvSpPr/>
          <p:nvPr/>
        </p:nvSpPr>
        <p:spPr bwMode="auto">
          <a:xfrm>
            <a:off x="2419185" y="1143709"/>
            <a:ext cx="2324648" cy="8818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905" spc="100"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单击此处添加名称</a:t>
            </a:r>
          </a:p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70" spc="100"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此处添加详细文本描述，建议与标题相关并符合整体语言风格，语言描述尽量简活生活</a:t>
            </a:r>
            <a:r>
              <a:rPr lang="zh-CN" altLang="en-US" sz="1110" spc="100"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。</a:t>
            </a:r>
          </a:p>
        </p:txBody>
      </p:sp>
      <p:sp>
        <p:nvSpPr>
          <p:cNvPr id="84" name="Rectangle 7"/>
          <p:cNvSpPr/>
          <p:nvPr/>
        </p:nvSpPr>
        <p:spPr bwMode="auto">
          <a:xfrm>
            <a:off x="2368991" y="4597661"/>
            <a:ext cx="2374842" cy="8818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905" spc="100"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单击此处添加名称</a:t>
            </a:r>
          </a:p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70" spc="100"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此处添加详细文本描述，建议与标题相关并符合整体语言风格，语言描述尽量简活生活</a:t>
            </a:r>
            <a:r>
              <a:rPr lang="zh-CN" altLang="en-US" sz="1110" spc="100"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。</a:t>
            </a: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advTm="5131" p14:dur="3250">
        <p15:prstTrans prst="origami"/>
      </p:transition>
    </mc:Choice>
    <mc:Fallback>
      <p:transition spd="slow" advTm="513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1" presetClass="entr" presetSubtype="1" dur="25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5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3" presetClass="entr" presetSubtype="16" dur="5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2" dur="5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dur="5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24" presetID="53" presetClass="entr" presetSubtype="16" dur="50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dur="5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1" dur="5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6" presetID="53" presetClass="entr" presetSubtype="16" dur="50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8" dur="5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1" dur="5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48" presetID="53" presetClass="entr" presetSubtype="16" dur="50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8" dur="5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57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" grpId="0"/>
      <p:bldP spid="86" grpId="0"/>
      <p:bldP spid="87" grpId="0"/>
      <p:bldP spid="263" grpId="0"/>
      <p:bldP spid="264" grpId="0"/>
      <p:bldP spid="265" grpId="0"/>
      <p:bldP spid="266" grpId="0"/>
      <p:bldP spid="46" grpId="0"/>
      <p:bldP spid="8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08000" y="508000"/>
            <a:ext cx="10160000" cy="230832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的关系，没有因为对家庭的照顾不周而影响自己的工作热情，正确对等夫妻两地分居的现状，积极投身到边防工作中去。边议边改个人总结</a:t>
            </a:r>
            <a:r>
              <a:rPr lang="en-US" altLang="zh-CN" smtClean="0"/>
              <a:t>-</a:t>
            </a:r>
            <a:r>
              <a:rPr lang="zh-CN" altLang="en-US" smtClean="0"/>
              <a:t>个人总结</a:t>
            </a:r>
            <a:r>
              <a:rPr lang="en-US" altLang="zh-CN" smtClean="0"/>
              <a:t>-</a:t>
            </a:r>
            <a:r>
              <a:rPr lang="zh-CN" altLang="en-US" smtClean="0"/>
              <a:t>中国教育文摘</a:t>
            </a:r>
          </a:p>
          <a:p>
            <a:r>
              <a:rPr lang="zh-CN" altLang="en-US" smtClean="0"/>
              <a:t>边议边改个人总结  　边议边改个人总结  　　在先进性教育活动进入分析评议阶段以后，我按规定认真学习了有关文件，广泛征求各方面意见，参加谈心活动、民主生活会、组织生活会等相关活动和小组讨论。通过深入地学习，深刻的体会，我的思想又一次得到了提升。党员们给我的忠恳意见使我看到自己与先进性的差距。让我静下心来好好反思了一下自己的思想、自己的行为、自己的工作。对照党员群众及领导给我提出的宝贵意见，我发现自己在许多方面的确还存在不足，做得还不够，还不好，还需</a:t>
            </a:r>
            <a:endParaRPr lang="zh-CN" altLang="en-US"/>
          </a:p>
        </p:txBody>
      </p:sp>
      <p:grpSp>
        <p:nvGrpSpPr>
          <p:cNvPr id="7" name="组合 6"/>
          <p:cNvGrpSpPr/>
          <p:nvPr/>
        </p:nvGrpSpPr>
        <p:grpSpPr>
          <a:xfrm>
            <a:off x="0" y="0"/>
            <a:ext cx="12536129" cy="6858000"/>
            <a:chExt cx="12536129" cy="6858000"/>
          </a:xfrm>
        </p:grpSpPr>
        <p:pic>
          <p:nvPicPr>
            <p:cNvPr id="4" name="图片 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5" name="矩形 4"/>
            <p:cNvSpPr/>
            <p:nvPr/>
          </p:nvSpPr>
          <p:spPr>
            <a:xfrm>
              <a:off x="1971016" y="1474528"/>
              <a:ext cx="2852064" cy="1077218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200" b="0" i="0" smtClean="0">
                  <a:solidFill>
                    <a:srgbClr val="FF0000"/>
                  </a:solidFill>
                  <a:effectLst/>
                  <a:latin typeface="方正粗黑宋简体" panose="02000000000000000000" pitchFamily="2" charset="-122"/>
                  <a:ea typeface="方正粗黑宋简体" panose="02000000000000000000" pitchFamily="2" charset="-122"/>
                </a:rPr>
                <a:t>PPT</a:t>
              </a:r>
              <a:r>
                <a:rPr lang="zh-CN" altLang="en-US" sz="3200" b="0" i="0" smtClean="0">
                  <a:solidFill>
                    <a:srgbClr val="FF0000"/>
                  </a:solidFill>
                  <a:effectLst/>
                  <a:latin typeface="方正粗黑宋简体" panose="02000000000000000000" pitchFamily="2" charset="-122"/>
                  <a:ea typeface="方正粗黑宋简体" panose="02000000000000000000" pitchFamily="2" charset="-122"/>
                </a:rPr>
                <a:t>幻灯片</a:t>
              </a:r>
              <a:endParaRPr lang="en-US" altLang="zh-CN" sz="3200" b="0" i="0" smtClean="0">
                <a:solidFill>
                  <a:srgbClr val="FF0000"/>
                </a:solidFill>
                <a:effectLst/>
                <a:latin typeface="方正粗黑宋简体" panose="02000000000000000000" pitchFamily="2" charset="-122"/>
                <a:ea typeface="方正粗黑宋简体" panose="02000000000000000000" pitchFamily="2" charset="-122"/>
              </a:endParaRPr>
            </a:p>
            <a:p>
              <a:pPr algn="ctr"/>
              <a:r>
                <a:rPr lang="zh-CN" altLang="en-US" sz="3200" b="0" i="0" smtClean="0">
                  <a:solidFill>
                    <a:srgbClr val="FF0000"/>
                  </a:solidFill>
                  <a:effectLst/>
                  <a:latin typeface="方正粗黑宋简体" panose="02000000000000000000" pitchFamily="2" charset="-122"/>
                  <a:ea typeface="方正粗黑宋简体" panose="02000000000000000000" pitchFamily="2" charset="-122"/>
                </a:rPr>
                <a:t>怎么插入图片</a:t>
              </a:r>
              <a:r>
                <a:rPr lang="en-US" altLang="zh-CN" sz="3200" b="0" i="0" smtClean="0">
                  <a:solidFill>
                    <a:srgbClr val="FF0000"/>
                  </a:solidFill>
                  <a:effectLst/>
                  <a:latin typeface="方正粗黑宋简体" panose="02000000000000000000" pitchFamily="2" charset="-122"/>
                  <a:ea typeface="方正粗黑宋简体" panose="02000000000000000000" pitchFamily="2" charset="-122"/>
                </a:rPr>
                <a:t>?</a:t>
              </a:r>
              <a:endParaRPr lang="en-US" altLang="zh-CN" sz="3200" b="0" i="0">
                <a:solidFill>
                  <a:srgbClr val="FF0000"/>
                </a:solidFill>
                <a:effectLst/>
                <a:latin typeface="方正粗黑宋简体" panose="02000000000000000000" pitchFamily="2" charset="-122"/>
                <a:ea typeface="方正粗黑宋简体" panose="02000000000000000000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5938684" y="1231253"/>
              <a:ext cx="6597445" cy="230832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200000"/>
                </a:lnSpc>
              </a:pPr>
              <a:r>
                <a:rPr lang="en-US" altLang="zh-CN">
                  <a:solidFill>
                    <a:srgbClr val="33333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1</a:t>
              </a:r>
              <a:r>
                <a:rPr lang="zh-CN" altLang="en-US" b="0" i="0" smtClean="0">
                  <a:solidFill>
                    <a:srgbClr val="333333"/>
                  </a:solidFill>
                  <a:effectLst/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、找到顶部的工具栏，点击</a:t>
              </a:r>
              <a:r>
                <a:rPr lang="zh-CN" altLang="en-US" b="1" i="0" smtClean="0">
                  <a:solidFill>
                    <a:srgbClr val="FF0000"/>
                  </a:solidFill>
                  <a:effectLst/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插入</a:t>
              </a:r>
              <a:r>
                <a:rPr lang="zh-CN" altLang="en-US" b="0" i="0" smtClean="0">
                  <a:solidFill>
                    <a:srgbClr val="333333"/>
                  </a:solidFill>
                  <a:effectLst/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。</a:t>
              </a:r>
              <a:endParaRPr lang="en-US" altLang="zh-CN" b="0" i="0" smtClean="0">
                <a:solidFill>
                  <a:srgbClr val="333333"/>
                </a:solidFill>
                <a:effectLst/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  <a:p>
              <a:pPr>
                <a:lnSpc>
                  <a:spcPct val="200000"/>
                </a:lnSpc>
              </a:pPr>
              <a:r>
                <a:rPr lang="en-US" altLang="zh-CN" smtClean="0">
                  <a:solidFill>
                    <a:srgbClr val="33333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3</a:t>
              </a:r>
              <a:r>
                <a:rPr lang="zh-CN" altLang="en-US" b="0" i="0" smtClean="0">
                  <a:solidFill>
                    <a:srgbClr val="333333"/>
                  </a:solidFill>
                  <a:effectLst/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、单击 </a:t>
              </a:r>
              <a:r>
                <a:rPr lang="zh-CN" altLang="en-US" b="1" smtClean="0">
                  <a:solidFill>
                    <a:srgbClr val="FF00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图片</a:t>
              </a:r>
              <a:r>
                <a:rPr lang="zh-CN" altLang="en-US" b="0" i="0" smtClean="0">
                  <a:solidFill>
                    <a:srgbClr val="333333"/>
                  </a:solidFill>
                  <a:effectLst/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。</a:t>
              </a:r>
              <a:endParaRPr lang="en-US" altLang="zh-CN" b="0" i="0" smtClean="0">
                <a:solidFill>
                  <a:srgbClr val="333333"/>
                </a:solidFill>
                <a:effectLst/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  <a:p>
              <a:pPr>
                <a:lnSpc>
                  <a:spcPct val="200000"/>
                </a:lnSpc>
              </a:pPr>
              <a:r>
                <a:rPr lang="en-US" altLang="zh-CN">
                  <a:solidFill>
                    <a:srgbClr val="33333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4</a:t>
              </a:r>
              <a:r>
                <a:rPr lang="zh-CN" altLang="en-US" b="0" i="0" smtClean="0">
                  <a:solidFill>
                    <a:srgbClr val="333333"/>
                  </a:solidFill>
                  <a:effectLst/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、找到图片来源，找到本地文件并点击上传。</a:t>
              </a:r>
              <a:endParaRPr lang="en-US" altLang="zh-CN" b="0" i="0" smtClean="0">
                <a:solidFill>
                  <a:srgbClr val="333333"/>
                </a:solidFill>
                <a:effectLst/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  <a:p>
              <a:pPr>
                <a:lnSpc>
                  <a:spcPct val="200000"/>
                </a:lnSpc>
              </a:pPr>
              <a:r>
                <a:rPr lang="en-US" altLang="zh-CN" b="0" i="0" smtClean="0">
                  <a:solidFill>
                    <a:srgbClr val="333333"/>
                  </a:solidFill>
                  <a:effectLst/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7</a:t>
              </a:r>
              <a:r>
                <a:rPr lang="zh-CN" altLang="en-US" b="0" i="0" smtClean="0">
                  <a:solidFill>
                    <a:srgbClr val="333333"/>
                  </a:solidFill>
                  <a:effectLst/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、选择好文件之后，点击保存。</a:t>
              </a:r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3073127782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08000" y="508000"/>
            <a:ext cx="10160000" cy="2031325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要大大地加以改进、提高。  　　党员和群众给我提的意见和建议主要有：</a:t>
            </a:r>
            <a:r>
              <a:rPr lang="en-US" altLang="zh-CN" smtClean="0"/>
              <a:t>〈〉</a:t>
            </a:r>
            <a:r>
              <a:rPr lang="zh-CN" altLang="en-US" smtClean="0"/>
              <a:t>学习上还不够抓紧，特别是系统的教学业务理论学习还不够注重。对于一些具有前瞻性、指导性的理论学习不够，理解不深。学习还浮在表面，还没有达到应有的深度。</a:t>
            </a:r>
            <a:r>
              <a:rPr lang="en-US" altLang="zh-CN" smtClean="0"/>
              <a:t>〈〉</a:t>
            </a:r>
            <a:r>
              <a:rPr lang="zh-CN" altLang="en-US" smtClean="0"/>
              <a:t>竞争意识、责任意识不强，缺乏知难而上、排难而进的工作态度和果敢精神。</a:t>
            </a:r>
            <a:r>
              <a:rPr lang="en-US" altLang="zh-CN" smtClean="0"/>
              <a:t>〈〉</a:t>
            </a:r>
            <a:r>
              <a:rPr lang="zh-CN" altLang="en-US" smtClean="0"/>
              <a:t>对学生思想状况、心理特点研究不够，不能高效率的为学生服务。</a:t>
            </a:r>
            <a:r>
              <a:rPr lang="en-US" altLang="zh-CN" smtClean="0"/>
              <a:t>〈〉</a:t>
            </a:r>
            <a:r>
              <a:rPr lang="zh-CN" altLang="en-US" smtClean="0"/>
              <a:t>与其他老师交流较少，没能热心地帮助周围的同志有针对性地去想办法，帮助解决实际问题。</a:t>
            </a:r>
            <a:r>
              <a:rPr lang="en-US" altLang="zh-CN" smtClean="0"/>
              <a:t>〈〉</a:t>
            </a:r>
            <a:r>
              <a:rPr lang="zh-CN" altLang="en-US" smtClean="0"/>
              <a:t>教学经验较少，课堂教学语言欠精炼，不注意多向老教师学习，投身化学新课改教研力度不够。  　　产生上述问题的思想根源是：</a:t>
            </a:r>
            <a:r>
              <a:rPr lang="en-US" altLang="zh-CN" smtClean="0"/>
              <a:t>〈〉</a:t>
            </a:r>
            <a:r>
              <a:rPr lang="zh-CN" altLang="en-US" smtClean="0"/>
              <a:t>放松了自我学习，忽视了知识能力的培</a:t>
            </a:r>
            <a:endParaRPr lang="zh-CN" altLang="en-US"/>
          </a:p>
        </p:txBody>
      </p:sp>
      <p:grpSp>
        <p:nvGrpSpPr>
          <p:cNvPr id="8" name="组合 7"/>
          <p:cNvGrpSpPr/>
          <p:nvPr/>
        </p:nvGrpSpPr>
        <p:grpSpPr>
          <a:xfrm>
            <a:off x="0" y="0"/>
            <a:ext cx="12536129" cy="6858000"/>
            <a:chExt cx="12536129" cy="6858000"/>
          </a:xfrm>
        </p:grpSpPr>
        <p:pic>
          <p:nvPicPr>
            <p:cNvPr id="4" name="图片 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5" name="矩形 4"/>
            <p:cNvSpPr/>
            <p:nvPr/>
          </p:nvSpPr>
          <p:spPr>
            <a:xfrm>
              <a:off x="5938684" y="1231253"/>
              <a:ext cx="6597445" cy="286232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200000"/>
                </a:lnSpc>
              </a:pPr>
              <a:r>
                <a:rPr lang="en-US" altLang="zh-CN" b="0" i="0" smtClean="0">
                  <a:solidFill>
                    <a:srgbClr val="333333"/>
                  </a:solidFill>
                  <a:effectLst/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1</a:t>
              </a:r>
              <a:r>
                <a:rPr lang="zh-CN" altLang="en-US" b="0" i="0" smtClean="0">
                  <a:solidFill>
                    <a:srgbClr val="333333"/>
                  </a:solidFill>
                  <a:effectLst/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、找到要替换的图片，点击</a:t>
              </a:r>
              <a:r>
                <a:rPr lang="zh-CN" altLang="en-US" b="1" i="0" smtClean="0">
                  <a:solidFill>
                    <a:srgbClr val="FF0000"/>
                  </a:solidFill>
                  <a:effectLst/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图片</a:t>
              </a:r>
              <a:r>
                <a:rPr lang="zh-CN" altLang="en-US" b="0" i="0" smtClean="0">
                  <a:solidFill>
                    <a:srgbClr val="333333"/>
                  </a:solidFill>
                  <a:effectLst/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。</a:t>
              </a:r>
              <a:endParaRPr lang="en-US" altLang="zh-CN" b="0" i="0" smtClean="0">
                <a:solidFill>
                  <a:srgbClr val="333333"/>
                </a:solidFill>
                <a:effectLst/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  <a:p>
              <a:pPr>
                <a:lnSpc>
                  <a:spcPct val="200000"/>
                </a:lnSpc>
              </a:pPr>
              <a:r>
                <a:rPr lang="en-US" altLang="zh-CN" smtClean="0">
                  <a:solidFill>
                    <a:srgbClr val="33333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2</a:t>
              </a:r>
              <a:r>
                <a:rPr lang="zh-CN" altLang="en-US" b="0" i="0" smtClean="0">
                  <a:solidFill>
                    <a:srgbClr val="333333"/>
                  </a:solidFill>
                  <a:effectLst/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、找到顶部的工具栏，点击</a:t>
              </a:r>
              <a:r>
                <a:rPr lang="zh-CN" altLang="en-US" b="1" i="0" smtClean="0">
                  <a:solidFill>
                    <a:srgbClr val="FF0000"/>
                  </a:solidFill>
                  <a:effectLst/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格式</a:t>
              </a:r>
              <a:r>
                <a:rPr lang="zh-CN" altLang="en-US" b="0" i="0" smtClean="0">
                  <a:solidFill>
                    <a:srgbClr val="333333"/>
                  </a:solidFill>
                  <a:effectLst/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。</a:t>
              </a:r>
              <a:endParaRPr lang="en-US" altLang="zh-CN" b="0" i="0" smtClean="0">
                <a:solidFill>
                  <a:srgbClr val="333333"/>
                </a:solidFill>
                <a:effectLst/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  <a:p>
              <a:pPr>
                <a:lnSpc>
                  <a:spcPct val="200000"/>
                </a:lnSpc>
              </a:pPr>
              <a:r>
                <a:rPr lang="en-US" altLang="zh-CN" smtClean="0">
                  <a:solidFill>
                    <a:srgbClr val="33333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3</a:t>
              </a:r>
              <a:r>
                <a:rPr lang="zh-CN" altLang="en-US" b="0" i="0" smtClean="0">
                  <a:solidFill>
                    <a:srgbClr val="333333"/>
                  </a:solidFill>
                  <a:effectLst/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、找到  </a:t>
              </a:r>
              <a:r>
                <a:rPr lang="zh-CN" altLang="en-US" b="1" smtClean="0">
                  <a:solidFill>
                    <a:srgbClr val="FF00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更改图片</a:t>
              </a:r>
              <a:r>
                <a:rPr lang="zh-CN" altLang="en-US" b="0" i="0" smtClean="0">
                  <a:solidFill>
                    <a:srgbClr val="333333"/>
                  </a:solidFill>
                  <a:effectLst/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。</a:t>
              </a:r>
              <a:endParaRPr lang="en-US" altLang="zh-CN" b="0" i="0" smtClean="0">
                <a:solidFill>
                  <a:srgbClr val="333333"/>
                </a:solidFill>
                <a:effectLst/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  <a:p>
              <a:pPr>
                <a:lnSpc>
                  <a:spcPct val="200000"/>
                </a:lnSpc>
              </a:pPr>
              <a:r>
                <a:rPr lang="en-US" altLang="zh-CN">
                  <a:solidFill>
                    <a:srgbClr val="33333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4</a:t>
              </a:r>
              <a:r>
                <a:rPr lang="zh-CN" altLang="en-US" b="0" i="0" smtClean="0">
                  <a:solidFill>
                    <a:srgbClr val="333333"/>
                  </a:solidFill>
                  <a:effectLst/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、找到图片来源，找到本地文件并点击上传。</a:t>
              </a:r>
              <a:endParaRPr lang="en-US" altLang="zh-CN" b="0" i="0" smtClean="0">
                <a:solidFill>
                  <a:srgbClr val="333333"/>
                </a:solidFill>
                <a:effectLst/>
                <a:latin typeface="microsoft yahei" panose="020b0503020204020204" pitchFamily="34" charset="-122"/>
                <a:ea typeface="microsoft yahei" panose="020b0503020204020204" pitchFamily="34" charset="-122"/>
              </a:endParaRPr>
            </a:p>
            <a:p>
              <a:pPr>
                <a:lnSpc>
                  <a:spcPct val="200000"/>
                </a:lnSpc>
              </a:pPr>
              <a:r>
                <a:rPr lang="en-US" altLang="zh-CN" b="0" i="0" smtClean="0">
                  <a:solidFill>
                    <a:srgbClr val="333333"/>
                  </a:solidFill>
                  <a:effectLst/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7</a:t>
              </a:r>
              <a:r>
                <a:rPr lang="zh-CN" altLang="en-US" b="0" i="0" smtClean="0">
                  <a:solidFill>
                    <a:srgbClr val="333333"/>
                  </a:solidFill>
                  <a:effectLst/>
                  <a:latin typeface="microsoft yahei" panose="020b0503020204020204" pitchFamily="34" charset="-122"/>
                  <a:ea typeface="microsoft yahei" panose="020b0503020204020204" pitchFamily="34" charset="-122"/>
                </a:rPr>
                <a:t>、选择好文件之后，点击保存。</a:t>
              </a:r>
              <a:endParaRPr lang="zh-CN" altLang="en-US"/>
            </a:p>
          </p:txBody>
        </p:sp>
        <p:sp>
          <p:nvSpPr>
            <p:cNvPr id="7" name="矩形 6"/>
            <p:cNvSpPr/>
            <p:nvPr/>
          </p:nvSpPr>
          <p:spPr>
            <a:xfrm>
              <a:off x="1971016" y="1474528"/>
              <a:ext cx="2852064" cy="1077218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200" b="0" i="0" smtClean="0">
                  <a:solidFill>
                    <a:srgbClr val="FF0000"/>
                  </a:solidFill>
                  <a:effectLst/>
                  <a:latin typeface="方正粗黑宋简体" panose="02000000000000000000" pitchFamily="2" charset="-122"/>
                  <a:ea typeface="方正粗黑宋简体" panose="02000000000000000000" pitchFamily="2" charset="-122"/>
                </a:rPr>
                <a:t>PPT</a:t>
              </a:r>
              <a:r>
                <a:rPr lang="zh-CN" altLang="en-US" sz="3200" b="0" i="0" smtClean="0">
                  <a:solidFill>
                    <a:srgbClr val="FF0000"/>
                  </a:solidFill>
                  <a:effectLst/>
                  <a:latin typeface="方正粗黑宋简体" panose="02000000000000000000" pitchFamily="2" charset="-122"/>
                  <a:ea typeface="方正粗黑宋简体" panose="02000000000000000000" pitchFamily="2" charset="-122"/>
                </a:rPr>
                <a:t>幻灯片</a:t>
              </a:r>
              <a:endParaRPr lang="en-US" altLang="zh-CN" sz="3200" b="0" i="0" smtClean="0">
                <a:solidFill>
                  <a:srgbClr val="FF0000"/>
                </a:solidFill>
                <a:effectLst/>
                <a:latin typeface="方正粗黑宋简体" panose="02000000000000000000" pitchFamily="2" charset="-122"/>
                <a:ea typeface="方正粗黑宋简体" panose="02000000000000000000" pitchFamily="2" charset="-122"/>
              </a:endParaRPr>
            </a:p>
            <a:p>
              <a:pPr algn="ctr"/>
              <a:r>
                <a:rPr lang="zh-CN" altLang="en-US" sz="3200" b="0" i="0" smtClean="0">
                  <a:solidFill>
                    <a:srgbClr val="FF0000"/>
                  </a:solidFill>
                  <a:effectLst/>
                  <a:latin typeface="方正粗黑宋简体" panose="02000000000000000000" pitchFamily="2" charset="-122"/>
                  <a:ea typeface="方正粗黑宋简体" panose="02000000000000000000" pitchFamily="2" charset="-122"/>
                </a:rPr>
                <a:t>怎么</a:t>
              </a:r>
              <a:r>
                <a:rPr lang="zh-CN" altLang="en-US" sz="3200">
                  <a:solidFill>
                    <a:srgbClr val="FF0000"/>
                  </a:solidFill>
                  <a:latin typeface="方正粗黑宋简体" panose="02000000000000000000" pitchFamily="2" charset="-122"/>
                  <a:ea typeface="方正粗黑宋简体" panose="02000000000000000000" pitchFamily="2" charset="-122"/>
                </a:rPr>
                <a:t>替换</a:t>
              </a:r>
              <a:r>
                <a:rPr lang="zh-CN" altLang="en-US" sz="3200" b="0" i="0" smtClean="0">
                  <a:solidFill>
                    <a:srgbClr val="FF0000"/>
                  </a:solidFill>
                  <a:effectLst/>
                  <a:latin typeface="方正粗黑宋简体" panose="02000000000000000000" pitchFamily="2" charset="-122"/>
                  <a:ea typeface="方正粗黑宋简体" panose="02000000000000000000" pitchFamily="2" charset="-122"/>
                </a:rPr>
                <a:t>图片</a:t>
              </a:r>
              <a:r>
                <a:rPr lang="en-US" altLang="zh-CN" sz="3200" b="0" i="0" smtClean="0">
                  <a:solidFill>
                    <a:srgbClr val="FF0000"/>
                  </a:solidFill>
                  <a:effectLst/>
                  <a:latin typeface="方正粗黑宋简体" panose="02000000000000000000" pitchFamily="2" charset="-122"/>
                  <a:ea typeface="方正粗黑宋简体" panose="02000000000000000000" pitchFamily="2" charset="-122"/>
                </a:rPr>
                <a:t>?</a:t>
              </a:r>
              <a:endParaRPr lang="en-US" altLang="zh-CN" sz="3200" b="0" i="0">
                <a:solidFill>
                  <a:srgbClr val="FF0000"/>
                </a:solidFill>
                <a:effectLst/>
                <a:latin typeface="方正粗黑宋简体" panose="02000000000000000000" pitchFamily="2" charset="-122"/>
                <a:ea typeface="方正粗黑宋简体" panose="02000000000000000000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66577074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4788" t="40931"/>
          <a:stretch>
            <a:fillRect/>
          </a:stretch>
        </p:blipFill>
        <p:spPr>
          <a:xfrm>
            <a:off x="0" y="0"/>
            <a:ext cx="5626170" cy="3219450"/>
          </a:xfrm>
          <a:custGeom>
            <a:gdLst>
              <a:gd name="connsiteX0" fmla="*/ 0 w 5626170"/>
              <a:gd name="connsiteY0" fmla="*/ 0 h 3219450"/>
              <a:gd name="connsiteX1" fmla="*/ 5626170 w 5626170"/>
              <a:gd name="connsiteY1" fmla="*/ 0 h 3219450"/>
              <a:gd name="connsiteX2" fmla="*/ 5626170 w 5626170"/>
              <a:gd name="connsiteY2" fmla="*/ 3219450 h 3219450"/>
              <a:gd name="connsiteX3" fmla="*/ 0 w 5626170"/>
              <a:gd name="connsiteY3" fmla="*/ 3219450 h 3219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26170" h="3219450">
                <a:moveTo>
                  <a:pt x="0" y="0"/>
                </a:moveTo>
                <a:lnTo>
                  <a:pt x="5626170" y="0"/>
                </a:lnTo>
                <a:lnTo>
                  <a:pt x="5626170" y="3219450"/>
                </a:lnTo>
                <a:lnTo>
                  <a:pt x="0" y="3219450"/>
                </a:lnTo>
                <a:close/>
              </a:path>
            </a:pathLst>
          </a:cu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0832" t="56273"/>
          <a:stretch>
            <a:fillRect/>
          </a:stretch>
        </p:blipFill>
        <p:spPr>
          <a:xfrm rot="10800000">
            <a:off x="7765981" y="4474754"/>
            <a:ext cx="4426019" cy="2383246"/>
          </a:xfrm>
          <a:custGeom>
            <a:gdLst>
              <a:gd name="connsiteX0" fmla="*/ 4426019 w 4426019"/>
              <a:gd name="connsiteY0" fmla="*/ 2383246 h 2383246"/>
              <a:gd name="connsiteX1" fmla="*/ 0 w 4426019"/>
              <a:gd name="connsiteY1" fmla="*/ 2383246 h 2383246"/>
              <a:gd name="connsiteX2" fmla="*/ 0 w 4426019"/>
              <a:gd name="connsiteY2" fmla="*/ 0 h 2383246"/>
              <a:gd name="connsiteX3" fmla="*/ 4426019 w 4426019"/>
              <a:gd name="connsiteY3" fmla="*/ 0 h 23832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26019" h="2383246">
                <a:moveTo>
                  <a:pt x="4426019" y="2383246"/>
                </a:moveTo>
                <a:lnTo>
                  <a:pt x="0" y="2383246"/>
                </a:lnTo>
                <a:lnTo>
                  <a:pt x="0" y="0"/>
                </a:lnTo>
                <a:lnTo>
                  <a:pt x="4426019" y="0"/>
                </a:lnTo>
                <a:close/>
              </a:path>
            </a:pathLst>
          </a:custGeom>
        </p:spPr>
      </p:pic>
      <p:sp>
        <p:nvSpPr>
          <p:cNvPr id="48" name="菱形 47"/>
          <p:cNvSpPr/>
          <p:nvPr/>
        </p:nvSpPr>
        <p:spPr>
          <a:xfrm>
            <a:off x="6865585" y="1520825"/>
            <a:ext cx="2885440" cy="2885440"/>
          </a:xfrm>
          <a:prstGeom prst="diamond">
            <a:avLst/>
          </a:prstGeom>
          <a:solidFill>
            <a:schemeClr val="accent5"/>
          </a:solidFill>
          <a:ln w="38100">
            <a:gradFill flip="none" rotWithShape="1">
              <a:gsLst>
                <a:gs pos="0">
                  <a:schemeClr val="bg1">
                    <a:lumMod val="75000"/>
                  </a:schemeClr>
                </a:gs>
                <a:gs pos="100000">
                  <a:schemeClr val="bg1"/>
                </a:gs>
              </a:gsLst>
              <a:lin ang="8100000" scaled="1"/>
            </a:gradFill>
          </a:ln>
          <a:effectLst>
            <a:innerShdw blurRad="63500" dist="254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9" name="菱形 48"/>
          <p:cNvSpPr/>
          <p:nvPr/>
        </p:nvSpPr>
        <p:spPr>
          <a:xfrm>
            <a:off x="6748746" y="1033146"/>
            <a:ext cx="3119120" cy="3119120"/>
          </a:xfrm>
          <a:prstGeom prst="diamond">
            <a:avLst/>
          </a:prstGeom>
          <a:solidFill>
            <a:schemeClr val="accent6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>
              <a:rot lat="0" lon="0" rev="4800000"/>
            </a:lightRig>
          </a:scene3d>
          <a:sp3d>
            <a:bevelT w="63500" h="254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7657613" y="1917064"/>
            <a:ext cx="1214233" cy="48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Part1</a:t>
            </a:r>
          </a:p>
        </p:txBody>
      </p:sp>
      <p:sp>
        <p:nvSpPr>
          <p:cNvPr id="51" name="矩形 50"/>
          <p:cNvSpPr/>
          <p:nvPr/>
        </p:nvSpPr>
        <p:spPr>
          <a:xfrm>
            <a:off x="6954089" y="2284928"/>
            <a:ext cx="2621280" cy="6134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bg1"/>
                </a:solidFill>
                <a:effectLst>
                  <a:innerShdw blurRad="63500" dist="50800" dir="18900000">
                    <a:prstClr val="black">
                      <a:alpha val="50000"/>
                    </a:prstClr>
                  </a:innerShdw>
                </a:effectLst>
                <a:latin typeface="微软雅黑" panose="020b0503020204020204" charset="-122"/>
                <a:ea typeface="微软雅黑" panose="020b0503020204020204" charset="-122"/>
              </a:rPr>
              <a:t>单击添加标题</a:t>
            </a:r>
          </a:p>
        </p:txBody>
      </p:sp>
      <p:sp>
        <p:nvSpPr>
          <p:cNvPr id="52" name="KSO_Shape"/>
          <p:cNvSpPr/>
          <p:nvPr/>
        </p:nvSpPr>
        <p:spPr bwMode="auto">
          <a:xfrm>
            <a:off x="8174379" y="3000497"/>
            <a:ext cx="267848" cy="535694"/>
          </a:xfrm>
          <a:custGeom>
            <a:rect l="0" t="0" r="r" b="b"/>
            <a:pathLst>
              <a:path w="725488" h="1450976">
                <a:moveTo>
                  <a:pt x="180975" y="543686"/>
                </a:moveTo>
                <a:lnTo>
                  <a:pt x="544513" y="543686"/>
                </a:lnTo>
                <a:lnTo>
                  <a:pt x="544513" y="785648"/>
                </a:lnTo>
                <a:lnTo>
                  <a:pt x="544248" y="794903"/>
                </a:lnTo>
                <a:lnTo>
                  <a:pt x="543187" y="804158"/>
                </a:lnTo>
                <a:lnTo>
                  <a:pt x="542392" y="813149"/>
                </a:lnTo>
                <a:lnTo>
                  <a:pt x="540536" y="822140"/>
                </a:lnTo>
                <a:lnTo>
                  <a:pt x="538679" y="830867"/>
                </a:lnTo>
                <a:lnTo>
                  <a:pt x="536293" y="839329"/>
                </a:lnTo>
                <a:lnTo>
                  <a:pt x="533111" y="847791"/>
                </a:lnTo>
                <a:lnTo>
                  <a:pt x="530194" y="856253"/>
                </a:lnTo>
                <a:lnTo>
                  <a:pt x="526482" y="864186"/>
                </a:lnTo>
                <a:lnTo>
                  <a:pt x="522504" y="871855"/>
                </a:lnTo>
                <a:lnTo>
                  <a:pt x="517997" y="879523"/>
                </a:lnTo>
                <a:lnTo>
                  <a:pt x="513224" y="886928"/>
                </a:lnTo>
                <a:lnTo>
                  <a:pt x="508186" y="893803"/>
                </a:lnTo>
                <a:lnTo>
                  <a:pt x="502882" y="900943"/>
                </a:lnTo>
                <a:lnTo>
                  <a:pt x="497049" y="907290"/>
                </a:lnTo>
                <a:lnTo>
                  <a:pt x="490950" y="913636"/>
                </a:lnTo>
                <a:lnTo>
                  <a:pt x="484851" y="919718"/>
                </a:lnTo>
                <a:lnTo>
                  <a:pt x="478222" y="925271"/>
                </a:lnTo>
                <a:lnTo>
                  <a:pt x="471328" y="930825"/>
                </a:lnTo>
                <a:lnTo>
                  <a:pt x="464169" y="935849"/>
                </a:lnTo>
                <a:lnTo>
                  <a:pt x="456744" y="940609"/>
                </a:lnTo>
                <a:lnTo>
                  <a:pt x="449054" y="944840"/>
                </a:lnTo>
                <a:lnTo>
                  <a:pt x="441630" y="949071"/>
                </a:lnTo>
                <a:lnTo>
                  <a:pt x="433145" y="952773"/>
                </a:lnTo>
                <a:lnTo>
                  <a:pt x="424925" y="955682"/>
                </a:lnTo>
                <a:lnTo>
                  <a:pt x="416705" y="958855"/>
                </a:lnTo>
                <a:lnTo>
                  <a:pt x="407954" y="961235"/>
                </a:lnTo>
                <a:lnTo>
                  <a:pt x="399204" y="963086"/>
                </a:lnTo>
                <a:lnTo>
                  <a:pt x="390188" y="964673"/>
                </a:lnTo>
                <a:lnTo>
                  <a:pt x="380908" y="965730"/>
                </a:lnTo>
                <a:lnTo>
                  <a:pt x="371892" y="966788"/>
                </a:lnTo>
                <a:lnTo>
                  <a:pt x="362612" y="966788"/>
                </a:lnTo>
                <a:lnTo>
                  <a:pt x="353331" y="966788"/>
                </a:lnTo>
                <a:lnTo>
                  <a:pt x="344050" y="965730"/>
                </a:lnTo>
                <a:lnTo>
                  <a:pt x="334770" y="964673"/>
                </a:lnTo>
                <a:lnTo>
                  <a:pt x="326019" y="963086"/>
                </a:lnTo>
                <a:lnTo>
                  <a:pt x="317269" y="961235"/>
                </a:lnTo>
                <a:lnTo>
                  <a:pt x="308518" y="958855"/>
                </a:lnTo>
                <a:lnTo>
                  <a:pt x="300033" y="955682"/>
                </a:lnTo>
                <a:lnTo>
                  <a:pt x="291813" y="952773"/>
                </a:lnTo>
                <a:lnTo>
                  <a:pt x="283858" y="949071"/>
                </a:lnTo>
                <a:lnTo>
                  <a:pt x="275903" y="944840"/>
                </a:lnTo>
                <a:lnTo>
                  <a:pt x="268214" y="940609"/>
                </a:lnTo>
                <a:lnTo>
                  <a:pt x="261054" y="935849"/>
                </a:lnTo>
                <a:lnTo>
                  <a:pt x="253895" y="930825"/>
                </a:lnTo>
                <a:lnTo>
                  <a:pt x="247001" y="925271"/>
                </a:lnTo>
                <a:lnTo>
                  <a:pt x="240372" y="919718"/>
                </a:lnTo>
                <a:lnTo>
                  <a:pt x="234008" y="913636"/>
                </a:lnTo>
                <a:lnTo>
                  <a:pt x="228174" y="907290"/>
                </a:lnTo>
                <a:lnTo>
                  <a:pt x="222341" y="900943"/>
                </a:lnTo>
                <a:lnTo>
                  <a:pt x="217037" y="893803"/>
                </a:lnTo>
                <a:lnTo>
                  <a:pt x="211999" y="886928"/>
                </a:lnTo>
                <a:lnTo>
                  <a:pt x="207226" y="879523"/>
                </a:lnTo>
                <a:lnTo>
                  <a:pt x="202984" y="871855"/>
                </a:lnTo>
                <a:lnTo>
                  <a:pt x="199006" y="864186"/>
                </a:lnTo>
                <a:lnTo>
                  <a:pt x="195294" y="856253"/>
                </a:lnTo>
                <a:lnTo>
                  <a:pt x="191847" y="847791"/>
                </a:lnTo>
                <a:lnTo>
                  <a:pt x="189195" y="839329"/>
                </a:lnTo>
                <a:lnTo>
                  <a:pt x="186809" y="830867"/>
                </a:lnTo>
                <a:lnTo>
                  <a:pt x="184422" y="822140"/>
                </a:lnTo>
                <a:lnTo>
                  <a:pt x="183097" y="813149"/>
                </a:lnTo>
                <a:lnTo>
                  <a:pt x="181771" y="804158"/>
                </a:lnTo>
                <a:lnTo>
                  <a:pt x="181240" y="794903"/>
                </a:lnTo>
                <a:lnTo>
                  <a:pt x="180975" y="785648"/>
                </a:lnTo>
                <a:lnTo>
                  <a:pt x="180975" y="543686"/>
                </a:lnTo>
                <a:close/>
                <a:moveTo>
                  <a:pt x="60589" y="484188"/>
                </a:moveTo>
                <a:lnTo>
                  <a:pt x="66675" y="484453"/>
                </a:lnTo>
                <a:lnTo>
                  <a:pt x="72760" y="485510"/>
                </a:lnTo>
                <a:lnTo>
                  <a:pt x="78581" y="487096"/>
                </a:lnTo>
                <a:lnTo>
                  <a:pt x="84137" y="488947"/>
                </a:lnTo>
                <a:lnTo>
                  <a:pt x="89429" y="491591"/>
                </a:lnTo>
                <a:lnTo>
                  <a:pt x="94191" y="494499"/>
                </a:lnTo>
                <a:lnTo>
                  <a:pt x="99219" y="497935"/>
                </a:lnTo>
                <a:lnTo>
                  <a:pt x="103452" y="501901"/>
                </a:lnTo>
                <a:lnTo>
                  <a:pt x="107421" y="506131"/>
                </a:lnTo>
                <a:lnTo>
                  <a:pt x="110596" y="510889"/>
                </a:lnTo>
                <a:lnTo>
                  <a:pt x="113771" y="515912"/>
                </a:lnTo>
                <a:lnTo>
                  <a:pt x="116152" y="521200"/>
                </a:lnTo>
                <a:lnTo>
                  <a:pt x="118269" y="526487"/>
                </a:lnTo>
                <a:lnTo>
                  <a:pt x="119856" y="532303"/>
                </a:lnTo>
                <a:lnTo>
                  <a:pt x="120650" y="538383"/>
                </a:lnTo>
                <a:lnTo>
                  <a:pt x="121179" y="544464"/>
                </a:lnTo>
                <a:lnTo>
                  <a:pt x="121179" y="786095"/>
                </a:lnTo>
                <a:lnTo>
                  <a:pt x="121179" y="793233"/>
                </a:lnTo>
                <a:lnTo>
                  <a:pt x="121973" y="803807"/>
                </a:lnTo>
                <a:lnTo>
                  <a:pt x="123560" y="817554"/>
                </a:lnTo>
                <a:lnTo>
                  <a:pt x="124619" y="825750"/>
                </a:lnTo>
                <a:lnTo>
                  <a:pt x="126206" y="834209"/>
                </a:lnTo>
                <a:lnTo>
                  <a:pt x="128058" y="843462"/>
                </a:lnTo>
                <a:lnTo>
                  <a:pt x="130175" y="853244"/>
                </a:lnTo>
                <a:lnTo>
                  <a:pt x="132821" y="863290"/>
                </a:lnTo>
                <a:lnTo>
                  <a:pt x="136260" y="873600"/>
                </a:lnTo>
                <a:lnTo>
                  <a:pt x="139964" y="883910"/>
                </a:lnTo>
                <a:lnTo>
                  <a:pt x="144198" y="894485"/>
                </a:lnTo>
                <a:lnTo>
                  <a:pt x="149225" y="905588"/>
                </a:lnTo>
                <a:lnTo>
                  <a:pt x="154517" y="916163"/>
                </a:lnTo>
                <a:lnTo>
                  <a:pt x="160867" y="927002"/>
                </a:lnTo>
                <a:lnTo>
                  <a:pt x="164306" y="932289"/>
                </a:lnTo>
                <a:lnTo>
                  <a:pt x="167746" y="937577"/>
                </a:lnTo>
                <a:lnTo>
                  <a:pt x="171714" y="942864"/>
                </a:lnTo>
                <a:lnTo>
                  <a:pt x="175683" y="947887"/>
                </a:lnTo>
                <a:lnTo>
                  <a:pt x="179652" y="953174"/>
                </a:lnTo>
                <a:lnTo>
                  <a:pt x="184150" y="957933"/>
                </a:lnTo>
                <a:lnTo>
                  <a:pt x="188384" y="962956"/>
                </a:lnTo>
                <a:lnTo>
                  <a:pt x="193411" y="967714"/>
                </a:lnTo>
                <a:lnTo>
                  <a:pt x="198438" y="972209"/>
                </a:lnTo>
                <a:lnTo>
                  <a:pt x="203730" y="976967"/>
                </a:lnTo>
                <a:lnTo>
                  <a:pt x="209286" y="981197"/>
                </a:lnTo>
                <a:lnTo>
                  <a:pt x="214577" y="985427"/>
                </a:lnTo>
                <a:lnTo>
                  <a:pt x="220663" y="989657"/>
                </a:lnTo>
                <a:lnTo>
                  <a:pt x="226748" y="993622"/>
                </a:lnTo>
                <a:lnTo>
                  <a:pt x="233363" y="997323"/>
                </a:lnTo>
                <a:lnTo>
                  <a:pt x="239977" y="1001025"/>
                </a:lnTo>
                <a:lnTo>
                  <a:pt x="246857" y="1004461"/>
                </a:lnTo>
                <a:lnTo>
                  <a:pt x="254000" y="1007634"/>
                </a:lnTo>
                <a:lnTo>
                  <a:pt x="261673" y="1010542"/>
                </a:lnTo>
                <a:lnTo>
                  <a:pt x="269346" y="1013714"/>
                </a:lnTo>
                <a:lnTo>
                  <a:pt x="277019" y="1016093"/>
                </a:lnTo>
                <a:lnTo>
                  <a:pt x="285750" y="1018473"/>
                </a:lnTo>
                <a:lnTo>
                  <a:pt x="294217" y="1020852"/>
                </a:lnTo>
                <a:lnTo>
                  <a:pt x="302948" y="1022438"/>
                </a:lnTo>
                <a:lnTo>
                  <a:pt x="312209" y="1024024"/>
                </a:lnTo>
                <a:lnTo>
                  <a:pt x="321734" y="1025611"/>
                </a:lnTo>
                <a:lnTo>
                  <a:pt x="331523" y="1026404"/>
                </a:lnTo>
                <a:lnTo>
                  <a:pt x="341842" y="1027461"/>
                </a:lnTo>
                <a:lnTo>
                  <a:pt x="352161" y="1027726"/>
                </a:lnTo>
                <a:lnTo>
                  <a:pt x="362744" y="1027990"/>
                </a:lnTo>
                <a:lnTo>
                  <a:pt x="373857" y="1027726"/>
                </a:lnTo>
                <a:lnTo>
                  <a:pt x="384440" y="1027197"/>
                </a:lnTo>
                <a:lnTo>
                  <a:pt x="394759" y="1026404"/>
                </a:lnTo>
                <a:lnTo>
                  <a:pt x="404813" y="1025346"/>
                </a:lnTo>
                <a:lnTo>
                  <a:pt x="414602" y="1023760"/>
                </a:lnTo>
                <a:lnTo>
                  <a:pt x="424127" y="1022174"/>
                </a:lnTo>
                <a:lnTo>
                  <a:pt x="432859" y="1020059"/>
                </a:lnTo>
                <a:lnTo>
                  <a:pt x="441854" y="1017944"/>
                </a:lnTo>
                <a:lnTo>
                  <a:pt x="450321" y="1015565"/>
                </a:lnTo>
                <a:lnTo>
                  <a:pt x="458523" y="1012921"/>
                </a:lnTo>
                <a:lnTo>
                  <a:pt x="466196" y="1009749"/>
                </a:lnTo>
                <a:lnTo>
                  <a:pt x="473869" y="1006312"/>
                </a:lnTo>
                <a:lnTo>
                  <a:pt x="481013" y="1003140"/>
                </a:lnTo>
                <a:lnTo>
                  <a:pt x="488157" y="999438"/>
                </a:lnTo>
                <a:lnTo>
                  <a:pt x="494771" y="995473"/>
                </a:lnTo>
                <a:lnTo>
                  <a:pt x="501386" y="991507"/>
                </a:lnTo>
                <a:lnTo>
                  <a:pt x="507736" y="987278"/>
                </a:lnTo>
                <a:lnTo>
                  <a:pt x="513821" y="983048"/>
                </a:lnTo>
                <a:lnTo>
                  <a:pt x="519113" y="978289"/>
                </a:lnTo>
                <a:lnTo>
                  <a:pt x="524669" y="973795"/>
                </a:lnTo>
                <a:lnTo>
                  <a:pt x="530225" y="969036"/>
                </a:lnTo>
                <a:lnTo>
                  <a:pt x="534988" y="964013"/>
                </a:lnTo>
                <a:lnTo>
                  <a:pt x="540015" y="959255"/>
                </a:lnTo>
                <a:lnTo>
                  <a:pt x="544248" y="953967"/>
                </a:lnTo>
                <a:lnTo>
                  <a:pt x="548746" y="948944"/>
                </a:lnTo>
                <a:lnTo>
                  <a:pt x="552715" y="943657"/>
                </a:lnTo>
                <a:lnTo>
                  <a:pt x="556684" y="938105"/>
                </a:lnTo>
                <a:lnTo>
                  <a:pt x="560388" y="932554"/>
                </a:lnTo>
                <a:lnTo>
                  <a:pt x="564092" y="927266"/>
                </a:lnTo>
                <a:lnTo>
                  <a:pt x="567267" y="921715"/>
                </a:lnTo>
                <a:lnTo>
                  <a:pt x="573352" y="910876"/>
                </a:lnTo>
                <a:lnTo>
                  <a:pt x="578644" y="899772"/>
                </a:lnTo>
                <a:lnTo>
                  <a:pt x="583407" y="888404"/>
                </a:lnTo>
                <a:lnTo>
                  <a:pt x="587375" y="877830"/>
                </a:lnTo>
                <a:lnTo>
                  <a:pt x="591080" y="867255"/>
                </a:lnTo>
                <a:lnTo>
                  <a:pt x="594255" y="856416"/>
                </a:lnTo>
                <a:lnTo>
                  <a:pt x="596636" y="846899"/>
                </a:lnTo>
                <a:lnTo>
                  <a:pt x="598752" y="837117"/>
                </a:lnTo>
                <a:lnTo>
                  <a:pt x="600605" y="828129"/>
                </a:lnTo>
                <a:lnTo>
                  <a:pt x="601928" y="819934"/>
                </a:lnTo>
                <a:lnTo>
                  <a:pt x="602721" y="812267"/>
                </a:lnTo>
                <a:lnTo>
                  <a:pt x="604044" y="799577"/>
                </a:lnTo>
                <a:lnTo>
                  <a:pt x="604573" y="790853"/>
                </a:lnTo>
                <a:lnTo>
                  <a:pt x="604573" y="786095"/>
                </a:lnTo>
                <a:lnTo>
                  <a:pt x="604573" y="544464"/>
                </a:lnTo>
                <a:lnTo>
                  <a:pt x="604838" y="538383"/>
                </a:lnTo>
                <a:lnTo>
                  <a:pt x="605896" y="532303"/>
                </a:lnTo>
                <a:lnTo>
                  <a:pt x="607219" y="526487"/>
                </a:lnTo>
                <a:lnTo>
                  <a:pt x="609336" y="521200"/>
                </a:lnTo>
                <a:lnTo>
                  <a:pt x="611982" y="515912"/>
                </a:lnTo>
                <a:lnTo>
                  <a:pt x="614892" y="510889"/>
                </a:lnTo>
                <a:lnTo>
                  <a:pt x="618332" y="506131"/>
                </a:lnTo>
                <a:lnTo>
                  <a:pt x="622300" y="501901"/>
                </a:lnTo>
                <a:lnTo>
                  <a:pt x="626534" y="497935"/>
                </a:lnTo>
                <a:lnTo>
                  <a:pt x="631296" y="494499"/>
                </a:lnTo>
                <a:lnTo>
                  <a:pt x="636323" y="491591"/>
                </a:lnTo>
                <a:lnTo>
                  <a:pt x="641350" y="488947"/>
                </a:lnTo>
                <a:lnTo>
                  <a:pt x="646907" y="487096"/>
                </a:lnTo>
                <a:lnTo>
                  <a:pt x="652992" y="485510"/>
                </a:lnTo>
                <a:lnTo>
                  <a:pt x="658813" y="484453"/>
                </a:lnTo>
                <a:lnTo>
                  <a:pt x="664898" y="484188"/>
                </a:lnTo>
                <a:lnTo>
                  <a:pt x="671248" y="484453"/>
                </a:lnTo>
                <a:lnTo>
                  <a:pt x="677069" y="485510"/>
                </a:lnTo>
                <a:lnTo>
                  <a:pt x="682890" y="487096"/>
                </a:lnTo>
                <a:lnTo>
                  <a:pt x="688711" y="488947"/>
                </a:lnTo>
                <a:lnTo>
                  <a:pt x="694003" y="491591"/>
                </a:lnTo>
                <a:lnTo>
                  <a:pt x="698765" y="494499"/>
                </a:lnTo>
                <a:lnTo>
                  <a:pt x="703528" y="497935"/>
                </a:lnTo>
                <a:lnTo>
                  <a:pt x="708026" y="501901"/>
                </a:lnTo>
                <a:lnTo>
                  <a:pt x="711994" y="506131"/>
                </a:lnTo>
                <a:lnTo>
                  <a:pt x="715169" y="510889"/>
                </a:lnTo>
                <a:lnTo>
                  <a:pt x="718344" y="515912"/>
                </a:lnTo>
                <a:lnTo>
                  <a:pt x="720726" y="521200"/>
                </a:lnTo>
                <a:lnTo>
                  <a:pt x="722842" y="526487"/>
                </a:lnTo>
                <a:lnTo>
                  <a:pt x="724430" y="532303"/>
                </a:lnTo>
                <a:lnTo>
                  <a:pt x="725223" y="538383"/>
                </a:lnTo>
                <a:lnTo>
                  <a:pt x="725488" y="544464"/>
                </a:lnTo>
                <a:lnTo>
                  <a:pt x="725488" y="786095"/>
                </a:lnTo>
                <a:lnTo>
                  <a:pt x="725223" y="797462"/>
                </a:lnTo>
                <a:lnTo>
                  <a:pt x="724694" y="809095"/>
                </a:lnTo>
                <a:lnTo>
                  <a:pt x="723636" y="821255"/>
                </a:lnTo>
                <a:lnTo>
                  <a:pt x="722313" y="833681"/>
                </a:lnTo>
                <a:lnTo>
                  <a:pt x="720461" y="846370"/>
                </a:lnTo>
                <a:lnTo>
                  <a:pt x="718080" y="859853"/>
                </a:lnTo>
                <a:lnTo>
                  <a:pt x="714905" y="873336"/>
                </a:lnTo>
                <a:lnTo>
                  <a:pt x="711465" y="886554"/>
                </a:lnTo>
                <a:lnTo>
                  <a:pt x="707496" y="900830"/>
                </a:lnTo>
                <a:lnTo>
                  <a:pt x="702998" y="914312"/>
                </a:lnTo>
                <a:lnTo>
                  <a:pt x="698236" y="928324"/>
                </a:lnTo>
                <a:lnTo>
                  <a:pt x="692415" y="942335"/>
                </a:lnTo>
                <a:lnTo>
                  <a:pt x="686065" y="956347"/>
                </a:lnTo>
                <a:lnTo>
                  <a:pt x="679186" y="970094"/>
                </a:lnTo>
                <a:lnTo>
                  <a:pt x="671513" y="983841"/>
                </a:lnTo>
                <a:lnTo>
                  <a:pt x="663311" y="997323"/>
                </a:lnTo>
                <a:lnTo>
                  <a:pt x="658813" y="1003933"/>
                </a:lnTo>
                <a:lnTo>
                  <a:pt x="654315" y="1010542"/>
                </a:lnTo>
                <a:lnTo>
                  <a:pt x="649552" y="1017151"/>
                </a:lnTo>
                <a:lnTo>
                  <a:pt x="644525" y="1023496"/>
                </a:lnTo>
                <a:lnTo>
                  <a:pt x="639498" y="1029841"/>
                </a:lnTo>
                <a:lnTo>
                  <a:pt x="634207" y="1035921"/>
                </a:lnTo>
                <a:lnTo>
                  <a:pt x="628650" y="1042001"/>
                </a:lnTo>
                <a:lnTo>
                  <a:pt x="623094" y="1048082"/>
                </a:lnTo>
                <a:lnTo>
                  <a:pt x="617009" y="1054162"/>
                </a:lnTo>
                <a:lnTo>
                  <a:pt x="610923" y="1059978"/>
                </a:lnTo>
                <a:lnTo>
                  <a:pt x="604838" y="1065530"/>
                </a:lnTo>
                <a:lnTo>
                  <a:pt x="598488" y="1071082"/>
                </a:lnTo>
                <a:lnTo>
                  <a:pt x="591873" y="1076369"/>
                </a:lnTo>
                <a:lnTo>
                  <a:pt x="584730" y="1081656"/>
                </a:lnTo>
                <a:lnTo>
                  <a:pt x="577850" y="1086944"/>
                </a:lnTo>
                <a:lnTo>
                  <a:pt x="570442" y="1091702"/>
                </a:lnTo>
                <a:lnTo>
                  <a:pt x="563034" y="1096461"/>
                </a:lnTo>
                <a:lnTo>
                  <a:pt x="555096" y="1101219"/>
                </a:lnTo>
                <a:lnTo>
                  <a:pt x="547159" y="1105714"/>
                </a:lnTo>
                <a:lnTo>
                  <a:pt x="538957" y="1109944"/>
                </a:lnTo>
                <a:lnTo>
                  <a:pt x="530755" y="1113909"/>
                </a:lnTo>
                <a:lnTo>
                  <a:pt x="522288" y="1117875"/>
                </a:lnTo>
                <a:lnTo>
                  <a:pt x="513292" y="1121576"/>
                </a:lnTo>
                <a:lnTo>
                  <a:pt x="504296" y="1125277"/>
                </a:lnTo>
                <a:lnTo>
                  <a:pt x="495036" y="1128185"/>
                </a:lnTo>
                <a:lnTo>
                  <a:pt x="485246" y="1131357"/>
                </a:lnTo>
                <a:lnTo>
                  <a:pt x="475721" y="1134001"/>
                </a:lnTo>
                <a:lnTo>
                  <a:pt x="465932" y="1136909"/>
                </a:lnTo>
                <a:lnTo>
                  <a:pt x="455613" y="1139288"/>
                </a:lnTo>
                <a:lnTo>
                  <a:pt x="445029" y="1141139"/>
                </a:lnTo>
                <a:lnTo>
                  <a:pt x="434182" y="1142989"/>
                </a:lnTo>
                <a:lnTo>
                  <a:pt x="423069" y="1144840"/>
                </a:lnTo>
                <a:lnTo>
                  <a:pt x="423069" y="1329896"/>
                </a:lnTo>
                <a:lnTo>
                  <a:pt x="664898" y="1329896"/>
                </a:lnTo>
                <a:lnTo>
                  <a:pt x="671248" y="1330161"/>
                </a:lnTo>
                <a:lnTo>
                  <a:pt x="677069" y="1331218"/>
                </a:lnTo>
                <a:lnTo>
                  <a:pt x="682890" y="1332540"/>
                </a:lnTo>
                <a:lnTo>
                  <a:pt x="688711" y="1334919"/>
                </a:lnTo>
                <a:lnTo>
                  <a:pt x="694003" y="1337299"/>
                </a:lnTo>
                <a:lnTo>
                  <a:pt x="698765" y="1340207"/>
                </a:lnTo>
                <a:lnTo>
                  <a:pt x="703528" y="1343643"/>
                </a:lnTo>
                <a:lnTo>
                  <a:pt x="708026" y="1347609"/>
                </a:lnTo>
                <a:lnTo>
                  <a:pt x="711994" y="1351839"/>
                </a:lnTo>
                <a:lnTo>
                  <a:pt x="715169" y="1356862"/>
                </a:lnTo>
                <a:lnTo>
                  <a:pt x="718344" y="1361620"/>
                </a:lnTo>
                <a:lnTo>
                  <a:pt x="720726" y="1366908"/>
                </a:lnTo>
                <a:lnTo>
                  <a:pt x="722842" y="1372195"/>
                </a:lnTo>
                <a:lnTo>
                  <a:pt x="724430" y="1378011"/>
                </a:lnTo>
                <a:lnTo>
                  <a:pt x="725223" y="1384092"/>
                </a:lnTo>
                <a:lnTo>
                  <a:pt x="725488" y="1390172"/>
                </a:lnTo>
                <a:lnTo>
                  <a:pt x="725223" y="1396517"/>
                </a:lnTo>
                <a:lnTo>
                  <a:pt x="724430" y="1402333"/>
                </a:lnTo>
                <a:lnTo>
                  <a:pt x="722842" y="1408149"/>
                </a:lnTo>
                <a:lnTo>
                  <a:pt x="720726" y="1413965"/>
                </a:lnTo>
                <a:lnTo>
                  <a:pt x="718344" y="1419252"/>
                </a:lnTo>
                <a:lnTo>
                  <a:pt x="715169" y="1424011"/>
                </a:lnTo>
                <a:lnTo>
                  <a:pt x="711994" y="1429034"/>
                </a:lnTo>
                <a:lnTo>
                  <a:pt x="708026" y="1433264"/>
                </a:lnTo>
                <a:lnTo>
                  <a:pt x="703528" y="1436965"/>
                </a:lnTo>
                <a:lnTo>
                  <a:pt x="698765" y="1440402"/>
                </a:lnTo>
                <a:lnTo>
                  <a:pt x="694003" y="1443574"/>
                </a:lnTo>
                <a:lnTo>
                  <a:pt x="688711" y="1445953"/>
                </a:lnTo>
                <a:lnTo>
                  <a:pt x="682890" y="1448068"/>
                </a:lnTo>
                <a:lnTo>
                  <a:pt x="677069" y="1449654"/>
                </a:lnTo>
                <a:lnTo>
                  <a:pt x="671248" y="1450447"/>
                </a:lnTo>
                <a:lnTo>
                  <a:pt x="664898" y="1450976"/>
                </a:lnTo>
                <a:lnTo>
                  <a:pt x="60589" y="1450976"/>
                </a:lnTo>
                <a:lnTo>
                  <a:pt x="54239" y="1450447"/>
                </a:lnTo>
                <a:lnTo>
                  <a:pt x="48419" y="1449654"/>
                </a:lnTo>
                <a:lnTo>
                  <a:pt x="42598" y="1448068"/>
                </a:lnTo>
                <a:lnTo>
                  <a:pt x="37041" y="1445953"/>
                </a:lnTo>
                <a:lnTo>
                  <a:pt x="31750" y="1443574"/>
                </a:lnTo>
                <a:lnTo>
                  <a:pt x="26723" y="1440402"/>
                </a:lnTo>
                <a:lnTo>
                  <a:pt x="21960" y="1436965"/>
                </a:lnTo>
                <a:lnTo>
                  <a:pt x="17727" y="1433264"/>
                </a:lnTo>
                <a:lnTo>
                  <a:pt x="13758" y="1429034"/>
                </a:lnTo>
                <a:lnTo>
                  <a:pt x="10319" y="1424011"/>
                </a:lnTo>
                <a:lnTo>
                  <a:pt x="7408" y="1419252"/>
                </a:lnTo>
                <a:lnTo>
                  <a:pt x="5027" y="1413965"/>
                </a:lnTo>
                <a:lnTo>
                  <a:pt x="2646" y="1408149"/>
                </a:lnTo>
                <a:lnTo>
                  <a:pt x="1323" y="1402333"/>
                </a:lnTo>
                <a:lnTo>
                  <a:pt x="264" y="1396517"/>
                </a:lnTo>
                <a:lnTo>
                  <a:pt x="0" y="1390172"/>
                </a:lnTo>
                <a:lnTo>
                  <a:pt x="264" y="1384092"/>
                </a:lnTo>
                <a:lnTo>
                  <a:pt x="1323" y="1378011"/>
                </a:lnTo>
                <a:lnTo>
                  <a:pt x="2646" y="1372195"/>
                </a:lnTo>
                <a:lnTo>
                  <a:pt x="5027" y="1366908"/>
                </a:lnTo>
                <a:lnTo>
                  <a:pt x="7408" y="1361620"/>
                </a:lnTo>
                <a:lnTo>
                  <a:pt x="10319" y="1356862"/>
                </a:lnTo>
                <a:lnTo>
                  <a:pt x="13758" y="1351839"/>
                </a:lnTo>
                <a:lnTo>
                  <a:pt x="17727" y="1347609"/>
                </a:lnTo>
                <a:lnTo>
                  <a:pt x="21960" y="1343643"/>
                </a:lnTo>
                <a:lnTo>
                  <a:pt x="26723" y="1340207"/>
                </a:lnTo>
                <a:lnTo>
                  <a:pt x="31750" y="1337299"/>
                </a:lnTo>
                <a:lnTo>
                  <a:pt x="37041" y="1334919"/>
                </a:lnTo>
                <a:lnTo>
                  <a:pt x="42598" y="1332540"/>
                </a:lnTo>
                <a:lnTo>
                  <a:pt x="48419" y="1331218"/>
                </a:lnTo>
                <a:lnTo>
                  <a:pt x="54239" y="1330161"/>
                </a:lnTo>
                <a:lnTo>
                  <a:pt x="60589" y="1329896"/>
                </a:lnTo>
                <a:lnTo>
                  <a:pt x="302419" y="1329896"/>
                </a:lnTo>
                <a:lnTo>
                  <a:pt x="302419" y="1144840"/>
                </a:lnTo>
                <a:lnTo>
                  <a:pt x="291571" y="1142989"/>
                </a:lnTo>
                <a:lnTo>
                  <a:pt x="280459" y="1141139"/>
                </a:lnTo>
                <a:lnTo>
                  <a:pt x="270140" y="1139288"/>
                </a:lnTo>
                <a:lnTo>
                  <a:pt x="259821" y="1136909"/>
                </a:lnTo>
                <a:lnTo>
                  <a:pt x="250032" y="1134001"/>
                </a:lnTo>
                <a:lnTo>
                  <a:pt x="240242" y="1131357"/>
                </a:lnTo>
                <a:lnTo>
                  <a:pt x="230452" y="1128185"/>
                </a:lnTo>
                <a:lnTo>
                  <a:pt x="221457" y="1125277"/>
                </a:lnTo>
                <a:lnTo>
                  <a:pt x="212196" y="1121576"/>
                </a:lnTo>
                <a:lnTo>
                  <a:pt x="203465" y="1117875"/>
                </a:lnTo>
                <a:lnTo>
                  <a:pt x="194734" y="1113909"/>
                </a:lnTo>
                <a:lnTo>
                  <a:pt x="186532" y="1109944"/>
                </a:lnTo>
                <a:lnTo>
                  <a:pt x="178329" y="1105714"/>
                </a:lnTo>
                <a:lnTo>
                  <a:pt x="170392" y="1101219"/>
                </a:lnTo>
                <a:lnTo>
                  <a:pt x="162454" y="1096461"/>
                </a:lnTo>
                <a:lnTo>
                  <a:pt x="155310" y="1091702"/>
                </a:lnTo>
                <a:lnTo>
                  <a:pt x="147902" y="1086944"/>
                </a:lnTo>
                <a:lnTo>
                  <a:pt x="140758" y="1081656"/>
                </a:lnTo>
                <a:lnTo>
                  <a:pt x="133879" y="1076369"/>
                </a:lnTo>
                <a:lnTo>
                  <a:pt x="127264" y="1071082"/>
                </a:lnTo>
                <a:lnTo>
                  <a:pt x="120650" y="1065530"/>
                </a:lnTo>
                <a:lnTo>
                  <a:pt x="114564" y="1059978"/>
                </a:lnTo>
                <a:lnTo>
                  <a:pt x="108479" y="1054162"/>
                </a:lnTo>
                <a:lnTo>
                  <a:pt x="102394" y="1048082"/>
                </a:lnTo>
                <a:lnTo>
                  <a:pt x="97102" y="1042001"/>
                </a:lnTo>
                <a:lnTo>
                  <a:pt x="91546" y="1035921"/>
                </a:lnTo>
                <a:lnTo>
                  <a:pt x="85989" y="1029841"/>
                </a:lnTo>
                <a:lnTo>
                  <a:pt x="81227" y="1023496"/>
                </a:lnTo>
                <a:lnTo>
                  <a:pt x="75935" y="1017151"/>
                </a:lnTo>
                <a:lnTo>
                  <a:pt x="71437" y="1010542"/>
                </a:lnTo>
                <a:lnTo>
                  <a:pt x="66675" y="1003933"/>
                </a:lnTo>
                <a:lnTo>
                  <a:pt x="62177" y="997323"/>
                </a:lnTo>
                <a:lnTo>
                  <a:pt x="53975" y="983841"/>
                </a:lnTo>
                <a:lnTo>
                  <a:pt x="46302" y="970094"/>
                </a:lnTo>
                <a:lnTo>
                  <a:pt x="39687" y="956347"/>
                </a:lnTo>
                <a:lnTo>
                  <a:pt x="33337" y="942335"/>
                </a:lnTo>
                <a:lnTo>
                  <a:pt x="27516" y="928324"/>
                </a:lnTo>
                <a:lnTo>
                  <a:pt x="22489" y="914312"/>
                </a:lnTo>
                <a:lnTo>
                  <a:pt x="17991" y="900830"/>
                </a:lnTo>
                <a:lnTo>
                  <a:pt x="14023" y="886554"/>
                </a:lnTo>
                <a:lnTo>
                  <a:pt x="10583" y="873336"/>
                </a:lnTo>
                <a:lnTo>
                  <a:pt x="7673" y="859853"/>
                </a:lnTo>
                <a:lnTo>
                  <a:pt x="5291" y="846370"/>
                </a:lnTo>
                <a:lnTo>
                  <a:pt x="3439" y="833681"/>
                </a:lnTo>
                <a:lnTo>
                  <a:pt x="1852" y="821255"/>
                </a:lnTo>
                <a:lnTo>
                  <a:pt x="1058" y="809095"/>
                </a:lnTo>
                <a:lnTo>
                  <a:pt x="264" y="797462"/>
                </a:lnTo>
                <a:lnTo>
                  <a:pt x="0" y="786095"/>
                </a:lnTo>
                <a:lnTo>
                  <a:pt x="0" y="544464"/>
                </a:lnTo>
                <a:lnTo>
                  <a:pt x="264" y="538383"/>
                </a:lnTo>
                <a:lnTo>
                  <a:pt x="1323" y="532303"/>
                </a:lnTo>
                <a:lnTo>
                  <a:pt x="2646" y="526487"/>
                </a:lnTo>
                <a:lnTo>
                  <a:pt x="5027" y="521200"/>
                </a:lnTo>
                <a:lnTo>
                  <a:pt x="7408" y="515912"/>
                </a:lnTo>
                <a:lnTo>
                  <a:pt x="10319" y="510889"/>
                </a:lnTo>
                <a:lnTo>
                  <a:pt x="13758" y="506131"/>
                </a:lnTo>
                <a:lnTo>
                  <a:pt x="17727" y="501901"/>
                </a:lnTo>
                <a:lnTo>
                  <a:pt x="21960" y="497935"/>
                </a:lnTo>
                <a:lnTo>
                  <a:pt x="26723" y="494499"/>
                </a:lnTo>
                <a:lnTo>
                  <a:pt x="31750" y="491591"/>
                </a:lnTo>
                <a:lnTo>
                  <a:pt x="37041" y="488947"/>
                </a:lnTo>
                <a:lnTo>
                  <a:pt x="42598" y="487096"/>
                </a:lnTo>
                <a:lnTo>
                  <a:pt x="48419" y="485510"/>
                </a:lnTo>
                <a:lnTo>
                  <a:pt x="54239" y="484453"/>
                </a:lnTo>
                <a:lnTo>
                  <a:pt x="60589" y="484188"/>
                </a:lnTo>
                <a:close/>
                <a:moveTo>
                  <a:pt x="362612" y="0"/>
                </a:moveTo>
                <a:lnTo>
                  <a:pt x="372158" y="265"/>
                </a:lnTo>
                <a:lnTo>
                  <a:pt x="381438" y="1058"/>
                </a:lnTo>
                <a:lnTo>
                  <a:pt x="390454" y="2116"/>
                </a:lnTo>
                <a:lnTo>
                  <a:pt x="399204" y="3967"/>
                </a:lnTo>
                <a:lnTo>
                  <a:pt x="408219" y="5553"/>
                </a:lnTo>
                <a:lnTo>
                  <a:pt x="416705" y="8198"/>
                </a:lnTo>
                <a:lnTo>
                  <a:pt x="424925" y="11107"/>
                </a:lnTo>
                <a:lnTo>
                  <a:pt x="433145" y="14280"/>
                </a:lnTo>
                <a:lnTo>
                  <a:pt x="441630" y="17982"/>
                </a:lnTo>
                <a:lnTo>
                  <a:pt x="449054" y="21949"/>
                </a:lnTo>
                <a:lnTo>
                  <a:pt x="456744" y="26444"/>
                </a:lnTo>
                <a:lnTo>
                  <a:pt x="464169" y="30939"/>
                </a:lnTo>
                <a:lnTo>
                  <a:pt x="471328" y="36228"/>
                </a:lnTo>
                <a:lnTo>
                  <a:pt x="478222" y="41253"/>
                </a:lnTo>
                <a:lnTo>
                  <a:pt x="484851" y="47070"/>
                </a:lnTo>
                <a:lnTo>
                  <a:pt x="490950" y="53152"/>
                </a:lnTo>
                <a:lnTo>
                  <a:pt x="497049" y="59234"/>
                </a:lnTo>
                <a:lnTo>
                  <a:pt x="502882" y="66110"/>
                </a:lnTo>
                <a:lnTo>
                  <a:pt x="508186" y="72721"/>
                </a:lnTo>
                <a:lnTo>
                  <a:pt x="513224" y="80125"/>
                </a:lnTo>
                <a:lnTo>
                  <a:pt x="517997" y="87265"/>
                </a:lnTo>
                <a:lnTo>
                  <a:pt x="522504" y="94934"/>
                </a:lnTo>
                <a:lnTo>
                  <a:pt x="526482" y="102602"/>
                </a:lnTo>
                <a:lnTo>
                  <a:pt x="530194" y="110800"/>
                </a:lnTo>
                <a:lnTo>
                  <a:pt x="533111" y="118998"/>
                </a:lnTo>
                <a:lnTo>
                  <a:pt x="536293" y="127195"/>
                </a:lnTo>
                <a:lnTo>
                  <a:pt x="538679" y="136186"/>
                </a:lnTo>
                <a:lnTo>
                  <a:pt x="540536" y="144648"/>
                </a:lnTo>
                <a:lnTo>
                  <a:pt x="542392" y="153903"/>
                </a:lnTo>
                <a:lnTo>
                  <a:pt x="543187" y="162630"/>
                </a:lnTo>
                <a:lnTo>
                  <a:pt x="544248" y="172150"/>
                </a:lnTo>
                <a:lnTo>
                  <a:pt x="544513" y="181141"/>
                </a:lnTo>
                <a:lnTo>
                  <a:pt x="544513" y="483394"/>
                </a:lnTo>
                <a:lnTo>
                  <a:pt x="180975" y="483394"/>
                </a:lnTo>
                <a:lnTo>
                  <a:pt x="180975" y="181141"/>
                </a:lnTo>
                <a:lnTo>
                  <a:pt x="181240" y="172150"/>
                </a:lnTo>
                <a:lnTo>
                  <a:pt x="181771" y="162630"/>
                </a:lnTo>
                <a:lnTo>
                  <a:pt x="183097" y="153903"/>
                </a:lnTo>
                <a:lnTo>
                  <a:pt x="184422" y="144648"/>
                </a:lnTo>
                <a:lnTo>
                  <a:pt x="186809" y="136186"/>
                </a:lnTo>
                <a:lnTo>
                  <a:pt x="189195" y="127195"/>
                </a:lnTo>
                <a:lnTo>
                  <a:pt x="191847" y="118998"/>
                </a:lnTo>
                <a:lnTo>
                  <a:pt x="195294" y="110800"/>
                </a:lnTo>
                <a:lnTo>
                  <a:pt x="199006" y="102602"/>
                </a:lnTo>
                <a:lnTo>
                  <a:pt x="202984" y="94934"/>
                </a:lnTo>
                <a:lnTo>
                  <a:pt x="207226" y="87265"/>
                </a:lnTo>
                <a:lnTo>
                  <a:pt x="211999" y="80125"/>
                </a:lnTo>
                <a:lnTo>
                  <a:pt x="217037" y="72721"/>
                </a:lnTo>
                <a:lnTo>
                  <a:pt x="222341" y="66110"/>
                </a:lnTo>
                <a:lnTo>
                  <a:pt x="228174" y="59234"/>
                </a:lnTo>
                <a:lnTo>
                  <a:pt x="234008" y="53152"/>
                </a:lnTo>
                <a:lnTo>
                  <a:pt x="240372" y="47070"/>
                </a:lnTo>
                <a:lnTo>
                  <a:pt x="247266" y="41253"/>
                </a:lnTo>
                <a:lnTo>
                  <a:pt x="253895" y="36228"/>
                </a:lnTo>
                <a:lnTo>
                  <a:pt x="261054" y="30939"/>
                </a:lnTo>
                <a:lnTo>
                  <a:pt x="268479" y="26444"/>
                </a:lnTo>
                <a:lnTo>
                  <a:pt x="275903" y="21949"/>
                </a:lnTo>
                <a:lnTo>
                  <a:pt x="283858" y="17982"/>
                </a:lnTo>
                <a:lnTo>
                  <a:pt x="291813" y="14280"/>
                </a:lnTo>
                <a:lnTo>
                  <a:pt x="300033" y="11107"/>
                </a:lnTo>
                <a:lnTo>
                  <a:pt x="308518" y="8198"/>
                </a:lnTo>
                <a:lnTo>
                  <a:pt x="317269" y="5553"/>
                </a:lnTo>
                <a:lnTo>
                  <a:pt x="326019" y="3967"/>
                </a:lnTo>
                <a:lnTo>
                  <a:pt x="334770" y="2116"/>
                </a:lnTo>
                <a:lnTo>
                  <a:pt x="344050" y="1058"/>
                </a:lnTo>
                <a:lnTo>
                  <a:pt x="353331" y="265"/>
                </a:lnTo>
                <a:lnTo>
                  <a:pt x="362612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3" name="矩形 52"/>
          <p:cNvSpPr/>
          <p:nvPr/>
        </p:nvSpPr>
        <p:spPr>
          <a:xfrm>
            <a:off x="6436058" y="4584332"/>
            <a:ext cx="1859802" cy="420884"/>
          </a:xfrm>
          <a:prstGeom prst="rect">
            <a:avLst/>
          </a:prstGeom>
        </p:spPr>
        <p:txBody>
          <a:bodyPr wrap="none" lIns="91439" tIns="45720" rIns="91439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1625" indent="-301625" algn="ctr">
              <a:buFont typeface="Wingdings" panose="05000000000000000000" pitchFamily="2" charset="2"/>
              <a:buChar char="l"/>
            </a:pPr>
            <a:r>
              <a:rPr lang="zh-CN" altLang="en-US" sz="2135">
                <a:latin typeface="微软雅黑" panose="020b0503020204020204" charset="-122"/>
                <a:ea typeface="微软雅黑" panose="020b0503020204020204" charset="-122"/>
              </a:rPr>
              <a:t>添加小标题</a:t>
            </a:r>
          </a:p>
        </p:txBody>
      </p:sp>
      <p:sp>
        <p:nvSpPr>
          <p:cNvPr id="54" name="矩形 53"/>
          <p:cNvSpPr/>
          <p:nvPr/>
        </p:nvSpPr>
        <p:spPr>
          <a:xfrm>
            <a:off x="8607757" y="4562925"/>
            <a:ext cx="1859802" cy="420884"/>
          </a:xfrm>
          <a:prstGeom prst="rect">
            <a:avLst/>
          </a:prstGeom>
        </p:spPr>
        <p:txBody>
          <a:bodyPr wrap="none" lIns="91439" tIns="45720" rIns="91439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1625" indent="-301625" algn="ctr">
              <a:buFont typeface="Wingdings" panose="05000000000000000000" pitchFamily="2" charset="2"/>
              <a:buChar char="l"/>
            </a:pPr>
            <a:r>
              <a:rPr lang="zh-CN" altLang="en-US" sz="2135">
                <a:latin typeface="微软雅黑" panose="020b0503020204020204" charset="-122"/>
                <a:ea typeface="微软雅黑" panose="020b0503020204020204" charset="-122"/>
              </a:rPr>
              <a:t>添加小标题</a:t>
            </a:r>
          </a:p>
        </p:txBody>
      </p:sp>
      <p:sp>
        <p:nvSpPr>
          <p:cNvPr id="55" name="矩形 54"/>
          <p:cNvSpPr/>
          <p:nvPr/>
        </p:nvSpPr>
        <p:spPr>
          <a:xfrm>
            <a:off x="6436058" y="5002433"/>
            <a:ext cx="1859802" cy="420884"/>
          </a:xfrm>
          <a:prstGeom prst="rect">
            <a:avLst/>
          </a:prstGeom>
        </p:spPr>
        <p:txBody>
          <a:bodyPr wrap="none" lIns="91439" tIns="45720" rIns="91439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1625" indent="-301625" algn="ctr">
              <a:buFont typeface="Wingdings" panose="05000000000000000000" pitchFamily="2" charset="2"/>
              <a:buChar char="l"/>
            </a:pPr>
            <a:r>
              <a:rPr lang="zh-CN" altLang="en-US" sz="2135">
                <a:latin typeface="微软雅黑" panose="020b0503020204020204" charset="-122"/>
                <a:ea typeface="微软雅黑" panose="020b0503020204020204" charset="-122"/>
              </a:rPr>
              <a:t>添加小标题</a:t>
            </a:r>
          </a:p>
        </p:txBody>
      </p:sp>
      <p:sp>
        <p:nvSpPr>
          <p:cNvPr id="56" name="矩形 55"/>
          <p:cNvSpPr/>
          <p:nvPr/>
        </p:nvSpPr>
        <p:spPr>
          <a:xfrm>
            <a:off x="8607757" y="4981025"/>
            <a:ext cx="1859802" cy="420884"/>
          </a:xfrm>
          <a:prstGeom prst="rect">
            <a:avLst/>
          </a:prstGeom>
        </p:spPr>
        <p:txBody>
          <a:bodyPr wrap="none" lIns="91439" tIns="45720" rIns="91439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1625" indent="-301625" algn="ctr">
              <a:buFont typeface="Wingdings" panose="05000000000000000000" pitchFamily="2" charset="2"/>
              <a:buChar char="l"/>
            </a:pPr>
            <a:r>
              <a:rPr lang="zh-CN" altLang="en-US" sz="2135">
                <a:latin typeface="微软雅黑" panose="020b0503020204020204" charset="-122"/>
                <a:ea typeface="微软雅黑" panose="020b0503020204020204" charset="-122"/>
              </a:rPr>
              <a:t>添加小标题</a:t>
            </a:r>
          </a:p>
        </p:txBody>
      </p:sp>
      <p:pic>
        <p:nvPicPr>
          <p:cNvPr id="6" name="图片 5" descr="bd55369faae48a19f7f3b9bc8113d16b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232535" y="715010"/>
            <a:ext cx="5069840" cy="5106035"/>
          </a:xfrm>
          <a:prstGeom prst="rect">
            <a:avLst/>
          </a:prstGeom>
          <a:effectLst>
            <a:reflection blurRad="6350" stA="52000" endA="300" endPos="35000" dir="5400000" sy="-100000" algn="bl" rotWithShape="0"/>
          </a:effectLst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7745" p14:dur="1200">
        <p:dissolve/>
      </p:transition>
    </mc:Choice>
    <mc:Fallback>
      <p:transition spd="slow" advTm="7745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3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900" decel="100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2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9" presetClass="entr" presetSubtype="0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1" presetID="50" presetClass="entr" presetSubtype="0" dur="10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0" presetClass="entr" presetSubtype="0" dur="1000" decel="100000" fill="hold" grpId="0" nodeType="withEffect">
                                  <p:stCondLst>
                                    <p:cond delay="4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0" presetClass="entr" presetSubtype="0" dur="1000" decel="100000" fill="hold" grpId="0" nodeType="withEffect">
                                  <p:stCondLst>
                                    <p:cond delay="8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0" presetClass="entr" presetSubtype="0" dur="1000" decel="1000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0"/>
          <p:cNvSpPr txBox="1">
            <a:spLocks noChangeArrowheads="1"/>
          </p:cNvSpPr>
          <p:nvPr/>
        </p:nvSpPr>
        <p:spPr bwMode="auto">
          <a:xfrm>
            <a:off x="4337684" y="392982"/>
            <a:ext cx="3517832" cy="527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5011" tIns="32505" rIns="65011" bIns="3250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035">
                <a:solidFill>
                  <a:schemeClr val="tx1"/>
                </a:solidFill>
                <a:latin typeface="方正粗谭黑简体" panose="02000000000000000000" pitchFamily="2" charset="-122"/>
                <a:ea typeface="方正粗谭黑简体" panose="02000000000000000000" pitchFamily="2" charset="-122"/>
                <a:sym typeface="Arial" pitchFamily="34" charset="0"/>
              </a:rPr>
              <a:t>添加相关标题文字</a:t>
            </a:r>
            <a:endParaRPr lang="zh-CN" altLang="en-US" sz="3035">
              <a:solidFill>
                <a:schemeClr val="tx1"/>
              </a:solidFill>
              <a:latin typeface="方正粗谭黑简体" panose="02000000000000000000" pitchFamily="2" charset="-122"/>
              <a:ea typeface="方正粗谭黑简体" panose="02000000000000000000" pitchFamily="2" charset="-122"/>
              <a:cs typeface="+mn-ea"/>
              <a:sym typeface="Arial" pitchFamily="34" charset="0"/>
            </a:endParaRPr>
          </a:p>
        </p:txBody>
      </p:sp>
      <p:sp>
        <p:nvSpPr>
          <p:cNvPr id="5" name="等腰三角形 4"/>
          <p:cNvSpPr/>
          <p:nvPr/>
        </p:nvSpPr>
        <p:spPr bwMode="auto">
          <a:xfrm flipV="1">
            <a:off x="5777159" y="423"/>
            <a:ext cx="638885" cy="355975"/>
          </a:xfrm>
          <a:prstGeom prst="triangle">
            <a:avLst>
              <a:gd name="adj" fmla="val 49494"/>
            </a:avLst>
          </a:prstGeom>
          <a:solidFill>
            <a:schemeClr val="accent5"/>
          </a:solidFill>
          <a:ln w="38100"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endParaRPr lang="zh-CN" altLang="en-US" sz="100">
              <a:solidFill>
                <a:schemeClr val="bg1"/>
              </a:solidFill>
            </a:endParaRPr>
          </a:p>
        </p:txBody>
      </p:sp>
      <p:sp>
        <p:nvSpPr>
          <p:cNvPr id="37" name="Freeform 6"/>
          <p:cNvSpPr/>
          <p:nvPr/>
        </p:nvSpPr>
        <p:spPr bwMode="auto">
          <a:xfrm>
            <a:off x="0" y="3319873"/>
            <a:ext cx="12193201" cy="3537940"/>
          </a:xfrm>
          <a:custGeom>
            <a:gdLst>
              <a:gd name="T0" fmla="*/ 3078 w 4268"/>
              <a:gd name="T1" fmla="*/ 3 h 1326"/>
              <a:gd name="T2" fmla="*/ 3355 w 4268"/>
              <a:gd name="T3" fmla="*/ 18 h 1326"/>
              <a:gd name="T4" fmla="*/ 3647 w 4268"/>
              <a:gd name="T5" fmla="*/ 50 h 1326"/>
              <a:gd name="T6" fmla="*/ 3951 w 4268"/>
              <a:gd name="T7" fmla="*/ 100 h 1326"/>
              <a:gd name="T8" fmla="*/ 4268 w 4268"/>
              <a:gd name="T9" fmla="*/ 168 h 1326"/>
              <a:gd name="T10" fmla="*/ 4106 w 4268"/>
              <a:gd name="T11" fmla="*/ 140 h 1326"/>
              <a:gd name="T12" fmla="*/ 3795 w 4268"/>
              <a:gd name="T13" fmla="*/ 80 h 1326"/>
              <a:gd name="T14" fmla="*/ 3499 w 4268"/>
              <a:gd name="T15" fmla="*/ 40 h 1326"/>
              <a:gd name="T16" fmla="*/ 3215 w 4268"/>
              <a:gd name="T17" fmla="*/ 16 h 1326"/>
              <a:gd name="T18" fmla="*/ 2943 w 4268"/>
              <a:gd name="T19" fmla="*/ 9 h 1326"/>
              <a:gd name="T20" fmla="*/ 2636 w 4268"/>
              <a:gd name="T21" fmla="*/ 18 h 1326"/>
              <a:gd name="T22" fmla="*/ 2348 w 4268"/>
              <a:gd name="T23" fmla="*/ 48 h 1326"/>
              <a:gd name="T24" fmla="*/ 2077 w 4268"/>
              <a:gd name="T25" fmla="*/ 93 h 1326"/>
              <a:gd name="T26" fmla="*/ 1825 w 4268"/>
              <a:gd name="T27" fmla="*/ 153 h 1326"/>
              <a:gd name="T28" fmla="*/ 1589 w 4268"/>
              <a:gd name="T29" fmla="*/ 225 h 1326"/>
              <a:gd name="T30" fmla="*/ 1370 w 4268"/>
              <a:gd name="T31" fmla="*/ 308 h 1326"/>
              <a:gd name="T32" fmla="*/ 1169 w 4268"/>
              <a:gd name="T33" fmla="*/ 398 h 1326"/>
              <a:gd name="T34" fmla="*/ 985 w 4268"/>
              <a:gd name="T35" fmla="*/ 494 h 1326"/>
              <a:gd name="T36" fmla="*/ 817 w 4268"/>
              <a:gd name="T37" fmla="*/ 595 h 1326"/>
              <a:gd name="T38" fmla="*/ 666 w 4268"/>
              <a:gd name="T39" fmla="*/ 696 h 1326"/>
              <a:gd name="T40" fmla="*/ 531 w 4268"/>
              <a:gd name="T41" fmla="*/ 797 h 1326"/>
              <a:gd name="T42" fmla="*/ 412 w 4268"/>
              <a:gd name="T43" fmla="*/ 895 h 1326"/>
              <a:gd name="T44" fmla="*/ 308 w 4268"/>
              <a:gd name="T45" fmla="*/ 988 h 1326"/>
              <a:gd name="T46" fmla="*/ 221 w 4268"/>
              <a:gd name="T47" fmla="*/ 1075 h 1326"/>
              <a:gd name="T48" fmla="*/ 149 w 4268"/>
              <a:gd name="T49" fmla="*/ 1151 h 1326"/>
              <a:gd name="T50" fmla="*/ 91 w 4268"/>
              <a:gd name="T51" fmla="*/ 1217 h 1326"/>
              <a:gd name="T52" fmla="*/ 49 w 4268"/>
              <a:gd name="T53" fmla="*/ 1269 h 1326"/>
              <a:gd name="T54" fmla="*/ 22 w 4268"/>
              <a:gd name="T55" fmla="*/ 1305 h 1326"/>
              <a:gd name="T56" fmla="*/ 8 w 4268"/>
              <a:gd name="T57" fmla="*/ 1323 h 1326"/>
              <a:gd name="T58" fmla="*/ 6 w 4268"/>
              <a:gd name="T59" fmla="*/ 1326 h 1326"/>
              <a:gd name="T60" fmla="*/ 1 w 4268"/>
              <a:gd name="T61" fmla="*/ 1318 h 1326"/>
              <a:gd name="T62" fmla="*/ 17 w 4268"/>
              <a:gd name="T63" fmla="*/ 1298 h 1326"/>
              <a:gd name="T64" fmla="*/ 47 w 4268"/>
              <a:gd name="T65" fmla="*/ 1259 h 1326"/>
              <a:gd name="T66" fmla="*/ 93 w 4268"/>
              <a:gd name="T67" fmla="*/ 1203 h 1326"/>
              <a:gd name="T68" fmla="*/ 154 w 4268"/>
              <a:gd name="T69" fmla="*/ 1135 h 1326"/>
              <a:gd name="T70" fmla="*/ 230 w 4268"/>
              <a:gd name="T71" fmla="*/ 1053 h 1326"/>
              <a:gd name="T72" fmla="*/ 324 w 4268"/>
              <a:gd name="T73" fmla="*/ 964 h 1326"/>
              <a:gd name="T74" fmla="*/ 434 w 4268"/>
              <a:gd name="T75" fmla="*/ 867 h 1326"/>
              <a:gd name="T76" fmla="*/ 561 w 4268"/>
              <a:gd name="T77" fmla="*/ 765 h 1326"/>
              <a:gd name="T78" fmla="*/ 703 w 4268"/>
              <a:gd name="T79" fmla="*/ 661 h 1326"/>
              <a:gd name="T80" fmla="*/ 864 w 4268"/>
              <a:gd name="T81" fmla="*/ 556 h 1326"/>
              <a:gd name="T82" fmla="*/ 1040 w 4268"/>
              <a:gd name="T83" fmla="*/ 455 h 1326"/>
              <a:gd name="T84" fmla="*/ 1235 w 4268"/>
              <a:gd name="T85" fmla="*/ 358 h 1326"/>
              <a:gd name="T86" fmla="*/ 1448 w 4268"/>
              <a:gd name="T87" fmla="*/ 268 h 1326"/>
              <a:gd name="T88" fmla="*/ 1678 w 4268"/>
              <a:gd name="T89" fmla="*/ 188 h 1326"/>
              <a:gd name="T90" fmla="*/ 1927 w 4268"/>
              <a:gd name="T91" fmla="*/ 119 h 1326"/>
              <a:gd name="T92" fmla="*/ 2194 w 4268"/>
              <a:gd name="T93" fmla="*/ 63 h 1326"/>
              <a:gd name="T94" fmla="*/ 2480 w 4268"/>
              <a:gd name="T95" fmla="*/ 23 h 1326"/>
              <a:gd name="T96" fmla="*/ 2784 w 4268"/>
              <a:gd name="T97" fmla="*/ 3 h 13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4268" h="1326">
                <a:moveTo>
                  <a:pt x="2943" y="0"/>
                </a:moveTo>
                <a:lnTo>
                  <a:pt x="3078" y="3"/>
                </a:lnTo>
                <a:lnTo>
                  <a:pt x="3215" y="8"/>
                </a:lnTo>
                <a:lnTo>
                  <a:pt x="3355" y="18"/>
                </a:lnTo>
                <a:lnTo>
                  <a:pt x="3500" y="31"/>
                </a:lnTo>
                <a:lnTo>
                  <a:pt x="3647" y="50"/>
                </a:lnTo>
                <a:lnTo>
                  <a:pt x="3797" y="72"/>
                </a:lnTo>
                <a:lnTo>
                  <a:pt x="3951" y="100"/>
                </a:lnTo>
                <a:lnTo>
                  <a:pt x="4109" y="132"/>
                </a:lnTo>
                <a:lnTo>
                  <a:pt x="4268" y="168"/>
                </a:lnTo>
                <a:lnTo>
                  <a:pt x="4267" y="176"/>
                </a:lnTo>
                <a:lnTo>
                  <a:pt x="4106" y="140"/>
                </a:lnTo>
                <a:lnTo>
                  <a:pt x="3950" y="107"/>
                </a:lnTo>
                <a:lnTo>
                  <a:pt x="3795" y="80"/>
                </a:lnTo>
                <a:lnTo>
                  <a:pt x="3645" y="58"/>
                </a:lnTo>
                <a:lnTo>
                  <a:pt x="3499" y="40"/>
                </a:lnTo>
                <a:lnTo>
                  <a:pt x="3355" y="26"/>
                </a:lnTo>
                <a:lnTo>
                  <a:pt x="3215" y="16"/>
                </a:lnTo>
                <a:lnTo>
                  <a:pt x="3078" y="10"/>
                </a:lnTo>
                <a:lnTo>
                  <a:pt x="2943" y="9"/>
                </a:lnTo>
                <a:lnTo>
                  <a:pt x="2788" y="12"/>
                </a:lnTo>
                <a:lnTo>
                  <a:pt x="2636" y="18"/>
                </a:lnTo>
                <a:lnTo>
                  <a:pt x="2490" y="31"/>
                </a:lnTo>
                <a:lnTo>
                  <a:pt x="2348" y="48"/>
                </a:lnTo>
                <a:lnTo>
                  <a:pt x="2210" y="69"/>
                </a:lnTo>
                <a:lnTo>
                  <a:pt x="2077" y="93"/>
                </a:lnTo>
                <a:lnTo>
                  <a:pt x="1949" y="122"/>
                </a:lnTo>
                <a:lnTo>
                  <a:pt x="1825" y="153"/>
                </a:lnTo>
                <a:lnTo>
                  <a:pt x="1704" y="188"/>
                </a:lnTo>
                <a:lnTo>
                  <a:pt x="1589" y="225"/>
                </a:lnTo>
                <a:lnTo>
                  <a:pt x="1478" y="265"/>
                </a:lnTo>
                <a:lnTo>
                  <a:pt x="1370" y="308"/>
                </a:lnTo>
                <a:lnTo>
                  <a:pt x="1268" y="352"/>
                </a:lnTo>
                <a:lnTo>
                  <a:pt x="1169" y="398"/>
                </a:lnTo>
                <a:lnTo>
                  <a:pt x="1075" y="446"/>
                </a:lnTo>
                <a:lnTo>
                  <a:pt x="985" y="494"/>
                </a:lnTo>
                <a:lnTo>
                  <a:pt x="899" y="545"/>
                </a:lnTo>
                <a:lnTo>
                  <a:pt x="817" y="595"/>
                </a:lnTo>
                <a:lnTo>
                  <a:pt x="739" y="646"/>
                </a:lnTo>
                <a:lnTo>
                  <a:pt x="666" y="696"/>
                </a:lnTo>
                <a:lnTo>
                  <a:pt x="597" y="748"/>
                </a:lnTo>
                <a:lnTo>
                  <a:pt x="531" y="797"/>
                </a:lnTo>
                <a:lnTo>
                  <a:pt x="470" y="847"/>
                </a:lnTo>
                <a:lnTo>
                  <a:pt x="412" y="895"/>
                </a:lnTo>
                <a:lnTo>
                  <a:pt x="359" y="943"/>
                </a:lnTo>
                <a:lnTo>
                  <a:pt x="308" y="988"/>
                </a:lnTo>
                <a:lnTo>
                  <a:pt x="263" y="1032"/>
                </a:lnTo>
                <a:lnTo>
                  <a:pt x="221" y="1075"/>
                </a:lnTo>
                <a:lnTo>
                  <a:pt x="183" y="1115"/>
                </a:lnTo>
                <a:lnTo>
                  <a:pt x="149" y="1151"/>
                </a:lnTo>
                <a:lnTo>
                  <a:pt x="118" y="1186"/>
                </a:lnTo>
                <a:lnTo>
                  <a:pt x="91" y="1217"/>
                </a:lnTo>
                <a:lnTo>
                  <a:pt x="69" y="1246"/>
                </a:lnTo>
                <a:lnTo>
                  <a:pt x="49" y="1269"/>
                </a:lnTo>
                <a:lnTo>
                  <a:pt x="34" y="1288"/>
                </a:lnTo>
                <a:lnTo>
                  <a:pt x="22" y="1305"/>
                </a:lnTo>
                <a:lnTo>
                  <a:pt x="13" y="1317"/>
                </a:lnTo>
                <a:lnTo>
                  <a:pt x="8" y="1323"/>
                </a:lnTo>
                <a:lnTo>
                  <a:pt x="6" y="1326"/>
                </a:lnTo>
                <a:lnTo>
                  <a:pt x="6" y="1326"/>
                </a:lnTo>
                <a:lnTo>
                  <a:pt x="0" y="1321"/>
                </a:lnTo>
                <a:lnTo>
                  <a:pt x="1" y="1318"/>
                </a:lnTo>
                <a:lnTo>
                  <a:pt x="8" y="1310"/>
                </a:lnTo>
                <a:lnTo>
                  <a:pt x="17" y="1298"/>
                </a:lnTo>
                <a:lnTo>
                  <a:pt x="30" y="1281"/>
                </a:lnTo>
                <a:lnTo>
                  <a:pt x="47" y="1259"/>
                </a:lnTo>
                <a:lnTo>
                  <a:pt x="67" y="1233"/>
                </a:lnTo>
                <a:lnTo>
                  <a:pt x="93" y="1203"/>
                </a:lnTo>
                <a:lnTo>
                  <a:pt x="122" y="1171"/>
                </a:lnTo>
                <a:lnTo>
                  <a:pt x="154" y="1135"/>
                </a:lnTo>
                <a:lnTo>
                  <a:pt x="190" y="1094"/>
                </a:lnTo>
                <a:lnTo>
                  <a:pt x="230" y="1053"/>
                </a:lnTo>
                <a:lnTo>
                  <a:pt x="276" y="1009"/>
                </a:lnTo>
                <a:lnTo>
                  <a:pt x="324" y="964"/>
                </a:lnTo>
                <a:lnTo>
                  <a:pt x="377" y="916"/>
                </a:lnTo>
                <a:lnTo>
                  <a:pt x="434" y="867"/>
                </a:lnTo>
                <a:lnTo>
                  <a:pt x="495" y="816"/>
                </a:lnTo>
                <a:lnTo>
                  <a:pt x="561" y="765"/>
                </a:lnTo>
                <a:lnTo>
                  <a:pt x="629" y="713"/>
                </a:lnTo>
                <a:lnTo>
                  <a:pt x="703" y="661"/>
                </a:lnTo>
                <a:lnTo>
                  <a:pt x="781" y="609"/>
                </a:lnTo>
                <a:lnTo>
                  <a:pt x="864" y="556"/>
                </a:lnTo>
                <a:lnTo>
                  <a:pt x="949" y="506"/>
                </a:lnTo>
                <a:lnTo>
                  <a:pt x="1040" y="455"/>
                </a:lnTo>
                <a:lnTo>
                  <a:pt x="1136" y="406"/>
                </a:lnTo>
                <a:lnTo>
                  <a:pt x="1235" y="358"/>
                </a:lnTo>
                <a:lnTo>
                  <a:pt x="1339" y="312"/>
                </a:lnTo>
                <a:lnTo>
                  <a:pt x="1448" y="268"/>
                </a:lnTo>
                <a:lnTo>
                  <a:pt x="1560" y="226"/>
                </a:lnTo>
                <a:lnTo>
                  <a:pt x="1678" y="188"/>
                </a:lnTo>
                <a:lnTo>
                  <a:pt x="1800" y="151"/>
                </a:lnTo>
                <a:lnTo>
                  <a:pt x="1927" y="119"/>
                </a:lnTo>
                <a:lnTo>
                  <a:pt x="2058" y="89"/>
                </a:lnTo>
                <a:lnTo>
                  <a:pt x="2194" y="63"/>
                </a:lnTo>
                <a:lnTo>
                  <a:pt x="2335" y="41"/>
                </a:lnTo>
                <a:lnTo>
                  <a:pt x="2480" y="23"/>
                </a:lnTo>
                <a:lnTo>
                  <a:pt x="2630" y="12"/>
                </a:lnTo>
                <a:lnTo>
                  <a:pt x="2784" y="3"/>
                </a:lnTo>
                <a:lnTo>
                  <a:pt x="2943" y="0"/>
                </a:lnTo>
                <a:close/>
              </a:path>
            </a:pathLst>
          </a:custGeom>
          <a:solidFill>
            <a:srgbClr val="969696"/>
          </a:solidFill>
          <a:ln w="28575">
            <a:solidFill>
              <a:srgbClr val="969696"/>
            </a:solidFill>
            <a:prstDash val="solid"/>
            <a:round/>
          </a:ln>
        </p:spPr>
        <p:txBody>
          <a:bodyPr vert="horz" wrap="square" lIns="130924" tIns="65462" rIns="130924" bIns="6546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38" name="Oval Callout 10"/>
          <p:cNvSpPr/>
          <p:nvPr/>
        </p:nvSpPr>
        <p:spPr bwMode="auto">
          <a:xfrm rot="19660752">
            <a:off x="246764" y="3431335"/>
            <a:ext cx="1597367" cy="1547504"/>
          </a:xfrm>
          <a:prstGeom prst="wedgeEllipseCallout">
            <a:avLst/>
          </a:prstGeom>
          <a:solidFill>
            <a:schemeClr val="accent5"/>
          </a:solid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3698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804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39" name="Oval 9"/>
          <p:cNvSpPr/>
          <p:nvPr/>
        </p:nvSpPr>
        <p:spPr bwMode="auto">
          <a:xfrm>
            <a:off x="1183336" y="5355562"/>
            <a:ext cx="364018" cy="359504"/>
          </a:xfrm>
          <a:prstGeom prst="ellipse">
            <a:avLst/>
          </a:prstGeom>
          <a:solidFill>
            <a:schemeClr val="accent6"/>
          </a:solid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3698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804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43" name="Rectangle 17"/>
          <p:cNvSpPr/>
          <p:nvPr/>
        </p:nvSpPr>
        <p:spPr bwMode="auto">
          <a:xfrm>
            <a:off x="1374084" y="5791269"/>
            <a:ext cx="1598224" cy="7365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</a:t>
            </a:r>
          </a:p>
        </p:txBody>
      </p:sp>
      <p:sp>
        <p:nvSpPr>
          <p:cNvPr id="45" name="Oval Callout 85"/>
          <p:cNvSpPr/>
          <p:nvPr/>
        </p:nvSpPr>
        <p:spPr bwMode="auto">
          <a:xfrm rot="8037643">
            <a:off x="3154707" y="4734397"/>
            <a:ext cx="1577558" cy="1566932"/>
          </a:xfrm>
          <a:prstGeom prst="wedgeEllipseCallout">
            <a:avLst/>
          </a:prstGeom>
          <a:solidFill>
            <a:schemeClr val="accent2"/>
          </a:solid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3698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804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46" name="Oval 86"/>
          <p:cNvSpPr/>
          <p:nvPr/>
        </p:nvSpPr>
        <p:spPr bwMode="auto">
          <a:xfrm rot="8637565">
            <a:off x="3144645" y="4187502"/>
            <a:ext cx="364018" cy="359504"/>
          </a:xfrm>
          <a:prstGeom prst="ellipse">
            <a:avLst/>
          </a:prstGeom>
          <a:solidFill>
            <a:schemeClr val="accent6"/>
          </a:solid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3698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804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48" name="Oval 94"/>
          <p:cNvSpPr/>
          <p:nvPr/>
        </p:nvSpPr>
        <p:spPr bwMode="auto">
          <a:xfrm rot="9824873">
            <a:off x="7007981" y="3198068"/>
            <a:ext cx="364018" cy="359504"/>
          </a:xfrm>
          <a:prstGeom prst="ellipse">
            <a:avLst/>
          </a:prstGeom>
          <a:solidFill>
            <a:schemeClr val="accent6"/>
          </a:solid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3698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804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50" name="Oval 99"/>
          <p:cNvSpPr/>
          <p:nvPr/>
        </p:nvSpPr>
        <p:spPr bwMode="auto">
          <a:xfrm>
            <a:off x="5014878" y="3581404"/>
            <a:ext cx="364018" cy="359504"/>
          </a:xfrm>
          <a:prstGeom prst="ellipse">
            <a:avLst/>
          </a:prstGeom>
          <a:solidFill>
            <a:schemeClr val="accent6"/>
          </a:solid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3698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804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52" name="Rectangle 17"/>
          <p:cNvSpPr/>
          <p:nvPr/>
        </p:nvSpPr>
        <p:spPr bwMode="auto">
          <a:xfrm>
            <a:off x="4730678" y="4114820"/>
            <a:ext cx="1518326" cy="7365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</a:t>
            </a:r>
          </a:p>
        </p:txBody>
      </p:sp>
      <p:sp>
        <p:nvSpPr>
          <p:cNvPr id="55" name="Rectangle 17"/>
          <p:cNvSpPr/>
          <p:nvPr/>
        </p:nvSpPr>
        <p:spPr bwMode="auto">
          <a:xfrm>
            <a:off x="6477611" y="2266707"/>
            <a:ext cx="1473055" cy="7050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</a:t>
            </a:r>
          </a:p>
        </p:txBody>
      </p:sp>
      <p:sp>
        <p:nvSpPr>
          <p:cNvPr id="3" name="Rectangle 17"/>
          <p:cNvSpPr/>
          <p:nvPr/>
        </p:nvSpPr>
        <p:spPr bwMode="auto">
          <a:xfrm>
            <a:off x="2185073" y="3225863"/>
            <a:ext cx="1473055" cy="812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</a:t>
            </a:r>
          </a:p>
        </p:txBody>
      </p:sp>
      <p:sp>
        <p:nvSpPr>
          <p:cNvPr id="72" name="Oval Callout 10"/>
          <p:cNvSpPr/>
          <p:nvPr/>
        </p:nvSpPr>
        <p:spPr bwMode="auto">
          <a:xfrm rot="19660752">
            <a:off x="4182406" y="1582638"/>
            <a:ext cx="1597367" cy="1547504"/>
          </a:xfrm>
          <a:prstGeom prst="wedgeEllipseCallout">
            <a:avLst/>
          </a:prstGeom>
          <a:solidFill>
            <a:schemeClr val="accent6"/>
          </a:solid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3698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804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73" name="Oval 99"/>
          <p:cNvSpPr/>
          <p:nvPr/>
        </p:nvSpPr>
        <p:spPr bwMode="auto">
          <a:xfrm>
            <a:off x="8819831" y="3145697"/>
            <a:ext cx="364018" cy="359504"/>
          </a:xfrm>
          <a:prstGeom prst="ellipse">
            <a:avLst/>
          </a:prstGeom>
          <a:solidFill>
            <a:schemeClr val="accent6"/>
          </a:solid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3698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804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74" name="Oval 99"/>
          <p:cNvSpPr/>
          <p:nvPr/>
        </p:nvSpPr>
        <p:spPr bwMode="auto">
          <a:xfrm>
            <a:off x="10737736" y="3352797"/>
            <a:ext cx="364018" cy="359504"/>
          </a:xfrm>
          <a:prstGeom prst="ellipse">
            <a:avLst/>
          </a:prstGeom>
          <a:solidFill>
            <a:schemeClr val="accent6"/>
          </a:solid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3698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804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75" name="Oval Callout 85"/>
          <p:cNvSpPr/>
          <p:nvPr/>
        </p:nvSpPr>
        <p:spPr bwMode="auto">
          <a:xfrm rot="9305715">
            <a:off x="6548532" y="3916915"/>
            <a:ext cx="1577558" cy="1566932"/>
          </a:xfrm>
          <a:prstGeom prst="wedgeEllipseCallout">
            <a:avLst/>
          </a:prstGeom>
          <a:solidFill>
            <a:schemeClr val="accent3"/>
          </a:solid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3698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804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76" name="Oval Callout 10"/>
          <p:cNvSpPr/>
          <p:nvPr/>
        </p:nvSpPr>
        <p:spPr bwMode="auto">
          <a:xfrm rot="20704329">
            <a:off x="8289384" y="1170158"/>
            <a:ext cx="1597367" cy="1547504"/>
          </a:xfrm>
          <a:prstGeom prst="wedgeEllipseCallout">
            <a:avLst/>
          </a:prstGeom>
          <a:solidFill>
            <a:schemeClr val="accent5"/>
          </a:solid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3698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804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77" name="Oval Callout 85"/>
          <p:cNvSpPr/>
          <p:nvPr/>
        </p:nvSpPr>
        <p:spPr bwMode="auto">
          <a:xfrm rot="9900337">
            <a:off x="10058364" y="4092279"/>
            <a:ext cx="1577558" cy="1566932"/>
          </a:xfrm>
          <a:prstGeom prst="wedgeEllipseCallout">
            <a:avLst/>
          </a:prstGeom>
          <a:solidFill>
            <a:schemeClr val="accent4"/>
          </a:solid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3698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804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78" name="Rectangle 17"/>
          <p:cNvSpPr/>
          <p:nvPr/>
        </p:nvSpPr>
        <p:spPr bwMode="auto">
          <a:xfrm>
            <a:off x="8345624" y="3733808"/>
            <a:ext cx="1473055" cy="7050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</a:t>
            </a:r>
          </a:p>
        </p:txBody>
      </p:sp>
      <p:sp>
        <p:nvSpPr>
          <p:cNvPr id="79" name="Rectangle 17"/>
          <p:cNvSpPr/>
          <p:nvPr/>
        </p:nvSpPr>
        <p:spPr bwMode="auto">
          <a:xfrm>
            <a:off x="10263530" y="2438370"/>
            <a:ext cx="1473055" cy="7050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</a:t>
            </a:r>
          </a:p>
        </p:txBody>
      </p:sp>
      <p:sp>
        <p:nvSpPr>
          <p:cNvPr id="80" name="TextBox 79"/>
          <p:cNvSpPr txBox="1"/>
          <p:nvPr/>
        </p:nvSpPr>
        <p:spPr>
          <a:xfrm>
            <a:off x="581320" y="4023561"/>
            <a:ext cx="909320" cy="4889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176655"/>
            <a:r>
              <a:rPr lang="en-US" altLang="zh-CN" sz="2435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2016</a:t>
            </a:r>
          </a:p>
        </p:txBody>
      </p:sp>
      <p:sp>
        <p:nvSpPr>
          <p:cNvPr id="81" name="TextBox 80"/>
          <p:cNvSpPr txBox="1"/>
          <p:nvPr/>
        </p:nvSpPr>
        <p:spPr>
          <a:xfrm>
            <a:off x="3479359" y="5334056"/>
            <a:ext cx="909320" cy="4889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176655"/>
            <a:r>
              <a:rPr lang="en-US" altLang="zh-CN" sz="2435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2017</a:t>
            </a:r>
          </a:p>
        </p:txBody>
      </p:sp>
      <p:sp>
        <p:nvSpPr>
          <p:cNvPr id="82" name="TextBox 81"/>
          <p:cNvSpPr txBox="1"/>
          <p:nvPr/>
        </p:nvSpPr>
        <p:spPr>
          <a:xfrm>
            <a:off x="4516962" y="2120255"/>
            <a:ext cx="909320" cy="4889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176655"/>
            <a:r>
              <a:rPr lang="en-US" altLang="zh-CN" sz="2435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2018</a:t>
            </a:r>
          </a:p>
        </p:txBody>
      </p:sp>
      <p:sp>
        <p:nvSpPr>
          <p:cNvPr id="83" name="TextBox 82"/>
          <p:cNvSpPr txBox="1"/>
          <p:nvPr/>
        </p:nvSpPr>
        <p:spPr>
          <a:xfrm>
            <a:off x="6873184" y="4495831"/>
            <a:ext cx="909320" cy="4889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176655"/>
            <a:r>
              <a:rPr lang="en-US" altLang="zh-CN" sz="2435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2019</a:t>
            </a:r>
          </a:p>
        </p:txBody>
      </p:sp>
      <p:sp>
        <p:nvSpPr>
          <p:cNvPr id="84" name="TextBox 83"/>
          <p:cNvSpPr txBox="1"/>
          <p:nvPr/>
        </p:nvSpPr>
        <p:spPr>
          <a:xfrm>
            <a:off x="8623940" y="1752550"/>
            <a:ext cx="909320" cy="4889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176655"/>
            <a:r>
              <a:rPr lang="en-US" altLang="zh-CN" sz="2435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2020</a:t>
            </a:r>
          </a:p>
        </p:txBody>
      </p:sp>
      <p:sp>
        <p:nvSpPr>
          <p:cNvPr id="85" name="TextBox 84"/>
          <p:cNvSpPr txBox="1"/>
          <p:nvPr/>
        </p:nvSpPr>
        <p:spPr>
          <a:xfrm>
            <a:off x="10622204" y="4639610"/>
            <a:ext cx="434975" cy="4889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176655"/>
            <a:r>
              <a:rPr lang="en-US" altLang="zh-CN" sz="2435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…</a:t>
            </a: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advTm="7833" p14:dur="1250">
        <p15:prstTrans prst="peelOff"/>
      </p:transition>
    </mc:Choice>
    <mc:Fallback>
      <p:transition spd="slow" advTm="783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dur="25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1" dur="25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dur="5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dur="25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" presetClass="entr" presetSubtype="4" dur="25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10" presetClass="entr" presetSubtype="0" dur="50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dur="50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dur="25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" presetClass="entr" presetSubtype="1" dur="250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5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5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10" presetClass="entr" presetSubtype="0" dur="500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8" dur="500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dur="25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5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" presetClass="entr" presetSubtype="4" dur="250" fill="hold" grpId="0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2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10" presetClass="entr" presetSubtype="0" dur="500" fill="hold" grpId="0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8" dur="500" fill="hold" grpId="0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16" dur="25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5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5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5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" presetClass="entr" presetSubtype="1" dur="250" fill="hold" grpId="0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25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25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10" presetClass="entr" presetSubtype="0" dur="500" fill="hold" grpId="0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8" dur="500" fill="hold" grpId="0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3" presetClass="entr" presetSubtype="16" dur="250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25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5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25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" presetClass="entr" presetSubtype="4" dur="250" fill="hold" grpId="0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25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25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10" presetClass="entr" presetSubtype="0" dur="500" fill="hold" grpId="0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8" dur="500" fill="hold" grpId="0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39" grpId="0"/>
      <p:bldP spid="43" grpId="0"/>
      <p:bldP spid="45" grpId="0"/>
      <p:bldP spid="46" grpId="0"/>
      <p:bldP spid="48" grpId="0"/>
      <p:bldP spid="50" grpId="0"/>
      <p:bldP spid="52" grpId="0"/>
      <p:bldP spid="55" grpId="0"/>
      <p:bldP spid="3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  <p:bldP spid="82" grpId="0"/>
      <p:bldP spid="83" grpId="0"/>
      <p:bldP spid="84" grpId="0"/>
      <p:bldP spid="8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0"/>
          <p:cNvSpPr txBox="1">
            <a:spLocks noChangeArrowheads="1"/>
          </p:cNvSpPr>
          <p:nvPr/>
        </p:nvSpPr>
        <p:spPr bwMode="auto">
          <a:xfrm>
            <a:off x="4337684" y="392982"/>
            <a:ext cx="3517832" cy="527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5011" tIns="32505" rIns="65011" bIns="3250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035">
                <a:solidFill>
                  <a:schemeClr val="tx1"/>
                </a:solidFill>
                <a:latin typeface="方正粗谭黑简体" panose="02000000000000000000" pitchFamily="2" charset="-122"/>
                <a:ea typeface="方正粗谭黑简体" panose="02000000000000000000" pitchFamily="2" charset="-122"/>
                <a:sym typeface="Arial" pitchFamily="34" charset="0"/>
              </a:rPr>
              <a:t>添加相关标题文字</a:t>
            </a:r>
            <a:endParaRPr lang="zh-CN" altLang="en-US" sz="3035">
              <a:solidFill>
                <a:schemeClr val="tx1"/>
              </a:solidFill>
              <a:latin typeface="方正粗谭黑简体" panose="02000000000000000000" pitchFamily="2" charset="-122"/>
              <a:ea typeface="方正粗谭黑简体" panose="02000000000000000000" pitchFamily="2" charset="-122"/>
              <a:cs typeface="+mn-ea"/>
              <a:sym typeface="Arial" pitchFamily="34" charset="0"/>
            </a:endParaRPr>
          </a:p>
        </p:txBody>
      </p:sp>
      <p:sp>
        <p:nvSpPr>
          <p:cNvPr id="5" name="等腰三角形 4"/>
          <p:cNvSpPr/>
          <p:nvPr/>
        </p:nvSpPr>
        <p:spPr bwMode="auto">
          <a:xfrm flipV="1">
            <a:off x="5777159" y="423"/>
            <a:ext cx="638885" cy="355975"/>
          </a:xfrm>
          <a:prstGeom prst="triangle">
            <a:avLst>
              <a:gd name="adj" fmla="val 49494"/>
            </a:avLst>
          </a:prstGeom>
          <a:solidFill>
            <a:schemeClr val="accent5"/>
          </a:solidFill>
          <a:ln w="38100"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endParaRPr lang="zh-CN" altLang="en-US" sz="100">
              <a:solidFill>
                <a:schemeClr val="bg1"/>
              </a:solidFill>
            </a:endParaRPr>
          </a:p>
        </p:txBody>
      </p:sp>
      <p:grpSp>
        <p:nvGrpSpPr>
          <p:cNvPr id="20137" name="Group 20137"/>
          <p:cNvGrpSpPr/>
          <p:nvPr/>
        </p:nvGrpSpPr>
        <p:grpSpPr>
          <a:xfrm>
            <a:off x="4376971" y="2106436"/>
            <a:ext cx="3437445" cy="3435471"/>
            <a:chExt cx="6874888" cy="6870940"/>
          </a:xfrm>
        </p:grpSpPr>
        <p:sp>
          <p:nvSpPr>
            <p:cNvPr id="20135" name="Shape 20135"/>
            <p:cNvSpPr/>
            <p:nvPr/>
          </p:nvSpPr>
          <p:spPr>
            <a:xfrm>
              <a:off x="31326" y="29353"/>
              <a:ext cx="6812237" cy="6812236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rgbClr val="FFFFFF"/>
                </a:gs>
                <a:gs pos="100000">
                  <a:srgbClr val="E4E8EE"/>
                </a:gs>
              </a:gsLst>
              <a:lin ang="6252796" scaled="0"/>
            </a:gra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defRPr sz="3200">
                  <a:solidFill>
                    <a:srgbClr val="FFFFFF"/>
                  </a:solidFill>
                </a:defRPr>
              </a:pPr>
              <a:endParaRPr sz="42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0136" name="Shape 20136"/>
            <p:cNvSpPr/>
            <p:nvPr/>
          </p:nvSpPr>
          <p:spPr>
            <a:xfrm>
              <a:off x="0" y="0"/>
              <a:ext cx="6874890" cy="6870941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9" h="21600" extrusionOk="0">
                  <a:moveTo>
                    <a:pt x="10560" y="0"/>
                  </a:moveTo>
                  <a:cubicBezTo>
                    <a:pt x="10560" y="0"/>
                    <a:pt x="10561" y="1"/>
                    <a:pt x="9832" y="63"/>
                  </a:cubicBezTo>
                  <a:cubicBezTo>
                    <a:pt x="9832" y="63"/>
                    <a:pt x="9832" y="62"/>
                    <a:pt x="8937" y="187"/>
                  </a:cubicBezTo>
                  <a:cubicBezTo>
                    <a:pt x="8937" y="187"/>
                    <a:pt x="8936" y="187"/>
                    <a:pt x="8040" y="416"/>
                  </a:cubicBezTo>
                  <a:cubicBezTo>
                    <a:pt x="8040" y="416"/>
                    <a:pt x="8040" y="417"/>
                    <a:pt x="7124" y="708"/>
                  </a:cubicBezTo>
                  <a:cubicBezTo>
                    <a:pt x="7124" y="708"/>
                    <a:pt x="7124" y="708"/>
                    <a:pt x="6769" y="854"/>
                  </a:cubicBezTo>
                  <a:cubicBezTo>
                    <a:pt x="6769" y="854"/>
                    <a:pt x="6770" y="854"/>
                    <a:pt x="6353" y="1000"/>
                  </a:cubicBezTo>
                  <a:cubicBezTo>
                    <a:pt x="6353" y="1000"/>
                    <a:pt x="6353" y="1000"/>
                    <a:pt x="5624" y="1396"/>
                  </a:cubicBezTo>
                  <a:cubicBezTo>
                    <a:pt x="5624" y="1396"/>
                    <a:pt x="5624" y="1395"/>
                    <a:pt x="5520" y="1458"/>
                  </a:cubicBezTo>
                  <a:cubicBezTo>
                    <a:pt x="5520" y="1458"/>
                    <a:pt x="5520" y="1458"/>
                    <a:pt x="4896" y="1875"/>
                  </a:cubicBezTo>
                  <a:cubicBezTo>
                    <a:pt x="4896" y="1875"/>
                    <a:pt x="4895" y="1874"/>
                    <a:pt x="4124" y="2437"/>
                  </a:cubicBezTo>
                  <a:cubicBezTo>
                    <a:pt x="4124" y="2437"/>
                    <a:pt x="4124" y="2437"/>
                    <a:pt x="3416" y="3020"/>
                  </a:cubicBezTo>
                  <a:cubicBezTo>
                    <a:pt x="3416" y="3020"/>
                    <a:pt x="3416" y="3020"/>
                    <a:pt x="2812" y="3645"/>
                  </a:cubicBezTo>
                  <a:cubicBezTo>
                    <a:pt x="2812" y="3645"/>
                    <a:pt x="2812" y="3646"/>
                    <a:pt x="2667" y="3854"/>
                  </a:cubicBezTo>
                  <a:cubicBezTo>
                    <a:pt x="2667" y="3854"/>
                    <a:pt x="2666" y="3853"/>
                    <a:pt x="2333" y="4249"/>
                  </a:cubicBezTo>
                  <a:cubicBezTo>
                    <a:pt x="2333" y="4249"/>
                    <a:pt x="2333" y="4249"/>
                    <a:pt x="2187" y="4457"/>
                  </a:cubicBezTo>
                  <a:cubicBezTo>
                    <a:pt x="2187" y="4457"/>
                    <a:pt x="2188" y="4458"/>
                    <a:pt x="1917" y="4812"/>
                  </a:cubicBezTo>
                  <a:cubicBezTo>
                    <a:pt x="1917" y="4812"/>
                    <a:pt x="1917" y="4812"/>
                    <a:pt x="1604" y="5353"/>
                  </a:cubicBezTo>
                  <a:cubicBezTo>
                    <a:pt x="1604" y="5353"/>
                    <a:pt x="1604" y="5353"/>
                    <a:pt x="1479" y="5499"/>
                  </a:cubicBezTo>
                  <a:cubicBezTo>
                    <a:pt x="1479" y="5499"/>
                    <a:pt x="1479" y="5499"/>
                    <a:pt x="1167" y="6082"/>
                  </a:cubicBezTo>
                  <a:cubicBezTo>
                    <a:pt x="1167" y="6082"/>
                    <a:pt x="1167" y="6082"/>
                    <a:pt x="1042" y="6436"/>
                  </a:cubicBezTo>
                  <a:cubicBezTo>
                    <a:pt x="1042" y="6436"/>
                    <a:pt x="1042" y="6436"/>
                    <a:pt x="833" y="6811"/>
                  </a:cubicBezTo>
                  <a:cubicBezTo>
                    <a:pt x="833" y="6811"/>
                    <a:pt x="834" y="6811"/>
                    <a:pt x="584" y="7519"/>
                  </a:cubicBezTo>
                  <a:cubicBezTo>
                    <a:pt x="584" y="7519"/>
                    <a:pt x="583" y="7519"/>
                    <a:pt x="437" y="8019"/>
                  </a:cubicBezTo>
                  <a:cubicBezTo>
                    <a:pt x="437" y="8019"/>
                    <a:pt x="438" y="8020"/>
                    <a:pt x="334" y="8311"/>
                  </a:cubicBezTo>
                  <a:cubicBezTo>
                    <a:pt x="334" y="8311"/>
                    <a:pt x="334" y="8311"/>
                    <a:pt x="209" y="8853"/>
                  </a:cubicBezTo>
                  <a:cubicBezTo>
                    <a:pt x="209" y="8853"/>
                    <a:pt x="209" y="8852"/>
                    <a:pt x="147" y="9248"/>
                  </a:cubicBezTo>
                  <a:cubicBezTo>
                    <a:pt x="147" y="9248"/>
                    <a:pt x="146" y="9248"/>
                    <a:pt x="83" y="9727"/>
                  </a:cubicBezTo>
                  <a:cubicBezTo>
                    <a:pt x="83" y="9727"/>
                    <a:pt x="83" y="9727"/>
                    <a:pt x="42" y="10269"/>
                  </a:cubicBezTo>
                  <a:cubicBezTo>
                    <a:pt x="42" y="10269"/>
                    <a:pt x="42" y="10268"/>
                    <a:pt x="42" y="11268"/>
                  </a:cubicBezTo>
                  <a:cubicBezTo>
                    <a:pt x="42" y="11268"/>
                    <a:pt x="42" y="11269"/>
                    <a:pt x="0" y="11519"/>
                  </a:cubicBezTo>
                  <a:cubicBezTo>
                    <a:pt x="0" y="11519"/>
                    <a:pt x="0" y="11518"/>
                    <a:pt x="42" y="11997"/>
                  </a:cubicBezTo>
                  <a:cubicBezTo>
                    <a:pt x="42" y="11997"/>
                    <a:pt x="42" y="11997"/>
                    <a:pt x="125" y="12809"/>
                  </a:cubicBezTo>
                  <a:cubicBezTo>
                    <a:pt x="125" y="12809"/>
                    <a:pt x="126" y="12810"/>
                    <a:pt x="272" y="13330"/>
                  </a:cubicBezTo>
                  <a:cubicBezTo>
                    <a:pt x="272" y="13330"/>
                    <a:pt x="271" y="13330"/>
                    <a:pt x="354" y="13518"/>
                  </a:cubicBezTo>
                  <a:cubicBezTo>
                    <a:pt x="354" y="13518"/>
                    <a:pt x="355" y="13518"/>
                    <a:pt x="375" y="13663"/>
                  </a:cubicBezTo>
                  <a:cubicBezTo>
                    <a:pt x="375" y="13663"/>
                    <a:pt x="375" y="13664"/>
                    <a:pt x="479" y="14185"/>
                  </a:cubicBezTo>
                  <a:cubicBezTo>
                    <a:pt x="479" y="14185"/>
                    <a:pt x="479" y="14184"/>
                    <a:pt x="646" y="14684"/>
                  </a:cubicBezTo>
                  <a:cubicBezTo>
                    <a:pt x="646" y="14684"/>
                    <a:pt x="647" y="14685"/>
                    <a:pt x="709" y="14935"/>
                  </a:cubicBezTo>
                  <a:cubicBezTo>
                    <a:pt x="709" y="14935"/>
                    <a:pt x="709" y="14934"/>
                    <a:pt x="896" y="15330"/>
                  </a:cubicBezTo>
                  <a:cubicBezTo>
                    <a:pt x="896" y="15330"/>
                    <a:pt x="896" y="15330"/>
                    <a:pt x="1084" y="15726"/>
                  </a:cubicBezTo>
                  <a:cubicBezTo>
                    <a:pt x="1084" y="15726"/>
                    <a:pt x="1084" y="15726"/>
                    <a:pt x="1105" y="15767"/>
                  </a:cubicBezTo>
                  <a:cubicBezTo>
                    <a:pt x="1105" y="15767"/>
                    <a:pt x="1105" y="15768"/>
                    <a:pt x="1417" y="16247"/>
                  </a:cubicBezTo>
                  <a:cubicBezTo>
                    <a:pt x="1417" y="16247"/>
                    <a:pt x="1417" y="16246"/>
                    <a:pt x="1730" y="16809"/>
                  </a:cubicBezTo>
                  <a:cubicBezTo>
                    <a:pt x="1730" y="16809"/>
                    <a:pt x="1730" y="16808"/>
                    <a:pt x="2084" y="17267"/>
                  </a:cubicBezTo>
                  <a:cubicBezTo>
                    <a:pt x="2084" y="17267"/>
                    <a:pt x="2083" y="17268"/>
                    <a:pt x="2354" y="17684"/>
                  </a:cubicBezTo>
                  <a:cubicBezTo>
                    <a:pt x="2354" y="17684"/>
                    <a:pt x="2355" y="17684"/>
                    <a:pt x="2646" y="17975"/>
                  </a:cubicBezTo>
                  <a:cubicBezTo>
                    <a:pt x="2646" y="17975"/>
                    <a:pt x="2645" y="17975"/>
                    <a:pt x="2895" y="18246"/>
                  </a:cubicBezTo>
                  <a:cubicBezTo>
                    <a:pt x="2895" y="18246"/>
                    <a:pt x="2895" y="18246"/>
                    <a:pt x="3249" y="18558"/>
                  </a:cubicBezTo>
                  <a:cubicBezTo>
                    <a:pt x="3249" y="18558"/>
                    <a:pt x="3250" y="18558"/>
                    <a:pt x="3541" y="18891"/>
                  </a:cubicBezTo>
                  <a:cubicBezTo>
                    <a:pt x="3541" y="18891"/>
                    <a:pt x="3542" y="18892"/>
                    <a:pt x="3792" y="19121"/>
                  </a:cubicBezTo>
                  <a:cubicBezTo>
                    <a:pt x="3792" y="19121"/>
                    <a:pt x="3792" y="19121"/>
                    <a:pt x="4104" y="19309"/>
                  </a:cubicBezTo>
                  <a:cubicBezTo>
                    <a:pt x="4104" y="19309"/>
                    <a:pt x="4104" y="19308"/>
                    <a:pt x="4291" y="19496"/>
                  </a:cubicBezTo>
                  <a:cubicBezTo>
                    <a:pt x="4291" y="19496"/>
                    <a:pt x="4291" y="19496"/>
                    <a:pt x="4562" y="19663"/>
                  </a:cubicBezTo>
                  <a:cubicBezTo>
                    <a:pt x="4562" y="19663"/>
                    <a:pt x="4562" y="19663"/>
                    <a:pt x="5103" y="20037"/>
                  </a:cubicBezTo>
                  <a:cubicBezTo>
                    <a:pt x="5103" y="20037"/>
                    <a:pt x="5104" y="20037"/>
                    <a:pt x="5729" y="20370"/>
                  </a:cubicBezTo>
                  <a:cubicBezTo>
                    <a:pt x="5729" y="20370"/>
                    <a:pt x="5729" y="20370"/>
                    <a:pt x="6125" y="20558"/>
                  </a:cubicBezTo>
                  <a:cubicBezTo>
                    <a:pt x="6125" y="20558"/>
                    <a:pt x="6124" y="20558"/>
                    <a:pt x="6541" y="20766"/>
                  </a:cubicBezTo>
                  <a:cubicBezTo>
                    <a:pt x="6541" y="20766"/>
                    <a:pt x="6541" y="20766"/>
                    <a:pt x="7582" y="21079"/>
                  </a:cubicBezTo>
                  <a:cubicBezTo>
                    <a:pt x="7582" y="21079"/>
                    <a:pt x="7582" y="21079"/>
                    <a:pt x="7936" y="21204"/>
                  </a:cubicBezTo>
                  <a:cubicBezTo>
                    <a:pt x="7936" y="21204"/>
                    <a:pt x="7937" y="21204"/>
                    <a:pt x="8374" y="21329"/>
                  </a:cubicBezTo>
                  <a:cubicBezTo>
                    <a:pt x="8374" y="21329"/>
                    <a:pt x="8373" y="21329"/>
                    <a:pt x="8790" y="21433"/>
                  </a:cubicBezTo>
                  <a:cubicBezTo>
                    <a:pt x="8790" y="21433"/>
                    <a:pt x="8790" y="21433"/>
                    <a:pt x="9394" y="21475"/>
                  </a:cubicBezTo>
                  <a:cubicBezTo>
                    <a:pt x="9394" y="21475"/>
                    <a:pt x="9395" y="21475"/>
                    <a:pt x="9645" y="21517"/>
                  </a:cubicBezTo>
                  <a:cubicBezTo>
                    <a:pt x="9645" y="21517"/>
                    <a:pt x="9644" y="21516"/>
                    <a:pt x="9790" y="21495"/>
                  </a:cubicBezTo>
                  <a:cubicBezTo>
                    <a:pt x="9790" y="21495"/>
                    <a:pt x="9790" y="21495"/>
                    <a:pt x="10186" y="21537"/>
                  </a:cubicBezTo>
                  <a:cubicBezTo>
                    <a:pt x="10186" y="21537"/>
                    <a:pt x="10186" y="21538"/>
                    <a:pt x="10582" y="21600"/>
                  </a:cubicBezTo>
                  <a:cubicBezTo>
                    <a:pt x="10582" y="21600"/>
                    <a:pt x="10581" y="21600"/>
                    <a:pt x="10852" y="21558"/>
                  </a:cubicBezTo>
                  <a:cubicBezTo>
                    <a:pt x="10852" y="21558"/>
                    <a:pt x="10852" y="21558"/>
                    <a:pt x="11019" y="21579"/>
                  </a:cubicBezTo>
                  <a:cubicBezTo>
                    <a:pt x="11019" y="21579"/>
                    <a:pt x="11019" y="21579"/>
                    <a:pt x="11560" y="21517"/>
                  </a:cubicBezTo>
                  <a:cubicBezTo>
                    <a:pt x="11560" y="21517"/>
                    <a:pt x="11560" y="21516"/>
                    <a:pt x="12101" y="21453"/>
                  </a:cubicBezTo>
                  <a:cubicBezTo>
                    <a:pt x="12101" y="21453"/>
                    <a:pt x="12102" y="21453"/>
                    <a:pt x="12581" y="21370"/>
                  </a:cubicBezTo>
                  <a:cubicBezTo>
                    <a:pt x="12581" y="21370"/>
                    <a:pt x="12581" y="21370"/>
                    <a:pt x="12727" y="21370"/>
                  </a:cubicBezTo>
                  <a:cubicBezTo>
                    <a:pt x="12727" y="21370"/>
                    <a:pt x="12727" y="21371"/>
                    <a:pt x="13206" y="21287"/>
                  </a:cubicBezTo>
                  <a:cubicBezTo>
                    <a:pt x="13206" y="21287"/>
                    <a:pt x="13206" y="21287"/>
                    <a:pt x="13664" y="21162"/>
                  </a:cubicBezTo>
                  <a:cubicBezTo>
                    <a:pt x="13664" y="21162"/>
                    <a:pt x="13664" y="21162"/>
                    <a:pt x="13810" y="21141"/>
                  </a:cubicBezTo>
                  <a:cubicBezTo>
                    <a:pt x="13810" y="21141"/>
                    <a:pt x="13809" y="21141"/>
                    <a:pt x="14038" y="21037"/>
                  </a:cubicBezTo>
                  <a:cubicBezTo>
                    <a:pt x="14038" y="21037"/>
                    <a:pt x="14039" y="21037"/>
                    <a:pt x="14330" y="20933"/>
                  </a:cubicBezTo>
                  <a:cubicBezTo>
                    <a:pt x="14330" y="20933"/>
                    <a:pt x="14331" y="20934"/>
                    <a:pt x="14748" y="20788"/>
                  </a:cubicBezTo>
                  <a:cubicBezTo>
                    <a:pt x="14748" y="20788"/>
                    <a:pt x="14747" y="20788"/>
                    <a:pt x="15913" y="20246"/>
                  </a:cubicBezTo>
                  <a:cubicBezTo>
                    <a:pt x="15913" y="20246"/>
                    <a:pt x="15913" y="20246"/>
                    <a:pt x="16268" y="19975"/>
                  </a:cubicBezTo>
                  <a:cubicBezTo>
                    <a:pt x="16268" y="19975"/>
                    <a:pt x="16267" y="19975"/>
                    <a:pt x="16892" y="19641"/>
                  </a:cubicBezTo>
                  <a:cubicBezTo>
                    <a:pt x="16892" y="19641"/>
                    <a:pt x="16893" y="19642"/>
                    <a:pt x="17476" y="19183"/>
                  </a:cubicBezTo>
                  <a:cubicBezTo>
                    <a:pt x="17476" y="19183"/>
                    <a:pt x="17475" y="19184"/>
                    <a:pt x="17954" y="18767"/>
                  </a:cubicBezTo>
                  <a:cubicBezTo>
                    <a:pt x="17954" y="18767"/>
                    <a:pt x="17954" y="18766"/>
                    <a:pt x="18350" y="18391"/>
                  </a:cubicBezTo>
                  <a:cubicBezTo>
                    <a:pt x="18350" y="18391"/>
                    <a:pt x="18350" y="18391"/>
                    <a:pt x="18871" y="17850"/>
                  </a:cubicBezTo>
                  <a:cubicBezTo>
                    <a:pt x="18871" y="17850"/>
                    <a:pt x="18872" y="17850"/>
                    <a:pt x="19330" y="17308"/>
                  </a:cubicBezTo>
                  <a:cubicBezTo>
                    <a:pt x="19330" y="17308"/>
                    <a:pt x="19330" y="17308"/>
                    <a:pt x="19726" y="16725"/>
                  </a:cubicBezTo>
                  <a:cubicBezTo>
                    <a:pt x="19726" y="16725"/>
                    <a:pt x="19725" y="16726"/>
                    <a:pt x="20038" y="16247"/>
                  </a:cubicBezTo>
                  <a:cubicBezTo>
                    <a:pt x="20038" y="16247"/>
                    <a:pt x="20038" y="16247"/>
                    <a:pt x="20308" y="15789"/>
                  </a:cubicBezTo>
                  <a:cubicBezTo>
                    <a:pt x="20308" y="15789"/>
                    <a:pt x="20308" y="15789"/>
                    <a:pt x="20537" y="15247"/>
                  </a:cubicBezTo>
                  <a:cubicBezTo>
                    <a:pt x="20537" y="15247"/>
                    <a:pt x="20538" y="15247"/>
                    <a:pt x="20829" y="14664"/>
                  </a:cubicBezTo>
                  <a:cubicBezTo>
                    <a:pt x="20829" y="14664"/>
                    <a:pt x="20829" y="14663"/>
                    <a:pt x="21017" y="14143"/>
                  </a:cubicBezTo>
                  <a:cubicBezTo>
                    <a:pt x="21017" y="14143"/>
                    <a:pt x="21017" y="14143"/>
                    <a:pt x="21225" y="13539"/>
                  </a:cubicBezTo>
                  <a:cubicBezTo>
                    <a:pt x="21225" y="13539"/>
                    <a:pt x="21225" y="13539"/>
                    <a:pt x="21434" y="12664"/>
                  </a:cubicBezTo>
                  <a:cubicBezTo>
                    <a:pt x="21434" y="12664"/>
                    <a:pt x="21433" y="12663"/>
                    <a:pt x="21454" y="12268"/>
                  </a:cubicBezTo>
                  <a:cubicBezTo>
                    <a:pt x="21454" y="12268"/>
                    <a:pt x="21454" y="12268"/>
                    <a:pt x="21599" y="11581"/>
                  </a:cubicBezTo>
                  <a:cubicBezTo>
                    <a:pt x="21599" y="11581"/>
                    <a:pt x="21599" y="11581"/>
                    <a:pt x="21599" y="10852"/>
                  </a:cubicBezTo>
                  <a:cubicBezTo>
                    <a:pt x="21599" y="10852"/>
                    <a:pt x="21600" y="10851"/>
                    <a:pt x="21579" y="10102"/>
                  </a:cubicBezTo>
                  <a:cubicBezTo>
                    <a:pt x="21579" y="10102"/>
                    <a:pt x="21579" y="10102"/>
                    <a:pt x="21579" y="9331"/>
                  </a:cubicBezTo>
                  <a:cubicBezTo>
                    <a:pt x="21579" y="9331"/>
                    <a:pt x="21578" y="9332"/>
                    <a:pt x="21474" y="8811"/>
                  </a:cubicBezTo>
                  <a:cubicBezTo>
                    <a:pt x="21474" y="8811"/>
                    <a:pt x="21475" y="8811"/>
                    <a:pt x="21371" y="8186"/>
                  </a:cubicBezTo>
                  <a:cubicBezTo>
                    <a:pt x="21371" y="8186"/>
                    <a:pt x="21370" y="8185"/>
                    <a:pt x="21204" y="7623"/>
                  </a:cubicBezTo>
                  <a:cubicBezTo>
                    <a:pt x="21204" y="7623"/>
                    <a:pt x="21204" y="7624"/>
                    <a:pt x="20829" y="6603"/>
                  </a:cubicBezTo>
                  <a:cubicBezTo>
                    <a:pt x="20829" y="6603"/>
                    <a:pt x="20830" y="6603"/>
                    <a:pt x="20601" y="6082"/>
                  </a:cubicBezTo>
                  <a:cubicBezTo>
                    <a:pt x="20601" y="6082"/>
                    <a:pt x="20600" y="6082"/>
                    <a:pt x="20392" y="5624"/>
                  </a:cubicBezTo>
                  <a:cubicBezTo>
                    <a:pt x="20392" y="5624"/>
                    <a:pt x="20392" y="5623"/>
                    <a:pt x="19913" y="4790"/>
                  </a:cubicBezTo>
                  <a:cubicBezTo>
                    <a:pt x="19913" y="4790"/>
                    <a:pt x="19912" y="4790"/>
                    <a:pt x="19537" y="4290"/>
                  </a:cubicBezTo>
                  <a:cubicBezTo>
                    <a:pt x="19537" y="4290"/>
                    <a:pt x="19538" y="4291"/>
                    <a:pt x="19121" y="3812"/>
                  </a:cubicBezTo>
                  <a:cubicBezTo>
                    <a:pt x="19121" y="3812"/>
                    <a:pt x="19121" y="3811"/>
                    <a:pt x="18871" y="3478"/>
                  </a:cubicBezTo>
                  <a:cubicBezTo>
                    <a:pt x="18871" y="3478"/>
                    <a:pt x="18871" y="3478"/>
                    <a:pt x="18517" y="3124"/>
                  </a:cubicBezTo>
                  <a:cubicBezTo>
                    <a:pt x="18517" y="3124"/>
                    <a:pt x="18517" y="3124"/>
                    <a:pt x="18475" y="3104"/>
                  </a:cubicBezTo>
                  <a:cubicBezTo>
                    <a:pt x="18475" y="3104"/>
                    <a:pt x="18476" y="3104"/>
                    <a:pt x="18455" y="3062"/>
                  </a:cubicBezTo>
                  <a:cubicBezTo>
                    <a:pt x="18455" y="3062"/>
                    <a:pt x="18455" y="3062"/>
                    <a:pt x="18143" y="2729"/>
                  </a:cubicBezTo>
                  <a:cubicBezTo>
                    <a:pt x="18143" y="2729"/>
                    <a:pt x="18142" y="2728"/>
                    <a:pt x="17705" y="2353"/>
                  </a:cubicBezTo>
                  <a:cubicBezTo>
                    <a:pt x="17705" y="2353"/>
                    <a:pt x="17705" y="2354"/>
                    <a:pt x="17330" y="2104"/>
                  </a:cubicBezTo>
                  <a:cubicBezTo>
                    <a:pt x="17330" y="2104"/>
                    <a:pt x="17330" y="2104"/>
                    <a:pt x="16955" y="1792"/>
                  </a:cubicBezTo>
                  <a:cubicBezTo>
                    <a:pt x="16955" y="1792"/>
                    <a:pt x="16955" y="1791"/>
                    <a:pt x="16455" y="1541"/>
                  </a:cubicBezTo>
                  <a:cubicBezTo>
                    <a:pt x="16455" y="1541"/>
                    <a:pt x="16455" y="1541"/>
                    <a:pt x="16059" y="1312"/>
                  </a:cubicBezTo>
                  <a:cubicBezTo>
                    <a:pt x="16059" y="1312"/>
                    <a:pt x="16060" y="1312"/>
                    <a:pt x="15539" y="1083"/>
                  </a:cubicBezTo>
                  <a:cubicBezTo>
                    <a:pt x="15539" y="1083"/>
                    <a:pt x="15539" y="1084"/>
                    <a:pt x="15018" y="792"/>
                  </a:cubicBezTo>
                  <a:cubicBezTo>
                    <a:pt x="15018" y="792"/>
                    <a:pt x="15018" y="791"/>
                    <a:pt x="14601" y="687"/>
                  </a:cubicBezTo>
                  <a:cubicBezTo>
                    <a:pt x="14601" y="687"/>
                    <a:pt x="14601" y="687"/>
                    <a:pt x="14102" y="458"/>
                  </a:cubicBezTo>
                  <a:cubicBezTo>
                    <a:pt x="14102" y="458"/>
                    <a:pt x="14102" y="458"/>
                    <a:pt x="13477" y="313"/>
                  </a:cubicBezTo>
                  <a:cubicBezTo>
                    <a:pt x="13477" y="313"/>
                    <a:pt x="13476" y="313"/>
                    <a:pt x="13372" y="313"/>
                  </a:cubicBezTo>
                  <a:cubicBezTo>
                    <a:pt x="13372" y="313"/>
                    <a:pt x="13372" y="312"/>
                    <a:pt x="12581" y="146"/>
                  </a:cubicBezTo>
                  <a:cubicBezTo>
                    <a:pt x="12581" y="146"/>
                    <a:pt x="12581" y="146"/>
                    <a:pt x="11894" y="83"/>
                  </a:cubicBezTo>
                  <a:cubicBezTo>
                    <a:pt x="11894" y="83"/>
                    <a:pt x="11894" y="84"/>
                    <a:pt x="11228" y="21"/>
                  </a:cubicBezTo>
                  <a:cubicBezTo>
                    <a:pt x="11228" y="21"/>
                    <a:pt x="11115" y="18"/>
                    <a:pt x="10626" y="2"/>
                  </a:cubicBezTo>
                  <a:cubicBezTo>
                    <a:pt x="10572" y="1"/>
                    <a:pt x="10625" y="2"/>
                    <a:pt x="10560" y="0"/>
                  </a:cubicBezTo>
                  <a:close/>
                  <a:moveTo>
                    <a:pt x="11206" y="83"/>
                  </a:moveTo>
                  <a:cubicBezTo>
                    <a:pt x="11206" y="83"/>
                    <a:pt x="11206" y="83"/>
                    <a:pt x="11873" y="146"/>
                  </a:cubicBezTo>
                  <a:cubicBezTo>
                    <a:pt x="11873" y="146"/>
                    <a:pt x="11873" y="146"/>
                    <a:pt x="12560" y="209"/>
                  </a:cubicBezTo>
                  <a:cubicBezTo>
                    <a:pt x="12560" y="209"/>
                    <a:pt x="12560" y="208"/>
                    <a:pt x="13352" y="375"/>
                  </a:cubicBezTo>
                  <a:cubicBezTo>
                    <a:pt x="13352" y="375"/>
                    <a:pt x="13351" y="375"/>
                    <a:pt x="13456" y="416"/>
                  </a:cubicBezTo>
                  <a:cubicBezTo>
                    <a:pt x="13456" y="416"/>
                    <a:pt x="13456" y="417"/>
                    <a:pt x="13956" y="667"/>
                  </a:cubicBezTo>
                  <a:cubicBezTo>
                    <a:pt x="13956" y="667"/>
                    <a:pt x="13956" y="666"/>
                    <a:pt x="13394" y="687"/>
                  </a:cubicBezTo>
                  <a:cubicBezTo>
                    <a:pt x="13394" y="687"/>
                    <a:pt x="13393" y="687"/>
                    <a:pt x="12789" y="687"/>
                  </a:cubicBezTo>
                  <a:cubicBezTo>
                    <a:pt x="12789" y="687"/>
                    <a:pt x="12789" y="687"/>
                    <a:pt x="12310" y="812"/>
                  </a:cubicBezTo>
                  <a:cubicBezTo>
                    <a:pt x="12310" y="812"/>
                    <a:pt x="12311" y="813"/>
                    <a:pt x="12457" y="605"/>
                  </a:cubicBezTo>
                  <a:cubicBezTo>
                    <a:pt x="12457" y="605"/>
                    <a:pt x="12456" y="605"/>
                    <a:pt x="12435" y="563"/>
                  </a:cubicBezTo>
                  <a:cubicBezTo>
                    <a:pt x="12435" y="563"/>
                    <a:pt x="12432" y="560"/>
                    <a:pt x="12432" y="560"/>
                  </a:cubicBezTo>
                  <a:lnTo>
                    <a:pt x="12433" y="558"/>
                  </a:lnTo>
                  <a:lnTo>
                    <a:pt x="12432" y="558"/>
                  </a:lnTo>
                  <a:cubicBezTo>
                    <a:pt x="12428" y="551"/>
                    <a:pt x="12410" y="523"/>
                    <a:pt x="12373" y="542"/>
                  </a:cubicBezTo>
                  <a:cubicBezTo>
                    <a:pt x="12373" y="542"/>
                    <a:pt x="12372" y="541"/>
                    <a:pt x="11873" y="771"/>
                  </a:cubicBezTo>
                  <a:cubicBezTo>
                    <a:pt x="11873" y="771"/>
                    <a:pt x="11873" y="771"/>
                    <a:pt x="11769" y="771"/>
                  </a:cubicBezTo>
                  <a:cubicBezTo>
                    <a:pt x="11769" y="771"/>
                    <a:pt x="11769" y="771"/>
                    <a:pt x="11727" y="792"/>
                  </a:cubicBezTo>
                  <a:cubicBezTo>
                    <a:pt x="11727" y="792"/>
                    <a:pt x="11727" y="792"/>
                    <a:pt x="11602" y="896"/>
                  </a:cubicBezTo>
                  <a:cubicBezTo>
                    <a:pt x="11623" y="937"/>
                    <a:pt x="11582" y="958"/>
                    <a:pt x="11582" y="958"/>
                  </a:cubicBezTo>
                  <a:cubicBezTo>
                    <a:pt x="11582" y="958"/>
                    <a:pt x="11581" y="958"/>
                    <a:pt x="11602" y="1000"/>
                  </a:cubicBezTo>
                  <a:cubicBezTo>
                    <a:pt x="11602" y="1000"/>
                    <a:pt x="11602" y="1000"/>
                    <a:pt x="11331" y="1063"/>
                  </a:cubicBezTo>
                  <a:cubicBezTo>
                    <a:pt x="11331" y="1063"/>
                    <a:pt x="11335" y="1069"/>
                    <a:pt x="11335" y="1070"/>
                  </a:cubicBezTo>
                  <a:lnTo>
                    <a:pt x="11309" y="1082"/>
                  </a:lnTo>
                  <a:cubicBezTo>
                    <a:pt x="11309" y="1082"/>
                    <a:pt x="11310" y="1082"/>
                    <a:pt x="11290" y="1041"/>
                  </a:cubicBezTo>
                  <a:cubicBezTo>
                    <a:pt x="11290" y="1041"/>
                    <a:pt x="11289" y="1041"/>
                    <a:pt x="11123" y="1125"/>
                  </a:cubicBezTo>
                  <a:cubicBezTo>
                    <a:pt x="11123" y="1125"/>
                    <a:pt x="11104" y="1119"/>
                    <a:pt x="11074" y="1109"/>
                  </a:cubicBezTo>
                  <a:lnTo>
                    <a:pt x="11065" y="1101"/>
                  </a:lnTo>
                  <a:lnTo>
                    <a:pt x="11130" y="791"/>
                  </a:lnTo>
                  <a:lnTo>
                    <a:pt x="11115" y="790"/>
                  </a:lnTo>
                  <a:cubicBezTo>
                    <a:pt x="11073" y="776"/>
                    <a:pt x="11061" y="771"/>
                    <a:pt x="11061" y="771"/>
                  </a:cubicBezTo>
                  <a:cubicBezTo>
                    <a:pt x="11061" y="771"/>
                    <a:pt x="11061" y="771"/>
                    <a:pt x="10353" y="667"/>
                  </a:cubicBezTo>
                  <a:cubicBezTo>
                    <a:pt x="10353" y="667"/>
                    <a:pt x="10304" y="632"/>
                    <a:pt x="10152" y="521"/>
                  </a:cubicBezTo>
                  <a:lnTo>
                    <a:pt x="10109" y="481"/>
                  </a:lnTo>
                  <a:lnTo>
                    <a:pt x="9993" y="493"/>
                  </a:lnTo>
                  <a:cubicBezTo>
                    <a:pt x="9994" y="493"/>
                    <a:pt x="9993" y="493"/>
                    <a:pt x="10269" y="375"/>
                  </a:cubicBezTo>
                  <a:cubicBezTo>
                    <a:pt x="10269" y="375"/>
                    <a:pt x="10269" y="376"/>
                    <a:pt x="10373" y="334"/>
                  </a:cubicBezTo>
                  <a:cubicBezTo>
                    <a:pt x="10373" y="334"/>
                    <a:pt x="10373" y="333"/>
                    <a:pt x="10936" y="104"/>
                  </a:cubicBezTo>
                  <a:cubicBezTo>
                    <a:pt x="10936" y="104"/>
                    <a:pt x="10935" y="104"/>
                    <a:pt x="11206" y="83"/>
                  </a:cubicBezTo>
                  <a:close/>
                  <a:moveTo>
                    <a:pt x="10331" y="209"/>
                  </a:moveTo>
                  <a:cubicBezTo>
                    <a:pt x="10331" y="209"/>
                    <a:pt x="10331" y="209"/>
                    <a:pt x="10415" y="209"/>
                  </a:cubicBezTo>
                  <a:cubicBezTo>
                    <a:pt x="10415" y="209"/>
                    <a:pt x="10415" y="208"/>
                    <a:pt x="10373" y="229"/>
                  </a:cubicBezTo>
                  <a:cubicBezTo>
                    <a:pt x="10373" y="229"/>
                    <a:pt x="10373" y="229"/>
                    <a:pt x="10311" y="271"/>
                  </a:cubicBezTo>
                  <a:cubicBezTo>
                    <a:pt x="10311" y="271"/>
                    <a:pt x="10310" y="271"/>
                    <a:pt x="10331" y="209"/>
                  </a:cubicBezTo>
                  <a:close/>
                  <a:moveTo>
                    <a:pt x="9957" y="334"/>
                  </a:moveTo>
                  <a:cubicBezTo>
                    <a:pt x="9957" y="334"/>
                    <a:pt x="9957" y="333"/>
                    <a:pt x="10061" y="375"/>
                  </a:cubicBezTo>
                  <a:cubicBezTo>
                    <a:pt x="10061" y="375"/>
                    <a:pt x="10061" y="375"/>
                    <a:pt x="9999" y="416"/>
                  </a:cubicBezTo>
                  <a:cubicBezTo>
                    <a:pt x="9999" y="416"/>
                    <a:pt x="9999" y="417"/>
                    <a:pt x="9957" y="334"/>
                  </a:cubicBezTo>
                  <a:close/>
                  <a:moveTo>
                    <a:pt x="13831" y="479"/>
                  </a:moveTo>
                  <a:cubicBezTo>
                    <a:pt x="13831" y="479"/>
                    <a:pt x="13831" y="480"/>
                    <a:pt x="14060" y="563"/>
                  </a:cubicBezTo>
                  <a:cubicBezTo>
                    <a:pt x="14060" y="563"/>
                    <a:pt x="14060" y="563"/>
                    <a:pt x="14352" y="667"/>
                  </a:cubicBezTo>
                  <a:cubicBezTo>
                    <a:pt x="14352" y="667"/>
                    <a:pt x="14352" y="667"/>
                    <a:pt x="14143" y="625"/>
                  </a:cubicBezTo>
                  <a:cubicBezTo>
                    <a:pt x="14143" y="625"/>
                    <a:pt x="14143" y="625"/>
                    <a:pt x="13831" y="479"/>
                  </a:cubicBezTo>
                  <a:close/>
                  <a:moveTo>
                    <a:pt x="13414" y="729"/>
                  </a:moveTo>
                  <a:cubicBezTo>
                    <a:pt x="13414" y="729"/>
                    <a:pt x="13414" y="729"/>
                    <a:pt x="14102" y="750"/>
                  </a:cubicBezTo>
                  <a:cubicBezTo>
                    <a:pt x="14102" y="750"/>
                    <a:pt x="14102" y="750"/>
                    <a:pt x="14394" y="896"/>
                  </a:cubicBezTo>
                  <a:cubicBezTo>
                    <a:pt x="14394" y="896"/>
                    <a:pt x="14394" y="896"/>
                    <a:pt x="14789" y="1125"/>
                  </a:cubicBezTo>
                  <a:cubicBezTo>
                    <a:pt x="14789" y="1125"/>
                    <a:pt x="14789" y="1124"/>
                    <a:pt x="15247" y="1499"/>
                  </a:cubicBezTo>
                  <a:cubicBezTo>
                    <a:pt x="15247" y="1499"/>
                    <a:pt x="15247" y="1500"/>
                    <a:pt x="15456" y="1729"/>
                  </a:cubicBezTo>
                  <a:cubicBezTo>
                    <a:pt x="15456" y="1729"/>
                    <a:pt x="15455" y="1729"/>
                    <a:pt x="15559" y="1875"/>
                  </a:cubicBezTo>
                  <a:cubicBezTo>
                    <a:pt x="15559" y="1875"/>
                    <a:pt x="15560" y="1875"/>
                    <a:pt x="15372" y="1875"/>
                  </a:cubicBezTo>
                  <a:cubicBezTo>
                    <a:pt x="15372" y="1875"/>
                    <a:pt x="15372" y="1874"/>
                    <a:pt x="14955" y="1770"/>
                  </a:cubicBezTo>
                  <a:cubicBezTo>
                    <a:pt x="14955" y="1770"/>
                    <a:pt x="14956" y="1771"/>
                    <a:pt x="14268" y="1750"/>
                  </a:cubicBezTo>
                  <a:cubicBezTo>
                    <a:pt x="14268" y="1750"/>
                    <a:pt x="14268" y="1750"/>
                    <a:pt x="13684" y="1792"/>
                  </a:cubicBezTo>
                  <a:cubicBezTo>
                    <a:pt x="13684" y="1792"/>
                    <a:pt x="13685" y="1791"/>
                    <a:pt x="13040" y="1854"/>
                  </a:cubicBezTo>
                  <a:cubicBezTo>
                    <a:pt x="13040" y="1854"/>
                    <a:pt x="13039" y="1854"/>
                    <a:pt x="12560" y="1937"/>
                  </a:cubicBezTo>
                  <a:cubicBezTo>
                    <a:pt x="12560" y="1937"/>
                    <a:pt x="12561" y="1937"/>
                    <a:pt x="12373" y="1792"/>
                  </a:cubicBezTo>
                  <a:cubicBezTo>
                    <a:pt x="12373" y="1792"/>
                    <a:pt x="12373" y="1792"/>
                    <a:pt x="12165" y="1646"/>
                  </a:cubicBezTo>
                  <a:cubicBezTo>
                    <a:pt x="12165" y="1646"/>
                    <a:pt x="12164" y="1645"/>
                    <a:pt x="12081" y="1541"/>
                  </a:cubicBezTo>
                  <a:cubicBezTo>
                    <a:pt x="12081" y="1541"/>
                    <a:pt x="12082" y="1541"/>
                    <a:pt x="12061" y="1499"/>
                  </a:cubicBezTo>
                  <a:cubicBezTo>
                    <a:pt x="12061" y="1499"/>
                    <a:pt x="11989" y="1420"/>
                    <a:pt x="11946" y="1372"/>
                  </a:cubicBezTo>
                  <a:lnTo>
                    <a:pt x="11878" y="1295"/>
                  </a:lnTo>
                  <a:lnTo>
                    <a:pt x="11876" y="1295"/>
                  </a:lnTo>
                  <a:cubicBezTo>
                    <a:pt x="11873" y="1292"/>
                    <a:pt x="11876" y="1295"/>
                    <a:pt x="11873" y="1292"/>
                  </a:cubicBezTo>
                  <a:cubicBezTo>
                    <a:pt x="11852" y="1271"/>
                    <a:pt x="11811" y="1270"/>
                    <a:pt x="11811" y="1270"/>
                  </a:cubicBezTo>
                  <a:cubicBezTo>
                    <a:pt x="11811" y="1270"/>
                    <a:pt x="11770" y="1295"/>
                    <a:pt x="11750" y="1308"/>
                  </a:cubicBezTo>
                  <a:lnTo>
                    <a:pt x="11649" y="1207"/>
                  </a:lnTo>
                  <a:cubicBezTo>
                    <a:pt x="11650" y="1207"/>
                    <a:pt x="11649" y="1206"/>
                    <a:pt x="11769" y="1167"/>
                  </a:cubicBezTo>
                  <a:cubicBezTo>
                    <a:pt x="11769" y="1167"/>
                    <a:pt x="11769" y="1166"/>
                    <a:pt x="12019" y="1083"/>
                  </a:cubicBezTo>
                  <a:cubicBezTo>
                    <a:pt x="12019" y="1083"/>
                    <a:pt x="12080" y="1022"/>
                    <a:pt x="12160" y="942"/>
                  </a:cubicBezTo>
                  <a:lnTo>
                    <a:pt x="12227" y="895"/>
                  </a:lnTo>
                  <a:lnTo>
                    <a:pt x="12234" y="882"/>
                  </a:lnTo>
                  <a:cubicBezTo>
                    <a:pt x="12241" y="879"/>
                    <a:pt x="12234" y="882"/>
                    <a:pt x="12248" y="875"/>
                  </a:cubicBezTo>
                  <a:cubicBezTo>
                    <a:pt x="12248" y="875"/>
                    <a:pt x="12248" y="875"/>
                    <a:pt x="12769" y="771"/>
                  </a:cubicBezTo>
                  <a:cubicBezTo>
                    <a:pt x="12769" y="771"/>
                    <a:pt x="12768" y="770"/>
                    <a:pt x="13414" y="729"/>
                  </a:cubicBezTo>
                  <a:close/>
                  <a:moveTo>
                    <a:pt x="14352" y="771"/>
                  </a:moveTo>
                  <a:cubicBezTo>
                    <a:pt x="14352" y="771"/>
                    <a:pt x="14352" y="771"/>
                    <a:pt x="14623" y="771"/>
                  </a:cubicBezTo>
                  <a:cubicBezTo>
                    <a:pt x="14623" y="771"/>
                    <a:pt x="14622" y="771"/>
                    <a:pt x="14977" y="896"/>
                  </a:cubicBezTo>
                  <a:cubicBezTo>
                    <a:pt x="14977" y="896"/>
                    <a:pt x="14976" y="896"/>
                    <a:pt x="15518" y="1125"/>
                  </a:cubicBezTo>
                  <a:cubicBezTo>
                    <a:pt x="15518" y="1125"/>
                    <a:pt x="15518" y="1125"/>
                    <a:pt x="16039" y="1354"/>
                  </a:cubicBezTo>
                  <a:cubicBezTo>
                    <a:pt x="16039" y="1354"/>
                    <a:pt x="16039" y="1354"/>
                    <a:pt x="16434" y="1604"/>
                  </a:cubicBezTo>
                  <a:cubicBezTo>
                    <a:pt x="16434" y="1604"/>
                    <a:pt x="16434" y="1604"/>
                    <a:pt x="16892" y="1875"/>
                  </a:cubicBezTo>
                  <a:cubicBezTo>
                    <a:pt x="16892" y="1875"/>
                    <a:pt x="16893" y="1874"/>
                    <a:pt x="17268" y="2166"/>
                  </a:cubicBezTo>
                  <a:cubicBezTo>
                    <a:pt x="17268" y="2166"/>
                    <a:pt x="17267" y="2166"/>
                    <a:pt x="17642" y="2437"/>
                  </a:cubicBezTo>
                  <a:cubicBezTo>
                    <a:pt x="17642" y="2437"/>
                    <a:pt x="17642" y="2437"/>
                    <a:pt x="17684" y="2458"/>
                  </a:cubicBezTo>
                  <a:cubicBezTo>
                    <a:pt x="17684" y="2458"/>
                    <a:pt x="17684" y="2458"/>
                    <a:pt x="17663" y="2479"/>
                  </a:cubicBezTo>
                  <a:cubicBezTo>
                    <a:pt x="17663" y="2479"/>
                    <a:pt x="17663" y="2478"/>
                    <a:pt x="17892" y="2708"/>
                  </a:cubicBezTo>
                  <a:cubicBezTo>
                    <a:pt x="17892" y="2708"/>
                    <a:pt x="17892" y="2708"/>
                    <a:pt x="17413" y="2458"/>
                  </a:cubicBezTo>
                  <a:cubicBezTo>
                    <a:pt x="17413" y="2458"/>
                    <a:pt x="17413" y="2458"/>
                    <a:pt x="16934" y="2250"/>
                  </a:cubicBezTo>
                  <a:cubicBezTo>
                    <a:pt x="16934" y="2250"/>
                    <a:pt x="16934" y="2250"/>
                    <a:pt x="16518" y="2104"/>
                  </a:cubicBezTo>
                  <a:cubicBezTo>
                    <a:pt x="16518" y="2104"/>
                    <a:pt x="16518" y="2104"/>
                    <a:pt x="15893" y="1959"/>
                  </a:cubicBezTo>
                  <a:cubicBezTo>
                    <a:pt x="15893" y="1959"/>
                    <a:pt x="15892" y="1959"/>
                    <a:pt x="15705" y="1959"/>
                  </a:cubicBezTo>
                  <a:cubicBezTo>
                    <a:pt x="15705" y="1959"/>
                    <a:pt x="15705" y="1958"/>
                    <a:pt x="15476" y="1666"/>
                  </a:cubicBezTo>
                  <a:cubicBezTo>
                    <a:pt x="15476" y="1666"/>
                    <a:pt x="15476" y="1667"/>
                    <a:pt x="15309" y="1417"/>
                  </a:cubicBezTo>
                  <a:cubicBezTo>
                    <a:pt x="15309" y="1417"/>
                    <a:pt x="15310" y="1416"/>
                    <a:pt x="14810" y="1083"/>
                  </a:cubicBezTo>
                  <a:cubicBezTo>
                    <a:pt x="14810" y="1083"/>
                    <a:pt x="14810" y="1083"/>
                    <a:pt x="14456" y="812"/>
                  </a:cubicBezTo>
                  <a:cubicBezTo>
                    <a:pt x="14456" y="812"/>
                    <a:pt x="14456" y="812"/>
                    <a:pt x="14352" y="771"/>
                  </a:cubicBezTo>
                  <a:close/>
                  <a:moveTo>
                    <a:pt x="11674" y="951"/>
                  </a:moveTo>
                  <a:lnTo>
                    <a:pt x="11684" y="1088"/>
                  </a:lnTo>
                  <a:lnTo>
                    <a:pt x="11683" y="1089"/>
                  </a:lnTo>
                  <a:cubicBezTo>
                    <a:pt x="11683" y="1087"/>
                    <a:pt x="11684" y="1088"/>
                    <a:pt x="11665" y="958"/>
                  </a:cubicBezTo>
                  <a:cubicBezTo>
                    <a:pt x="11665" y="958"/>
                    <a:pt x="11674" y="951"/>
                    <a:pt x="11674" y="951"/>
                  </a:cubicBezTo>
                  <a:close/>
                  <a:moveTo>
                    <a:pt x="11582" y="1104"/>
                  </a:moveTo>
                  <a:cubicBezTo>
                    <a:pt x="11582" y="1104"/>
                    <a:pt x="11582" y="1104"/>
                    <a:pt x="11498" y="1292"/>
                  </a:cubicBezTo>
                  <a:cubicBezTo>
                    <a:pt x="11498" y="1292"/>
                    <a:pt x="11498" y="1292"/>
                    <a:pt x="11415" y="1334"/>
                  </a:cubicBezTo>
                  <a:cubicBezTo>
                    <a:pt x="11415" y="1333"/>
                    <a:pt x="11415" y="1333"/>
                    <a:pt x="11415" y="1125"/>
                  </a:cubicBezTo>
                  <a:cubicBezTo>
                    <a:pt x="11415" y="1125"/>
                    <a:pt x="11415" y="1125"/>
                    <a:pt x="11582" y="1104"/>
                  </a:cubicBezTo>
                  <a:close/>
                  <a:moveTo>
                    <a:pt x="8816" y="1593"/>
                  </a:moveTo>
                  <a:lnTo>
                    <a:pt x="8832" y="1604"/>
                  </a:lnTo>
                  <a:lnTo>
                    <a:pt x="8842" y="1664"/>
                  </a:lnTo>
                  <a:cubicBezTo>
                    <a:pt x="8836" y="1641"/>
                    <a:pt x="8842" y="1664"/>
                    <a:pt x="8832" y="1625"/>
                  </a:cubicBezTo>
                  <a:cubicBezTo>
                    <a:pt x="8832" y="1625"/>
                    <a:pt x="8825" y="1611"/>
                    <a:pt x="8816" y="1593"/>
                  </a:cubicBezTo>
                  <a:close/>
                  <a:moveTo>
                    <a:pt x="8686" y="1604"/>
                  </a:moveTo>
                  <a:cubicBezTo>
                    <a:pt x="8686" y="1604"/>
                    <a:pt x="8686" y="1604"/>
                    <a:pt x="8748" y="1666"/>
                  </a:cubicBezTo>
                  <a:cubicBezTo>
                    <a:pt x="8748" y="1666"/>
                    <a:pt x="8748" y="1667"/>
                    <a:pt x="8790" y="1833"/>
                  </a:cubicBezTo>
                  <a:cubicBezTo>
                    <a:pt x="8790" y="1833"/>
                    <a:pt x="8790" y="1833"/>
                    <a:pt x="8561" y="2188"/>
                  </a:cubicBezTo>
                  <a:cubicBezTo>
                    <a:pt x="8561" y="2188"/>
                    <a:pt x="8561" y="2187"/>
                    <a:pt x="8290" y="2604"/>
                  </a:cubicBezTo>
                  <a:cubicBezTo>
                    <a:pt x="8290" y="2604"/>
                    <a:pt x="8290" y="2604"/>
                    <a:pt x="8290" y="2646"/>
                  </a:cubicBezTo>
                  <a:cubicBezTo>
                    <a:pt x="8290" y="2646"/>
                    <a:pt x="8291" y="2645"/>
                    <a:pt x="8145" y="2624"/>
                  </a:cubicBezTo>
                  <a:cubicBezTo>
                    <a:pt x="8145" y="2624"/>
                    <a:pt x="8145" y="2624"/>
                    <a:pt x="7811" y="2624"/>
                  </a:cubicBezTo>
                  <a:cubicBezTo>
                    <a:pt x="7811" y="2624"/>
                    <a:pt x="7811" y="2625"/>
                    <a:pt x="7686" y="2646"/>
                  </a:cubicBezTo>
                  <a:cubicBezTo>
                    <a:pt x="7686" y="2646"/>
                    <a:pt x="7686" y="2645"/>
                    <a:pt x="7811" y="2395"/>
                  </a:cubicBezTo>
                  <a:cubicBezTo>
                    <a:pt x="7811" y="2395"/>
                    <a:pt x="7811" y="2395"/>
                    <a:pt x="7936" y="2041"/>
                  </a:cubicBezTo>
                  <a:cubicBezTo>
                    <a:pt x="7936" y="2041"/>
                    <a:pt x="7937" y="2042"/>
                    <a:pt x="8020" y="1917"/>
                  </a:cubicBezTo>
                  <a:cubicBezTo>
                    <a:pt x="8020" y="1917"/>
                    <a:pt x="8020" y="1917"/>
                    <a:pt x="8165" y="1833"/>
                  </a:cubicBezTo>
                  <a:cubicBezTo>
                    <a:pt x="8165" y="1833"/>
                    <a:pt x="8166" y="1833"/>
                    <a:pt x="8686" y="1604"/>
                  </a:cubicBezTo>
                  <a:close/>
                  <a:moveTo>
                    <a:pt x="12081" y="1646"/>
                  </a:moveTo>
                  <a:cubicBezTo>
                    <a:pt x="12081" y="1646"/>
                    <a:pt x="12081" y="1645"/>
                    <a:pt x="12143" y="1666"/>
                  </a:cubicBezTo>
                  <a:cubicBezTo>
                    <a:pt x="12143" y="1666"/>
                    <a:pt x="12144" y="1666"/>
                    <a:pt x="12331" y="1854"/>
                  </a:cubicBezTo>
                  <a:cubicBezTo>
                    <a:pt x="12331" y="1854"/>
                    <a:pt x="12331" y="1854"/>
                    <a:pt x="12477" y="1979"/>
                  </a:cubicBezTo>
                  <a:cubicBezTo>
                    <a:pt x="12477" y="1979"/>
                    <a:pt x="12477" y="1979"/>
                    <a:pt x="12081" y="2062"/>
                  </a:cubicBezTo>
                  <a:cubicBezTo>
                    <a:pt x="12081" y="2062"/>
                    <a:pt x="12033" y="2065"/>
                    <a:pt x="11774" y="2081"/>
                  </a:cubicBezTo>
                  <a:lnTo>
                    <a:pt x="11774" y="2035"/>
                  </a:lnTo>
                  <a:cubicBezTo>
                    <a:pt x="11780" y="2035"/>
                    <a:pt x="11774" y="2037"/>
                    <a:pt x="12101" y="2000"/>
                  </a:cubicBezTo>
                  <a:cubicBezTo>
                    <a:pt x="12101" y="2000"/>
                    <a:pt x="12101" y="2000"/>
                    <a:pt x="12143" y="2000"/>
                  </a:cubicBezTo>
                  <a:cubicBezTo>
                    <a:pt x="12164" y="1938"/>
                    <a:pt x="12165" y="1937"/>
                    <a:pt x="12165" y="1937"/>
                  </a:cubicBezTo>
                  <a:cubicBezTo>
                    <a:pt x="12165" y="1937"/>
                    <a:pt x="12157" y="1918"/>
                    <a:pt x="12157" y="1918"/>
                  </a:cubicBezTo>
                  <a:lnTo>
                    <a:pt x="12162" y="1915"/>
                  </a:lnTo>
                  <a:lnTo>
                    <a:pt x="12085" y="1734"/>
                  </a:lnTo>
                  <a:lnTo>
                    <a:pt x="12081" y="1704"/>
                  </a:lnTo>
                  <a:cubicBezTo>
                    <a:pt x="12081" y="1698"/>
                    <a:pt x="12081" y="1703"/>
                    <a:pt x="12081" y="1646"/>
                  </a:cubicBezTo>
                  <a:close/>
                  <a:moveTo>
                    <a:pt x="9580" y="1682"/>
                  </a:moveTo>
                  <a:lnTo>
                    <a:pt x="10013" y="1839"/>
                  </a:lnTo>
                  <a:cubicBezTo>
                    <a:pt x="9987" y="1850"/>
                    <a:pt x="10013" y="1839"/>
                    <a:pt x="9977" y="1854"/>
                  </a:cubicBezTo>
                  <a:cubicBezTo>
                    <a:pt x="9977" y="1854"/>
                    <a:pt x="9952" y="1845"/>
                    <a:pt x="9533" y="1692"/>
                  </a:cubicBezTo>
                  <a:lnTo>
                    <a:pt x="9580" y="1682"/>
                  </a:lnTo>
                  <a:close/>
                  <a:moveTo>
                    <a:pt x="9519" y="1770"/>
                  </a:moveTo>
                  <a:cubicBezTo>
                    <a:pt x="9519" y="1770"/>
                    <a:pt x="9519" y="1770"/>
                    <a:pt x="9915" y="1937"/>
                  </a:cubicBezTo>
                  <a:cubicBezTo>
                    <a:pt x="9915" y="1937"/>
                    <a:pt x="9915" y="1938"/>
                    <a:pt x="9498" y="2229"/>
                  </a:cubicBezTo>
                  <a:cubicBezTo>
                    <a:pt x="9498" y="2229"/>
                    <a:pt x="9499" y="2229"/>
                    <a:pt x="8811" y="2729"/>
                  </a:cubicBezTo>
                  <a:cubicBezTo>
                    <a:pt x="8811" y="2729"/>
                    <a:pt x="8811" y="2728"/>
                    <a:pt x="8770" y="2708"/>
                  </a:cubicBezTo>
                  <a:cubicBezTo>
                    <a:pt x="8770" y="2708"/>
                    <a:pt x="8770" y="2708"/>
                    <a:pt x="8499" y="2646"/>
                  </a:cubicBezTo>
                  <a:cubicBezTo>
                    <a:pt x="8499" y="2646"/>
                    <a:pt x="8499" y="2645"/>
                    <a:pt x="8332" y="2624"/>
                  </a:cubicBezTo>
                  <a:cubicBezTo>
                    <a:pt x="8332" y="2624"/>
                    <a:pt x="8332" y="2624"/>
                    <a:pt x="8645" y="2250"/>
                  </a:cubicBezTo>
                  <a:cubicBezTo>
                    <a:pt x="8645" y="2250"/>
                    <a:pt x="8645" y="2249"/>
                    <a:pt x="8853" y="1895"/>
                  </a:cubicBezTo>
                  <a:cubicBezTo>
                    <a:pt x="8853" y="1895"/>
                    <a:pt x="8853" y="1895"/>
                    <a:pt x="9519" y="1770"/>
                  </a:cubicBezTo>
                  <a:close/>
                  <a:moveTo>
                    <a:pt x="10248" y="1812"/>
                  </a:moveTo>
                  <a:cubicBezTo>
                    <a:pt x="10248" y="1812"/>
                    <a:pt x="10248" y="1813"/>
                    <a:pt x="10540" y="1917"/>
                  </a:cubicBezTo>
                  <a:cubicBezTo>
                    <a:pt x="10540" y="1917"/>
                    <a:pt x="10540" y="1917"/>
                    <a:pt x="10665" y="2104"/>
                  </a:cubicBezTo>
                  <a:cubicBezTo>
                    <a:pt x="10665" y="2104"/>
                    <a:pt x="10665" y="2104"/>
                    <a:pt x="11102" y="2291"/>
                  </a:cubicBezTo>
                  <a:cubicBezTo>
                    <a:pt x="11102" y="2291"/>
                    <a:pt x="11102" y="2291"/>
                    <a:pt x="10186" y="2624"/>
                  </a:cubicBezTo>
                  <a:cubicBezTo>
                    <a:pt x="10186" y="2624"/>
                    <a:pt x="10186" y="2624"/>
                    <a:pt x="9227" y="3020"/>
                  </a:cubicBezTo>
                  <a:cubicBezTo>
                    <a:pt x="9227" y="3020"/>
                    <a:pt x="9228" y="3021"/>
                    <a:pt x="9165" y="2958"/>
                  </a:cubicBezTo>
                  <a:cubicBezTo>
                    <a:pt x="9165" y="2958"/>
                    <a:pt x="9166" y="2958"/>
                    <a:pt x="8895" y="2791"/>
                  </a:cubicBezTo>
                  <a:cubicBezTo>
                    <a:pt x="8895" y="2791"/>
                    <a:pt x="8895" y="2791"/>
                    <a:pt x="9519" y="2312"/>
                  </a:cubicBezTo>
                  <a:cubicBezTo>
                    <a:pt x="9519" y="2312"/>
                    <a:pt x="9519" y="2312"/>
                    <a:pt x="10019" y="1937"/>
                  </a:cubicBezTo>
                  <a:cubicBezTo>
                    <a:pt x="10019" y="1937"/>
                    <a:pt x="10019" y="1937"/>
                    <a:pt x="10248" y="1812"/>
                  </a:cubicBezTo>
                  <a:close/>
                  <a:moveTo>
                    <a:pt x="14310" y="1833"/>
                  </a:moveTo>
                  <a:cubicBezTo>
                    <a:pt x="14310" y="1833"/>
                    <a:pt x="14309" y="1833"/>
                    <a:pt x="14955" y="1875"/>
                  </a:cubicBezTo>
                  <a:cubicBezTo>
                    <a:pt x="14955" y="1875"/>
                    <a:pt x="14956" y="1875"/>
                    <a:pt x="15372" y="1959"/>
                  </a:cubicBezTo>
                  <a:cubicBezTo>
                    <a:pt x="15372" y="1959"/>
                    <a:pt x="15372" y="1959"/>
                    <a:pt x="15621" y="2000"/>
                  </a:cubicBezTo>
                  <a:cubicBezTo>
                    <a:pt x="15621" y="2000"/>
                    <a:pt x="15622" y="2000"/>
                    <a:pt x="15788" y="2250"/>
                  </a:cubicBezTo>
                  <a:cubicBezTo>
                    <a:pt x="15788" y="2250"/>
                    <a:pt x="15789" y="2249"/>
                    <a:pt x="15997" y="2582"/>
                  </a:cubicBezTo>
                  <a:cubicBezTo>
                    <a:pt x="15997" y="2582"/>
                    <a:pt x="15997" y="2583"/>
                    <a:pt x="16393" y="3458"/>
                  </a:cubicBezTo>
                  <a:cubicBezTo>
                    <a:pt x="16393" y="3458"/>
                    <a:pt x="16392" y="3457"/>
                    <a:pt x="16455" y="3707"/>
                  </a:cubicBezTo>
                  <a:cubicBezTo>
                    <a:pt x="16455" y="3707"/>
                    <a:pt x="16455" y="3707"/>
                    <a:pt x="16059" y="3562"/>
                  </a:cubicBezTo>
                  <a:cubicBezTo>
                    <a:pt x="16059" y="3562"/>
                    <a:pt x="16059" y="3561"/>
                    <a:pt x="15309" y="3395"/>
                  </a:cubicBezTo>
                  <a:cubicBezTo>
                    <a:pt x="15309" y="3395"/>
                    <a:pt x="15309" y="3395"/>
                    <a:pt x="14685" y="3249"/>
                  </a:cubicBezTo>
                  <a:cubicBezTo>
                    <a:pt x="14685" y="3249"/>
                    <a:pt x="14685" y="3249"/>
                    <a:pt x="13914" y="3124"/>
                  </a:cubicBezTo>
                  <a:cubicBezTo>
                    <a:pt x="13894" y="3103"/>
                    <a:pt x="13851" y="3104"/>
                    <a:pt x="13851" y="3104"/>
                  </a:cubicBezTo>
                  <a:cubicBezTo>
                    <a:pt x="13851" y="3104"/>
                    <a:pt x="13852" y="3104"/>
                    <a:pt x="13394" y="3271"/>
                  </a:cubicBezTo>
                  <a:cubicBezTo>
                    <a:pt x="13394" y="3271"/>
                    <a:pt x="13393" y="3270"/>
                    <a:pt x="13414" y="3207"/>
                  </a:cubicBezTo>
                  <a:cubicBezTo>
                    <a:pt x="13414" y="3207"/>
                    <a:pt x="13414" y="3208"/>
                    <a:pt x="13414" y="3187"/>
                  </a:cubicBezTo>
                  <a:cubicBezTo>
                    <a:pt x="13414" y="3187"/>
                    <a:pt x="13399" y="3174"/>
                    <a:pt x="13399" y="3174"/>
                  </a:cubicBezTo>
                  <a:lnTo>
                    <a:pt x="13401" y="3168"/>
                  </a:lnTo>
                  <a:lnTo>
                    <a:pt x="13117" y="2907"/>
                  </a:lnTo>
                  <a:lnTo>
                    <a:pt x="13105" y="2896"/>
                  </a:lnTo>
                  <a:cubicBezTo>
                    <a:pt x="13070" y="2864"/>
                    <a:pt x="13105" y="2896"/>
                    <a:pt x="13060" y="2853"/>
                  </a:cubicBezTo>
                  <a:cubicBezTo>
                    <a:pt x="13060" y="2853"/>
                    <a:pt x="13060" y="2853"/>
                    <a:pt x="12935" y="2582"/>
                  </a:cubicBezTo>
                  <a:cubicBezTo>
                    <a:pt x="12935" y="2582"/>
                    <a:pt x="12936" y="2583"/>
                    <a:pt x="12769" y="2229"/>
                  </a:cubicBezTo>
                  <a:cubicBezTo>
                    <a:pt x="12769" y="2229"/>
                    <a:pt x="12768" y="2229"/>
                    <a:pt x="12622" y="2000"/>
                  </a:cubicBezTo>
                  <a:cubicBezTo>
                    <a:pt x="12622" y="2000"/>
                    <a:pt x="12623" y="2000"/>
                    <a:pt x="13040" y="1959"/>
                  </a:cubicBezTo>
                  <a:cubicBezTo>
                    <a:pt x="13040" y="1959"/>
                    <a:pt x="13039" y="1958"/>
                    <a:pt x="13664" y="1854"/>
                  </a:cubicBezTo>
                  <a:cubicBezTo>
                    <a:pt x="13664" y="1854"/>
                    <a:pt x="13665" y="1854"/>
                    <a:pt x="14310" y="1833"/>
                  </a:cubicBezTo>
                  <a:close/>
                  <a:moveTo>
                    <a:pt x="7811" y="1917"/>
                  </a:moveTo>
                  <a:cubicBezTo>
                    <a:pt x="7811" y="1917"/>
                    <a:pt x="7811" y="1917"/>
                    <a:pt x="7915" y="1917"/>
                  </a:cubicBezTo>
                  <a:cubicBezTo>
                    <a:pt x="7915" y="1917"/>
                    <a:pt x="7915" y="1916"/>
                    <a:pt x="7873" y="2021"/>
                  </a:cubicBezTo>
                  <a:cubicBezTo>
                    <a:pt x="7873" y="2021"/>
                    <a:pt x="7874" y="2020"/>
                    <a:pt x="7708" y="2395"/>
                  </a:cubicBezTo>
                  <a:cubicBezTo>
                    <a:pt x="7708" y="2395"/>
                    <a:pt x="7707" y="2396"/>
                    <a:pt x="7603" y="2687"/>
                  </a:cubicBezTo>
                  <a:cubicBezTo>
                    <a:pt x="7603" y="2687"/>
                    <a:pt x="7603" y="2687"/>
                    <a:pt x="7478" y="2687"/>
                  </a:cubicBezTo>
                  <a:cubicBezTo>
                    <a:pt x="7478" y="2687"/>
                    <a:pt x="7478" y="2687"/>
                    <a:pt x="7124" y="2853"/>
                  </a:cubicBezTo>
                  <a:cubicBezTo>
                    <a:pt x="7124" y="2853"/>
                    <a:pt x="7123" y="2854"/>
                    <a:pt x="7082" y="2875"/>
                  </a:cubicBezTo>
                  <a:cubicBezTo>
                    <a:pt x="7082" y="2875"/>
                    <a:pt x="7082" y="2874"/>
                    <a:pt x="6998" y="2624"/>
                  </a:cubicBezTo>
                  <a:cubicBezTo>
                    <a:pt x="6998" y="2624"/>
                    <a:pt x="6998" y="2625"/>
                    <a:pt x="7040" y="2604"/>
                  </a:cubicBezTo>
                  <a:cubicBezTo>
                    <a:pt x="7040" y="2604"/>
                    <a:pt x="7040" y="2603"/>
                    <a:pt x="7082" y="2582"/>
                  </a:cubicBezTo>
                  <a:cubicBezTo>
                    <a:pt x="7082" y="2582"/>
                    <a:pt x="7082" y="2583"/>
                    <a:pt x="7290" y="2500"/>
                  </a:cubicBezTo>
                  <a:cubicBezTo>
                    <a:pt x="7290" y="2500"/>
                    <a:pt x="7291" y="2500"/>
                    <a:pt x="7457" y="2458"/>
                  </a:cubicBezTo>
                  <a:cubicBezTo>
                    <a:pt x="7457" y="2458"/>
                    <a:pt x="7457" y="2458"/>
                    <a:pt x="7478" y="2395"/>
                  </a:cubicBezTo>
                  <a:cubicBezTo>
                    <a:pt x="7478" y="2395"/>
                    <a:pt x="7473" y="2369"/>
                    <a:pt x="7473" y="2368"/>
                  </a:cubicBezTo>
                  <a:lnTo>
                    <a:pt x="7463" y="2251"/>
                  </a:lnTo>
                  <a:lnTo>
                    <a:pt x="7443" y="2243"/>
                  </a:lnTo>
                  <a:cubicBezTo>
                    <a:pt x="7440" y="2237"/>
                    <a:pt x="7443" y="2243"/>
                    <a:pt x="7436" y="2229"/>
                  </a:cubicBezTo>
                  <a:cubicBezTo>
                    <a:pt x="7436" y="2229"/>
                    <a:pt x="7437" y="2229"/>
                    <a:pt x="7270" y="2166"/>
                  </a:cubicBezTo>
                  <a:cubicBezTo>
                    <a:pt x="7270" y="2166"/>
                    <a:pt x="7270" y="2167"/>
                    <a:pt x="7811" y="1917"/>
                  </a:cubicBezTo>
                  <a:close/>
                  <a:moveTo>
                    <a:pt x="12539" y="2041"/>
                  </a:moveTo>
                  <a:cubicBezTo>
                    <a:pt x="12539" y="2041"/>
                    <a:pt x="12539" y="2041"/>
                    <a:pt x="12706" y="2291"/>
                  </a:cubicBezTo>
                  <a:cubicBezTo>
                    <a:pt x="12706" y="2291"/>
                    <a:pt x="12707" y="2291"/>
                    <a:pt x="12852" y="2624"/>
                  </a:cubicBezTo>
                  <a:cubicBezTo>
                    <a:pt x="12852" y="2624"/>
                    <a:pt x="12851" y="2624"/>
                    <a:pt x="12976" y="2853"/>
                  </a:cubicBezTo>
                  <a:cubicBezTo>
                    <a:pt x="12976" y="2853"/>
                    <a:pt x="12889" y="2838"/>
                    <a:pt x="12855" y="2832"/>
                  </a:cubicBezTo>
                  <a:lnTo>
                    <a:pt x="12807" y="2819"/>
                  </a:lnTo>
                  <a:lnTo>
                    <a:pt x="12803" y="2823"/>
                  </a:lnTo>
                  <a:cubicBezTo>
                    <a:pt x="12771" y="2817"/>
                    <a:pt x="12803" y="2823"/>
                    <a:pt x="12747" y="2813"/>
                  </a:cubicBezTo>
                  <a:cubicBezTo>
                    <a:pt x="12747" y="2813"/>
                    <a:pt x="12748" y="2812"/>
                    <a:pt x="12727" y="2833"/>
                  </a:cubicBezTo>
                  <a:cubicBezTo>
                    <a:pt x="12727" y="2833"/>
                    <a:pt x="12727" y="2833"/>
                    <a:pt x="12393" y="3062"/>
                  </a:cubicBezTo>
                  <a:cubicBezTo>
                    <a:pt x="12393" y="3062"/>
                    <a:pt x="12383" y="3062"/>
                    <a:pt x="12316" y="3062"/>
                  </a:cubicBezTo>
                  <a:lnTo>
                    <a:pt x="12281" y="2945"/>
                  </a:lnTo>
                  <a:cubicBezTo>
                    <a:pt x="12275" y="2920"/>
                    <a:pt x="12281" y="2944"/>
                    <a:pt x="12268" y="2895"/>
                  </a:cubicBezTo>
                  <a:cubicBezTo>
                    <a:pt x="12268" y="2895"/>
                    <a:pt x="12269" y="2895"/>
                    <a:pt x="12248" y="2853"/>
                  </a:cubicBezTo>
                  <a:cubicBezTo>
                    <a:pt x="12248" y="2853"/>
                    <a:pt x="12144" y="2830"/>
                    <a:pt x="12103" y="2820"/>
                  </a:cubicBezTo>
                  <a:lnTo>
                    <a:pt x="12046" y="2793"/>
                  </a:lnTo>
                  <a:lnTo>
                    <a:pt x="12042" y="2806"/>
                  </a:lnTo>
                  <a:cubicBezTo>
                    <a:pt x="12004" y="2797"/>
                    <a:pt x="12042" y="2806"/>
                    <a:pt x="11977" y="2791"/>
                  </a:cubicBezTo>
                  <a:cubicBezTo>
                    <a:pt x="11977" y="2791"/>
                    <a:pt x="11977" y="2792"/>
                    <a:pt x="11956" y="2813"/>
                  </a:cubicBezTo>
                  <a:cubicBezTo>
                    <a:pt x="11956" y="2813"/>
                    <a:pt x="11956" y="2812"/>
                    <a:pt x="11894" y="3020"/>
                  </a:cubicBezTo>
                  <a:cubicBezTo>
                    <a:pt x="11894" y="3020"/>
                    <a:pt x="11843" y="3020"/>
                    <a:pt x="11840" y="3020"/>
                  </a:cubicBezTo>
                  <a:lnTo>
                    <a:pt x="11710" y="3000"/>
                  </a:lnTo>
                  <a:lnTo>
                    <a:pt x="11582" y="2936"/>
                  </a:lnTo>
                  <a:cubicBezTo>
                    <a:pt x="11562" y="2895"/>
                    <a:pt x="11560" y="2896"/>
                    <a:pt x="11519" y="2916"/>
                  </a:cubicBezTo>
                  <a:cubicBezTo>
                    <a:pt x="11519" y="2916"/>
                    <a:pt x="11519" y="2916"/>
                    <a:pt x="11456" y="2978"/>
                  </a:cubicBezTo>
                  <a:cubicBezTo>
                    <a:pt x="11456" y="2978"/>
                    <a:pt x="11456" y="2979"/>
                    <a:pt x="11206" y="3062"/>
                  </a:cubicBezTo>
                  <a:cubicBezTo>
                    <a:pt x="11206" y="3062"/>
                    <a:pt x="11206" y="3062"/>
                    <a:pt x="11164" y="3083"/>
                  </a:cubicBezTo>
                  <a:cubicBezTo>
                    <a:pt x="11164" y="3083"/>
                    <a:pt x="11164" y="3083"/>
                    <a:pt x="11123" y="3187"/>
                  </a:cubicBezTo>
                  <a:cubicBezTo>
                    <a:pt x="11123" y="3187"/>
                    <a:pt x="11123" y="3187"/>
                    <a:pt x="10290" y="3333"/>
                  </a:cubicBezTo>
                  <a:cubicBezTo>
                    <a:pt x="10290" y="3333"/>
                    <a:pt x="10290" y="3332"/>
                    <a:pt x="9478" y="3436"/>
                  </a:cubicBezTo>
                  <a:cubicBezTo>
                    <a:pt x="9478" y="3436"/>
                    <a:pt x="9477" y="3436"/>
                    <a:pt x="9456" y="3395"/>
                  </a:cubicBezTo>
                  <a:cubicBezTo>
                    <a:pt x="9456" y="3395"/>
                    <a:pt x="9457" y="3395"/>
                    <a:pt x="9353" y="3166"/>
                  </a:cubicBezTo>
                  <a:cubicBezTo>
                    <a:pt x="9353" y="3166"/>
                    <a:pt x="9353" y="3166"/>
                    <a:pt x="9249" y="3062"/>
                  </a:cubicBezTo>
                  <a:cubicBezTo>
                    <a:pt x="9249" y="3062"/>
                    <a:pt x="9249" y="3062"/>
                    <a:pt x="10228" y="2687"/>
                  </a:cubicBezTo>
                  <a:cubicBezTo>
                    <a:pt x="10228" y="2687"/>
                    <a:pt x="10227" y="2687"/>
                    <a:pt x="11206" y="2333"/>
                  </a:cubicBezTo>
                  <a:cubicBezTo>
                    <a:pt x="11206" y="2333"/>
                    <a:pt x="11206" y="2333"/>
                    <a:pt x="11914" y="2624"/>
                  </a:cubicBezTo>
                  <a:cubicBezTo>
                    <a:pt x="11914" y="2624"/>
                    <a:pt x="11915" y="2625"/>
                    <a:pt x="11977" y="2646"/>
                  </a:cubicBezTo>
                  <a:cubicBezTo>
                    <a:pt x="11977" y="2646"/>
                    <a:pt x="11977" y="2645"/>
                    <a:pt x="12123" y="2582"/>
                  </a:cubicBezTo>
                  <a:cubicBezTo>
                    <a:pt x="12123" y="2582"/>
                    <a:pt x="12128" y="2564"/>
                    <a:pt x="12139" y="2533"/>
                  </a:cubicBezTo>
                  <a:lnTo>
                    <a:pt x="12162" y="2521"/>
                  </a:lnTo>
                  <a:lnTo>
                    <a:pt x="12124" y="2445"/>
                  </a:lnTo>
                  <a:lnTo>
                    <a:pt x="12101" y="2430"/>
                  </a:lnTo>
                  <a:cubicBezTo>
                    <a:pt x="12101" y="2429"/>
                    <a:pt x="12101" y="2430"/>
                    <a:pt x="12101" y="2395"/>
                  </a:cubicBezTo>
                  <a:cubicBezTo>
                    <a:pt x="12101" y="2395"/>
                    <a:pt x="12091" y="2389"/>
                    <a:pt x="11774" y="2211"/>
                  </a:cubicBezTo>
                  <a:lnTo>
                    <a:pt x="11774" y="2162"/>
                  </a:lnTo>
                  <a:cubicBezTo>
                    <a:pt x="11776" y="2161"/>
                    <a:pt x="11774" y="2162"/>
                    <a:pt x="12101" y="2104"/>
                  </a:cubicBezTo>
                  <a:cubicBezTo>
                    <a:pt x="12101" y="2104"/>
                    <a:pt x="12101" y="2103"/>
                    <a:pt x="12539" y="2041"/>
                  </a:cubicBezTo>
                  <a:close/>
                  <a:moveTo>
                    <a:pt x="15726" y="2041"/>
                  </a:moveTo>
                  <a:cubicBezTo>
                    <a:pt x="15726" y="2041"/>
                    <a:pt x="15727" y="2041"/>
                    <a:pt x="15893" y="2062"/>
                  </a:cubicBezTo>
                  <a:cubicBezTo>
                    <a:pt x="15893" y="2062"/>
                    <a:pt x="15893" y="2062"/>
                    <a:pt x="16476" y="2208"/>
                  </a:cubicBezTo>
                  <a:cubicBezTo>
                    <a:pt x="16476" y="2208"/>
                    <a:pt x="16476" y="2208"/>
                    <a:pt x="16892" y="2353"/>
                  </a:cubicBezTo>
                  <a:cubicBezTo>
                    <a:pt x="16892" y="2353"/>
                    <a:pt x="16892" y="2354"/>
                    <a:pt x="17371" y="2562"/>
                  </a:cubicBezTo>
                  <a:cubicBezTo>
                    <a:pt x="17371" y="2562"/>
                    <a:pt x="17372" y="2562"/>
                    <a:pt x="17892" y="2791"/>
                  </a:cubicBezTo>
                  <a:cubicBezTo>
                    <a:pt x="17892" y="2791"/>
                    <a:pt x="17892" y="2791"/>
                    <a:pt x="18038" y="2916"/>
                  </a:cubicBezTo>
                  <a:cubicBezTo>
                    <a:pt x="18038" y="2916"/>
                    <a:pt x="18038" y="2916"/>
                    <a:pt x="18101" y="2937"/>
                  </a:cubicBezTo>
                  <a:cubicBezTo>
                    <a:pt x="18101" y="2937"/>
                    <a:pt x="18100" y="2937"/>
                    <a:pt x="18475" y="3541"/>
                  </a:cubicBezTo>
                  <a:cubicBezTo>
                    <a:pt x="18475" y="3541"/>
                    <a:pt x="18476" y="3541"/>
                    <a:pt x="18809" y="4145"/>
                  </a:cubicBezTo>
                  <a:cubicBezTo>
                    <a:pt x="18809" y="4145"/>
                    <a:pt x="18809" y="4145"/>
                    <a:pt x="19017" y="4728"/>
                  </a:cubicBezTo>
                  <a:cubicBezTo>
                    <a:pt x="19017" y="4728"/>
                    <a:pt x="19017" y="4728"/>
                    <a:pt x="19142" y="4999"/>
                  </a:cubicBezTo>
                  <a:cubicBezTo>
                    <a:pt x="19142" y="4999"/>
                    <a:pt x="19142" y="4999"/>
                    <a:pt x="18809" y="4770"/>
                  </a:cubicBezTo>
                  <a:cubicBezTo>
                    <a:pt x="18809" y="4770"/>
                    <a:pt x="18809" y="4770"/>
                    <a:pt x="18226" y="4416"/>
                  </a:cubicBezTo>
                  <a:cubicBezTo>
                    <a:pt x="18226" y="4416"/>
                    <a:pt x="18225" y="4415"/>
                    <a:pt x="17851" y="4249"/>
                  </a:cubicBezTo>
                  <a:cubicBezTo>
                    <a:pt x="17851" y="4249"/>
                    <a:pt x="17851" y="4249"/>
                    <a:pt x="17434" y="4061"/>
                  </a:cubicBezTo>
                  <a:cubicBezTo>
                    <a:pt x="17434" y="4061"/>
                    <a:pt x="17434" y="4062"/>
                    <a:pt x="16997" y="3854"/>
                  </a:cubicBezTo>
                  <a:cubicBezTo>
                    <a:pt x="16997" y="3854"/>
                    <a:pt x="16997" y="3854"/>
                    <a:pt x="16518" y="3729"/>
                  </a:cubicBezTo>
                  <a:cubicBezTo>
                    <a:pt x="16518" y="3729"/>
                    <a:pt x="16518" y="3729"/>
                    <a:pt x="16476" y="3416"/>
                  </a:cubicBezTo>
                  <a:cubicBezTo>
                    <a:pt x="16476" y="3416"/>
                    <a:pt x="16476" y="3417"/>
                    <a:pt x="16059" y="2542"/>
                  </a:cubicBezTo>
                  <a:cubicBezTo>
                    <a:pt x="16059" y="2542"/>
                    <a:pt x="16059" y="2541"/>
                    <a:pt x="15872" y="2208"/>
                  </a:cubicBezTo>
                  <a:cubicBezTo>
                    <a:pt x="15872" y="2208"/>
                    <a:pt x="15872" y="2207"/>
                    <a:pt x="15726" y="2041"/>
                  </a:cubicBezTo>
                  <a:close/>
                  <a:moveTo>
                    <a:pt x="7024" y="2496"/>
                  </a:moveTo>
                  <a:lnTo>
                    <a:pt x="7038" y="2500"/>
                  </a:lnTo>
                  <a:cubicBezTo>
                    <a:pt x="7038" y="2500"/>
                    <a:pt x="7017" y="2500"/>
                    <a:pt x="7014" y="2500"/>
                  </a:cubicBezTo>
                  <a:lnTo>
                    <a:pt x="7024" y="2496"/>
                  </a:lnTo>
                  <a:close/>
                  <a:moveTo>
                    <a:pt x="6916" y="2624"/>
                  </a:moveTo>
                  <a:cubicBezTo>
                    <a:pt x="6916" y="2624"/>
                    <a:pt x="6915" y="2624"/>
                    <a:pt x="7040" y="2895"/>
                  </a:cubicBezTo>
                  <a:cubicBezTo>
                    <a:pt x="7040" y="2895"/>
                    <a:pt x="7041" y="2896"/>
                    <a:pt x="6833" y="3000"/>
                  </a:cubicBezTo>
                  <a:cubicBezTo>
                    <a:pt x="6833" y="3000"/>
                    <a:pt x="6833" y="3000"/>
                    <a:pt x="6520" y="3229"/>
                  </a:cubicBezTo>
                  <a:cubicBezTo>
                    <a:pt x="6520" y="3229"/>
                    <a:pt x="6520" y="3229"/>
                    <a:pt x="6312" y="3083"/>
                  </a:cubicBezTo>
                  <a:cubicBezTo>
                    <a:pt x="6312" y="3083"/>
                    <a:pt x="6312" y="3083"/>
                    <a:pt x="6125" y="3000"/>
                  </a:cubicBezTo>
                  <a:cubicBezTo>
                    <a:pt x="6125" y="3000"/>
                    <a:pt x="6124" y="2999"/>
                    <a:pt x="5936" y="2895"/>
                  </a:cubicBezTo>
                  <a:cubicBezTo>
                    <a:pt x="5936" y="2895"/>
                    <a:pt x="5937" y="2896"/>
                    <a:pt x="6166" y="2771"/>
                  </a:cubicBezTo>
                  <a:cubicBezTo>
                    <a:pt x="6166" y="2771"/>
                    <a:pt x="6166" y="2771"/>
                    <a:pt x="6415" y="2813"/>
                  </a:cubicBezTo>
                  <a:cubicBezTo>
                    <a:pt x="6415" y="2813"/>
                    <a:pt x="6416" y="2812"/>
                    <a:pt x="6916" y="2624"/>
                  </a:cubicBezTo>
                  <a:close/>
                  <a:moveTo>
                    <a:pt x="6210" y="2703"/>
                  </a:moveTo>
                  <a:lnTo>
                    <a:pt x="6329" y="2729"/>
                  </a:lnTo>
                  <a:cubicBezTo>
                    <a:pt x="6316" y="2729"/>
                    <a:pt x="6320" y="2729"/>
                    <a:pt x="6150" y="2729"/>
                  </a:cubicBezTo>
                  <a:lnTo>
                    <a:pt x="6210" y="2703"/>
                  </a:lnTo>
                  <a:close/>
                  <a:moveTo>
                    <a:pt x="8145" y="2708"/>
                  </a:moveTo>
                  <a:cubicBezTo>
                    <a:pt x="8145" y="2708"/>
                    <a:pt x="8144" y="2708"/>
                    <a:pt x="8478" y="2708"/>
                  </a:cubicBezTo>
                  <a:cubicBezTo>
                    <a:pt x="8478" y="2708"/>
                    <a:pt x="8477" y="2708"/>
                    <a:pt x="8748" y="2771"/>
                  </a:cubicBezTo>
                  <a:cubicBezTo>
                    <a:pt x="8748" y="2771"/>
                    <a:pt x="8748" y="2770"/>
                    <a:pt x="8873" y="2853"/>
                  </a:cubicBezTo>
                  <a:cubicBezTo>
                    <a:pt x="8873" y="2853"/>
                    <a:pt x="8874" y="2853"/>
                    <a:pt x="9124" y="2978"/>
                  </a:cubicBezTo>
                  <a:cubicBezTo>
                    <a:pt x="9124" y="2978"/>
                    <a:pt x="9123" y="2979"/>
                    <a:pt x="9269" y="3187"/>
                  </a:cubicBezTo>
                  <a:cubicBezTo>
                    <a:pt x="9269" y="3187"/>
                    <a:pt x="9269" y="3186"/>
                    <a:pt x="9353" y="3395"/>
                  </a:cubicBezTo>
                  <a:cubicBezTo>
                    <a:pt x="9353" y="3395"/>
                    <a:pt x="9353" y="3395"/>
                    <a:pt x="9436" y="3562"/>
                  </a:cubicBezTo>
                  <a:cubicBezTo>
                    <a:pt x="9436" y="3562"/>
                    <a:pt x="9435" y="3562"/>
                    <a:pt x="9456" y="3729"/>
                  </a:cubicBezTo>
                  <a:cubicBezTo>
                    <a:pt x="9456" y="3729"/>
                    <a:pt x="9456" y="3729"/>
                    <a:pt x="9415" y="3937"/>
                  </a:cubicBezTo>
                  <a:cubicBezTo>
                    <a:pt x="9415" y="3937"/>
                    <a:pt x="9416" y="3937"/>
                    <a:pt x="9332" y="4083"/>
                  </a:cubicBezTo>
                  <a:cubicBezTo>
                    <a:pt x="9332" y="4083"/>
                    <a:pt x="9332" y="4083"/>
                    <a:pt x="9311" y="4228"/>
                  </a:cubicBezTo>
                  <a:cubicBezTo>
                    <a:pt x="9311" y="4228"/>
                    <a:pt x="9311" y="4229"/>
                    <a:pt x="9249" y="4395"/>
                  </a:cubicBezTo>
                  <a:cubicBezTo>
                    <a:pt x="9249" y="4395"/>
                    <a:pt x="9249" y="4395"/>
                    <a:pt x="9165" y="4541"/>
                  </a:cubicBezTo>
                  <a:cubicBezTo>
                    <a:pt x="9165" y="4541"/>
                    <a:pt x="9165" y="4541"/>
                    <a:pt x="9082" y="4666"/>
                  </a:cubicBezTo>
                  <a:cubicBezTo>
                    <a:pt x="9082" y="4666"/>
                    <a:pt x="9082" y="4666"/>
                    <a:pt x="8999" y="4770"/>
                  </a:cubicBezTo>
                  <a:cubicBezTo>
                    <a:pt x="8999" y="4770"/>
                    <a:pt x="8998" y="4770"/>
                    <a:pt x="8832" y="4937"/>
                  </a:cubicBezTo>
                  <a:cubicBezTo>
                    <a:pt x="8832" y="4937"/>
                    <a:pt x="8832" y="4936"/>
                    <a:pt x="8645" y="5061"/>
                  </a:cubicBezTo>
                  <a:cubicBezTo>
                    <a:pt x="8645" y="5061"/>
                    <a:pt x="8631" y="5072"/>
                    <a:pt x="8443" y="5222"/>
                  </a:cubicBezTo>
                  <a:lnTo>
                    <a:pt x="8382" y="5208"/>
                  </a:lnTo>
                  <a:cubicBezTo>
                    <a:pt x="8370" y="5203"/>
                    <a:pt x="8382" y="5208"/>
                    <a:pt x="8269" y="5166"/>
                  </a:cubicBezTo>
                  <a:cubicBezTo>
                    <a:pt x="8269" y="5166"/>
                    <a:pt x="8270" y="5165"/>
                    <a:pt x="8374" y="5061"/>
                  </a:cubicBezTo>
                  <a:cubicBezTo>
                    <a:pt x="8374" y="5061"/>
                    <a:pt x="8373" y="5061"/>
                    <a:pt x="8394" y="4915"/>
                  </a:cubicBezTo>
                  <a:cubicBezTo>
                    <a:pt x="8394" y="4915"/>
                    <a:pt x="8390" y="4907"/>
                    <a:pt x="8390" y="4906"/>
                  </a:cubicBezTo>
                  <a:lnTo>
                    <a:pt x="8392" y="4899"/>
                  </a:lnTo>
                  <a:lnTo>
                    <a:pt x="8381" y="4887"/>
                  </a:lnTo>
                  <a:cubicBezTo>
                    <a:pt x="8378" y="4881"/>
                    <a:pt x="8381" y="4887"/>
                    <a:pt x="8374" y="4874"/>
                  </a:cubicBezTo>
                  <a:cubicBezTo>
                    <a:pt x="8374" y="4874"/>
                    <a:pt x="8350" y="4856"/>
                    <a:pt x="8348" y="4855"/>
                  </a:cubicBezTo>
                  <a:lnTo>
                    <a:pt x="8289" y="4796"/>
                  </a:lnTo>
                  <a:lnTo>
                    <a:pt x="8283" y="4799"/>
                  </a:lnTo>
                  <a:cubicBezTo>
                    <a:pt x="8271" y="4777"/>
                    <a:pt x="8266" y="4773"/>
                    <a:pt x="8249" y="4790"/>
                  </a:cubicBezTo>
                  <a:cubicBezTo>
                    <a:pt x="8249" y="4790"/>
                    <a:pt x="8249" y="4791"/>
                    <a:pt x="7895" y="4957"/>
                  </a:cubicBezTo>
                  <a:cubicBezTo>
                    <a:pt x="7895" y="4957"/>
                    <a:pt x="7894" y="4958"/>
                    <a:pt x="7790" y="4937"/>
                  </a:cubicBezTo>
                  <a:cubicBezTo>
                    <a:pt x="7790" y="4937"/>
                    <a:pt x="7791" y="4936"/>
                    <a:pt x="7749" y="4957"/>
                  </a:cubicBezTo>
                  <a:cubicBezTo>
                    <a:pt x="7749" y="4957"/>
                    <a:pt x="7749" y="4957"/>
                    <a:pt x="7666" y="4999"/>
                  </a:cubicBezTo>
                  <a:cubicBezTo>
                    <a:pt x="7666" y="4999"/>
                    <a:pt x="7666" y="5000"/>
                    <a:pt x="7624" y="5020"/>
                  </a:cubicBezTo>
                  <a:cubicBezTo>
                    <a:pt x="7624" y="5020"/>
                    <a:pt x="7624" y="5019"/>
                    <a:pt x="7644" y="5061"/>
                  </a:cubicBezTo>
                  <a:cubicBezTo>
                    <a:pt x="7644" y="5061"/>
                    <a:pt x="7645" y="5062"/>
                    <a:pt x="7895" y="5291"/>
                  </a:cubicBezTo>
                  <a:cubicBezTo>
                    <a:pt x="7895" y="5291"/>
                    <a:pt x="7895" y="5290"/>
                    <a:pt x="7936" y="5457"/>
                  </a:cubicBezTo>
                  <a:cubicBezTo>
                    <a:pt x="7936" y="5457"/>
                    <a:pt x="7923" y="5465"/>
                    <a:pt x="7819" y="5517"/>
                  </a:cubicBezTo>
                  <a:lnTo>
                    <a:pt x="7775" y="5447"/>
                  </a:lnTo>
                  <a:cubicBezTo>
                    <a:pt x="7766" y="5429"/>
                    <a:pt x="7775" y="5447"/>
                    <a:pt x="7749" y="5395"/>
                  </a:cubicBezTo>
                  <a:cubicBezTo>
                    <a:pt x="7749" y="5395"/>
                    <a:pt x="7728" y="5338"/>
                    <a:pt x="7723" y="5327"/>
                  </a:cubicBezTo>
                  <a:lnTo>
                    <a:pt x="7695" y="5235"/>
                  </a:lnTo>
                  <a:lnTo>
                    <a:pt x="7688" y="5235"/>
                  </a:lnTo>
                  <a:cubicBezTo>
                    <a:pt x="7686" y="5229"/>
                    <a:pt x="7689" y="5235"/>
                    <a:pt x="7686" y="5228"/>
                  </a:cubicBezTo>
                  <a:cubicBezTo>
                    <a:pt x="7665" y="5186"/>
                    <a:pt x="7666" y="5187"/>
                    <a:pt x="7624" y="5208"/>
                  </a:cubicBezTo>
                  <a:cubicBezTo>
                    <a:pt x="7624" y="5208"/>
                    <a:pt x="7624" y="5208"/>
                    <a:pt x="7332" y="5208"/>
                  </a:cubicBezTo>
                  <a:cubicBezTo>
                    <a:pt x="7332" y="5208"/>
                    <a:pt x="7313" y="5200"/>
                    <a:pt x="7240" y="5170"/>
                  </a:cubicBezTo>
                  <a:lnTo>
                    <a:pt x="7063" y="5041"/>
                  </a:lnTo>
                  <a:cubicBezTo>
                    <a:pt x="7062" y="5040"/>
                    <a:pt x="7062" y="5041"/>
                    <a:pt x="7062" y="5041"/>
                  </a:cubicBezTo>
                  <a:cubicBezTo>
                    <a:pt x="7020" y="5020"/>
                    <a:pt x="7020" y="5020"/>
                    <a:pt x="7020" y="5020"/>
                  </a:cubicBezTo>
                  <a:cubicBezTo>
                    <a:pt x="7020" y="5020"/>
                    <a:pt x="7020" y="5019"/>
                    <a:pt x="6936" y="5061"/>
                  </a:cubicBezTo>
                  <a:cubicBezTo>
                    <a:pt x="6936" y="5061"/>
                    <a:pt x="6936" y="5061"/>
                    <a:pt x="6769" y="5103"/>
                  </a:cubicBezTo>
                  <a:cubicBezTo>
                    <a:pt x="6769" y="5103"/>
                    <a:pt x="6770" y="5103"/>
                    <a:pt x="6562" y="5186"/>
                  </a:cubicBezTo>
                  <a:cubicBezTo>
                    <a:pt x="6520" y="5207"/>
                    <a:pt x="6541" y="5249"/>
                    <a:pt x="6541" y="5249"/>
                  </a:cubicBezTo>
                  <a:cubicBezTo>
                    <a:pt x="6499" y="5270"/>
                    <a:pt x="6562" y="5291"/>
                    <a:pt x="6562" y="5291"/>
                  </a:cubicBezTo>
                  <a:cubicBezTo>
                    <a:pt x="6562" y="5291"/>
                    <a:pt x="6562" y="5291"/>
                    <a:pt x="6666" y="5291"/>
                  </a:cubicBezTo>
                  <a:cubicBezTo>
                    <a:pt x="6666" y="5291"/>
                    <a:pt x="6666" y="5290"/>
                    <a:pt x="6749" y="5373"/>
                  </a:cubicBezTo>
                  <a:cubicBezTo>
                    <a:pt x="6749" y="5373"/>
                    <a:pt x="6749" y="5374"/>
                    <a:pt x="6707" y="5395"/>
                  </a:cubicBezTo>
                  <a:cubicBezTo>
                    <a:pt x="6707" y="5395"/>
                    <a:pt x="6663" y="5399"/>
                    <a:pt x="6506" y="5413"/>
                  </a:cubicBezTo>
                  <a:lnTo>
                    <a:pt x="6417" y="5351"/>
                  </a:lnTo>
                  <a:lnTo>
                    <a:pt x="6408" y="5387"/>
                  </a:lnTo>
                  <a:cubicBezTo>
                    <a:pt x="6392" y="5381"/>
                    <a:pt x="6407" y="5387"/>
                    <a:pt x="6374" y="5373"/>
                  </a:cubicBezTo>
                  <a:cubicBezTo>
                    <a:pt x="6374" y="5373"/>
                    <a:pt x="6374" y="5374"/>
                    <a:pt x="6249" y="5228"/>
                  </a:cubicBezTo>
                  <a:cubicBezTo>
                    <a:pt x="6249" y="5228"/>
                    <a:pt x="6249" y="5228"/>
                    <a:pt x="6145" y="5103"/>
                  </a:cubicBezTo>
                  <a:cubicBezTo>
                    <a:pt x="6145" y="5103"/>
                    <a:pt x="6145" y="5103"/>
                    <a:pt x="6041" y="4999"/>
                  </a:cubicBezTo>
                  <a:cubicBezTo>
                    <a:pt x="6041" y="4999"/>
                    <a:pt x="6040" y="4999"/>
                    <a:pt x="5978" y="4832"/>
                  </a:cubicBezTo>
                  <a:cubicBezTo>
                    <a:pt x="5978" y="4832"/>
                    <a:pt x="5978" y="4833"/>
                    <a:pt x="5916" y="4583"/>
                  </a:cubicBezTo>
                  <a:cubicBezTo>
                    <a:pt x="5916" y="4583"/>
                    <a:pt x="5916" y="4582"/>
                    <a:pt x="5916" y="4290"/>
                  </a:cubicBezTo>
                  <a:cubicBezTo>
                    <a:pt x="5916" y="4290"/>
                    <a:pt x="5916" y="4291"/>
                    <a:pt x="5999" y="4061"/>
                  </a:cubicBezTo>
                  <a:cubicBezTo>
                    <a:pt x="5999" y="4061"/>
                    <a:pt x="5999" y="4061"/>
                    <a:pt x="6145" y="3749"/>
                  </a:cubicBezTo>
                  <a:cubicBezTo>
                    <a:pt x="6145" y="3749"/>
                    <a:pt x="6145" y="3750"/>
                    <a:pt x="6353" y="3500"/>
                  </a:cubicBezTo>
                  <a:cubicBezTo>
                    <a:pt x="6353" y="3500"/>
                    <a:pt x="6353" y="3499"/>
                    <a:pt x="6603" y="3291"/>
                  </a:cubicBezTo>
                  <a:cubicBezTo>
                    <a:pt x="6603" y="3291"/>
                    <a:pt x="6604" y="3291"/>
                    <a:pt x="6874" y="3062"/>
                  </a:cubicBezTo>
                  <a:cubicBezTo>
                    <a:pt x="6874" y="3062"/>
                    <a:pt x="6874" y="3062"/>
                    <a:pt x="7145" y="2937"/>
                  </a:cubicBezTo>
                  <a:cubicBezTo>
                    <a:pt x="7145" y="2937"/>
                    <a:pt x="7145" y="2937"/>
                    <a:pt x="7457" y="2791"/>
                  </a:cubicBezTo>
                  <a:cubicBezTo>
                    <a:pt x="7457" y="2791"/>
                    <a:pt x="7457" y="2792"/>
                    <a:pt x="7811" y="2729"/>
                  </a:cubicBezTo>
                  <a:cubicBezTo>
                    <a:pt x="7811" y="2729"/>
                    <a:pt x="7812" y="2728"/>
                    <a:pt x="8145" y="2708"/>
                  </a:cubicBezTo>
                  <a:close/>
                  <a:moveTo>
                    <a:pt x="18038" y="2791"/>
                  </a:moveTo>
                  <a:cubicBezTo>
                    <a:pt x="18038" y="2791"/>
                    <a:pt x="18038" y="2792"/>
                    <a:pt x="18079" y="2813"/>
                  </a:cubicBezTo>
                  <a:cubicBezTo>
                    <a:pt x="18079" y="2813"/>
                    <a:pt x="18087" y="2823"/>
                    <a:pt x="18087" y="2824"/>
                  </a:cubicBezTo>
                  <a:cubicBezTo>
                    <a:pt x="18085" y="2822"/>
                    <a:pt x="18087" y="2824"/>
                    <a:pt x="18038" y="2791"/>
                  </a:cubicBezTo>
                  <a:close/>
                  <a:moveTo>
                    <a:pt x="5874" y="2958"/>
                  </a:moveTo>
                  <a:cubicBezTo>
                    <a:pt x="5874" y="2958"/>
                    <a:pt x="5874" y="2958"/>
                    <a:pt x="6061" y="3062"/>
                  </a:cubicBezTo>
                  <a:cubicBezTo>
                    <a:pt x="6061" y="3062"/>
                    <a:pt x="6061" y="3062"/>
                    <a:pt x="6249" y="3166"/>
                  </a:cubicBezTo>
                  <a:cubicBezTo>
                    <a:pt x="6249" y="3166"/>
                    <a:pt x="6249" y="3167"/>
                    <a:pt x="6457" y="3312"/>
                  </a:cubicBezTo>
                  <a:cubicBezTo>
                    <a:pt x="6457" y="3312"/>
                    <a:pt x="6458" y="3312"/>
                    <a:pt x="6312" y="3478"/>
                  </a:cubicBezTo>
                  <a:cubicBezTo>
                    <a:pt x="6312" y="3478"/>
                    <a:pt x="6311" y="3479"/>
                    <a:pt x="6103" y="3667"/>
                  </a:cubicBezTo>
                  <a:cubicBezTo>
                    <a:pt x="6103" y="3667"/>
                    <a:pt x="6104" y="3666"/>
                    <a:pt x="6125" y="3603"/>
                  </a:cubicBezTo>
                  <a:cubicBezTo>
                    <a:pt x="6125" y="3603"/>
                    <a:pt x="6124" y="3603"/>
                    <a:pt x="5145" y="3645"/>
                  </a:cubicBezTo>
                  <a:cubicBezTo>
                    <a:pt x="5145" y="3645"/>
                    <a:pt x="5145" y="3646"/>
                    <a:pt x="4791" y="3625"/>
                  </a:cubicBezTo>
                  <a:cubicBezTo>
                    <a:pt x="4791" y="3625"/>
                    <a:pt x="4801" y="3593"/>
                    <a:pt x="4802" y="3591"/>
                  </a:cubicBezTo>
                  <a:lnTo>
                    <a:pt x="4881" y="3478"/>
                  </a:lnTo>
                  <a:lnTo>
                    <a:pt x="4881" y="3318"/>
                  </a:lnTo>
                  <a:cubicBezTo>
                    <a:pt x="4891" y="3319"/>
                    <a:pt x="4881" y="3318"/>
                    <a:pt x="4999" y="3333"/>
                  </a:cubicBezTo>
                  <a:cubicBezTo>
                    <a:pt x="4999" y="3333"/>
                    <a:pt x="4999" y="3332"/>
                    <a:pt x="5061" y="3395"/>
                  </a:cubicBezTo>
                  <a:cubicBezTo>
                    <a:pt x="5061" y="3395"/>
                    <a:pt x="5061" y="3395"/>
                    <a:pt x="5103" y="3374"/>
                  </a:cubicBezTo>
                  <a:cubicBezTo>
                    <a:pt x="5103" y="3374"/>
                    <a:pt x="5104" y="3375"/>
                    <a:pt x="5437" y="3354"/>
                  </a:cubicBezTo>
                  <a:cubicBezTo>
                    <a:pt x="5437" y="3354"/>
                    <a:pt x="5437" y="3353"/>
                    <a:pt x="5479" y="3333"/>
                  </a:cubicBezTo>
                  <a:cubicBezTo>
                    <a:pt x="5479" y="3333"/>
                    <a:pt x="5479" y="3333"/>
                    <a:pt x="5687" y="3062"/>
                  </a:cubicBezTo>
                  <a:cubicBezTo>
                    <a:pt x="5687" y="3062"/>
                    <a:pt x="5687" y="3062"/>
                    <a:pt x="5874" y="2958"/>
                  </a:cubicBezTo>
                  <a:close/>
                  <a:moveTo>
                    <a:pt x="18246" y="3062"/>
                  </a:moveTo>
                  <a:cubicBezTo>
                    <a:pt x="18246" y="3062"/>
                    <a:pt x="18246" y="3062"/>
                    <a:pt x="18392" y="3145"/>
                  </a:cubicBezTo>
                  <a:cubicBezTo>
                    <a:pt x="18392" y="3145"/>
                    <a:pt x="18392" y="3145"/>
                    <a:pt x="18809" y="3520"/>
                  </a:cubicBezTo>
                  <a:cubicBezTo>
                    <a:pt x="18809" y="3520"/>
                    <a:pt x="18809" y="3521"/>
                    <a:pt x="19038" y="3854"/>
                  </a:cubicBezTo>
                  <a:cubicBezTo>
                    <a:pt x="19038" y="3854"/>
                    <a:pt x="19038" y="3853"/>
                    <a:pt x="19455" y="4332"/>
                  </a:cubicBezTo>
                  <a:cubicBezTo>
                    <a:pt x="19455" y="4332"/>
                    <a:pt x="19454" y="4333"/>
                    <a:pt x="19829" y="4812"/>
                  </a:cubicBezTo>
                  <a:cubicBezTo>
                    <a:pt x="19829" y="4812"/>
                    <a:pt x="19829" y="4811"/>
                    <a:pt x="20308" y="5644"/>
                  </a:cubicBezTo>
                  <a:cubicBezTo>
                    <a:pt x="20308" y="5644"/>
                    <a:pt x="20309" y="5645"/>
                    <a:pt x="20517" y="6124"/>
                  </a:cubicBezTo>
                  <a:cubicBezTo>
                    <a:pt x="20517" y="6124"/>
                    <a:pt x="20516" y="6124"/>
                    <a:pt x="20766" y="6645"/>
                  </a:cubicBezTo>
                  <a:cubicBezTo>
                    <a:pt x="20766" y="6645"/>
                    <a:pt x="20767" y="6644"/>
                    <a:pt x="20975" y="7207"/>
                  </a:cubicBezTo>
                  <a:cubicBezTo>
                    <a:pt x="20975" y="7207"/>
                    <a:pt x="20975" y="7207"/>
                    <a:pt x="20704" y="6811"/>
                  </a:cubicBezTo>
                  <a:cubicBezTo>
                    <a:pt x="20704" y="6811"/>
                    <a:pt x="20704" y="6811"/>
                    <a:pt x="20308" y="6186"/>
                  </a:cubicBezTo>
                  <a:cubicBezTo>
                    <a:pt x="20308" y="6186"/>
                    <a:pt x="20309" y="6186"/>
                    <a:pt x="19954" y="5728"/>
                  </a:cubicBezTo>
                  <a:cubicBezTo>
                    <a:pt x="19954" y="5728"/>
                    <a:pt x="19955" y="5728"/>
                    <a:pt x="19372" y="5186"/>
                  </a:cubicBezTo>
                  <a:cubicBezTo>
                    <a:pt x="19372" y="5186"/>
                    <a:pt x="19371" y="5186"/>
                    <a:pt x="19225" y="5061"/>
                  </a:cubicBezTo>
                  <a:cubicBezTo>
                    <a:pt x="19225" y="5061"/>
                    <a:pt x="19226" y="5061"/>
                    <a:pt x="19101" y="4686"/>
                  </a:cubicBezTo>
                  <a:cubicBezTo>
                    <a:pt x="19101" y="4686"/>
                    <a:pt x="19101" y="4686"/>
                    <a:pt x="18892" y="4103"/>
                  </a:cubicBezTo>
                  <a:cubicBezTo>
                    <a:pt x="18892" y="4103"/>
                    <a:pt x="18892" y="4104"/>
                    <a:pt x="18559" y="3500"/>
                  </a:cubicBezTo>
                  <a:cubicBezTo>
                    <a:pt x="18559" y="3500"/>
                    <a:pt x="18559" y="3499"/>
                    <a:pt x="18246" y="3062"/>
                  </a:cubicBezTo>
                  <a:close/>
                  <a:moveTo>
                    <a:pt x="11259" y="3122"/>
                  </a:moveTo>
                  <a:lnTo>
                    <a:pt x="11207" y="3246"/>
                  </a:lnTo>
                  <a:lnTo>
                    <a:pt x="11466" y="4227"/>
                  </a:lnTo>
                  <a:lnTo>
                    <a:pt x="11504" y="4318"/>
                  </a:lnTo>
                  <a:lnTo>
                    <a:pt x="11497" y="4324"/>
                  </a:lnTo>
                  <a:cubicBezTo>
                    <a:pt x="11496" y="4319"/>
                    <a:pt x="11501" y="4317"/>
                    <a:pt x="11498" y="4312"/>
                  </a:cubicBezTo>
                  <a:cubicBezTo>
                    <a:pt x="11498" y="4312"/>
                    <a:pt x="11498" y="4312"/>
                    <a:pt x="11456" y="4228"/>
                  </a:cubicBezTo>
                  <a:cubicBezTo>
                    <a:pt x="11456" y="4228"/>
                    <a:pt x="11456" y="4228"/>
                    <a:pt x="11206" y="3249"/>
                  </a:cubicBezTo>
                  <a:cubicBezTo>
                    <a:pt x="11206" y="3249"/>
                    <a:pt x="11207" y="3246"/>
                    <a:pt x="11207" y="3246"/>
                  </a:cubicBezTo>
                  <a:cubicBezTo>
                    <a:pt x="11207" y="3246"/>
                    <a:pt x="11207" y="3246"/>
                    <a:pt x="11248" y="3124"/>
                  </a:cubicBezTo>
                  <a:cubicBezTo>
                    <a:pt x="11248" y="3124"/>
                    <a:pt x="11259" y="3122"/>
                    <a:pt x="11259" y="3122"/>
                  </a:cubicBezTo>
                  <a:close/>
                  <a:moveTo>
                    <a:pt x="13935" y="3207"/>
                  </a:moveTo>
                  <a:cubicBezTo>
                    <a:pt x="13935" y="3207"/>
                    <a:pt x="13935" y="3208"/>
                    <a:pt x="14664" y="3312"/>
                  </a:cubicBezTo>
                  <a:cubicBezTo>
                    <a:pt x="14664" y="3312"/>
                    <a:pt x="14663" y="3312"/>
                    <a:pt x="15309" y="3478"/>
                  </a:cubicBezTo>
                  <a:cubicBezTo>
                    <a:pt x="15309" y="3478"/>
                    <a:pt x="15310" y="3479"/>
                    <a:pt x="16039" y="3625"/>
                  </a:cubicBezTo>
                  <a:cubicBezTo>
                    <a:pt x="16039" y="3625"/>
                    <a:pt x="16038" y="3625"/>
                    <a:pt x="16455" y="3812"/>
                  </a:cubicBezTo>
                  <a:cubicBezTo>
                    <a:pt x="16455" y="3812"/>
                    <a:pt x="16455" y="3812"/>
                    <a:pt x="16538" y="4395"/>
                  </a:cubicBezTo>
                  <a:cubicBezTo>
                    <a:pt x="16538" y="4395"/>
                    <a:pt x="16539" y="4395"/>
                    <a:pt x="16518" y="4979"/>
                  </a:cubicBezTo>
                  <a:cubicBezTo>
                    <a:pt x="16518" y="4979"/>
                    <a:pt x="16518" y="4979"/>
                    <a:pt x="16476" y="5478"/>
                  </a:cubicBezTo>
                  <a:cubicBezTo>
                    <a:pt x="16476" y="5478"/>
                    <a:pt x="16477" y="5478"/>
                    <a:pt x="16372" y="5811"/>
                  </a:cubicBezTo>
                  <a:cubicBezTo>
                    <a:pt x="16372" y="5811"/>
                    <a:pt x="16372" y="5811"/>
                    <a:pt x="15581" y="5415"/>
                  </a:cubicBezTo>
                  <a:cubicBezTo>
                    <a:pt x="15581" y="5415"/>
                    <a:pt x="15580" y="5415"/>
                    <a:pt x="14830" y="5144"/>
                  </a:cubicBezTo>
                  <a:cubicBezTo>
                    <a:pt x="14830" y="5144"/>
                    <a:pt x="14830" y="5144"/>
                    <a:pt x="14726" y="5103"/>
                  </a:cubicBezTo>
                  <a:cubicBezTo>
                    <a:pt x="14726" y="5103"/>
                    <a:pt x="14726" y="5104"/>
                    <a:pt x="14497" y="5020"/>
                  </a:cubicBezTo>
                  <a:cubicBezTo>
                    <a:pt x="14497" y="5020"/>
                    <a:pt x="14497" y="5020"/>
                    <a:pt x="14289" y="4915"/>
                  </a:cubicBezTo>
                  <a:cubicBezTo>
                    <a:pt x="14289" y="4915"/>
                    <a:pt x="14261" y="4907"/>
                    <a:pt x="13283" y="4648"/>
                  </a:cubicBezTo>
                  <a:lnTo>
                    <a:pt x="13247" y="4588"/>
                  </a:lnTo>
                  <a:lnTo>
                    <a:pt x="13166" y="4305"/>
                  </a:lnTo>
                  <a:cubicBezTo>
                    <a:pt x="13145" y="4231"/>
                    <a:pt x="13166" y="4305"/>
                    <a:pt x="13081" y="3999"/>
                  </a:cubicBezTo>
                  <a:cubicBezTo>
                    <a:pt x="13081" y="3999"/>
                    <a:pt x="13081" y="3999"/>
                    <a:pt x="13352" y="3770"/>
                  </a:cubicBezTo>
                  <a:cubicBezTo>
                    <a:pt x="13352" y="3770"/>
                    <a:pt x="13393" y="3770"/>
                    <a:pt x="13372" y="3729"/>
                  </a:cubicBezTo>
                  <a:cubicBezTo>
                    <a:pt x="13372" y="3729"/>
                    <a:pt x="13359" y="3724"/>
                    <a:pt x="13359" y="3724"/>
                  </a:cubicBezTo>
                  <a:lnTo>
                    <a:pt x="13375" y="3711"/>
                  </a:lnTo>
                  <a:lnTo>
                    <a:pt x="13342" y="3718"/>
                  </a:lnTo>
                  <a:cubicBezTo>
                    <a:pt x="13334" y="3716"/>
                    <a:pt x="13342" y="3718"/>
                    <a:pt x="13310" y="3707"/>
                  </a:cubicBezTo>
                  <a:cubicBezTo>
                    <a:pt x="13310" y="3707"/>
                    <a:pt x="13310" y="3708"/>
                    <a:pt x="13143" y="3729"/>
                  </a:cubicBezTo>
                  <a:cubicBezTo>
                    <a:pt x="13143" y="3729"/>
                    <a:pt x="13143" y="3729"/>
                    <a:pt x="13456" y="3583"/>
                  </a:cubicBezTo>
                  <a:cubicBezTo>
                    <a:pt x="13456" y="3583"/>
                    <a:pt x="13456" y="3583"/>
                    <a:pt x="13914" y="3229"/>
                  </a:cubicBezTo>
                  <a:cubicBezTo>
                    <a:pt x="13914" y="3229"/>
                    <a:pt x="13914" y="3228"/>
                    <a:pt x="13935" y="3207"/>
                  </a:cubicBezTo>
                  <a:close/>
                  <a:moveTo>
                    <a:pt x="11123" y="3291"/>
                  </a:moveTo>
                  <a:cubicBezTo>
                    <a:pt x="11123" y="3291"/>
                    <a:pt x="11123" y="3291"/>
                    <a:pt x="11352" y="4187"/>
                  </a:cubicBezTo>
                  <a:cubicBezTo>
                    <a:pt x="11352" y="4187"/>
                    <a:pt x="11352" y="4187"/>
                    <a:pt x="10415" y="4041"/>
                  </a:cubicBezTo>
                  <a:cubicBezTo>
                    <a:pt x="10415" y="4041"/>
                    <a:pt x="10415" y="4041"/>
                    <a:pt x="9478" y="3958"/>
                  </a:cubicBezTo>
                  <a:cubicBezTo>
                    <a:pt x="9478" y="3958"/>
                    <a:pt x="9478" y="3958"/>
                    <a:pt x="9519" y="3937"/>
                  </a:cubicBezTo>
                  <a:cubicBezTo>
                    <a:pt x="9519" y="3937"/>
                    <a:pt x="9519" y="3936"/>
                    <a:pt x="9519" y="3749"/>
                  </a:cubicBezTo>
                  <a:cubicBezTo>
                    <a:pt x="9519" y="3749"/>
                    <a:pt x="9519" y="3750"/>
                    <a:pt x="9478" y="3541"/>
                  </a:cubicBezTo>
                  <a:cubicBezTo>
                    <a:pt x="9478" y="3541"/>
                    <a:pt x="9478" y="3540"/>
                    <a:pt x="10269" y="3395"/>
                  </a:cubicBezTo>
                  <a:cubicBezTo>
                    <a:pt x="10269" y="3395"/>
                    <a:pt x="10269" y="3395"/>
                    <a:pt x="11123" y="3291"/>
                  </a:cubicBezTo>
                  <a:close/>
                  <a:moveTo>
                    <a:pt x="4729" y="3687"/>
                  </a:moveTo>
                  <a:cubicBezTo>
                    <a:pt x="4729" y="3687"/>
                    <a:pt x="4729" y="3686"/>
                    <a:pt x="5124" y="3707"/>
                  </a:cubicBezTo>
                  <a:cubicBezTo>
                    <a:pt x="5124" y="3707"/>
                    <a:pt x="5125" y="3708"/>
                    <a:pt x="6083" y="3729"/>
                  </a:cubicBezTo>
                  <a:cubicBezTo>
                    <a:pt x="6083" y="3729"/>
                    <a:pt x="6082" y="3729"/>
                    <a:pt x="5936" y="4041"/>
                  </a:cubicBezTo>
                  <a:cubicBezTo>
                    <a:pt x="5936" y="4041"/>
                    <a:pt x="5936" y="4041"/>
                    <a:pt x="5853" y="4270"/>
                  </a:cubicBezTo>
                  <a:cubicBezTo>
                    <a:pt x="5853" y="4270"/>
                    <a:pt x="5853" y="4270"/>
                    <a:pt x="4958" y="4499"/>
                  </a:cubicBezTo>
                  <a:cubicBezTo>
                    <a:pt x="4958" y="4499"/>
                    <a:pt x="4950" y="4503"/>
                    <a:pt x="4109" y="4811"/>
                  </a:cubicBezTo>
                  <a:lnTo>
                    <a:pt x="4106" y="4796"/>
                  </a:lnTo>
                  <a:lnTo>
                    <a:pt x="4080" y="4796"/>
                  </a:lnTo>
                  <a:cubicBezTo>
                    <a:pt x="4061" y="4788"/>
                    <a:pt x="4041" y="4790"/>
                    <a:pt x="4041" y="4790"/>
                  </a:cubicBezTo>
                  <a:cubicBezTo>
                    <a:pt x="4041" y="4790"/>
                    <a:pt x="4041" y="4791"/>
                    <a:pt x="3979" y="4770"/>
                  </a:cubicBezTo>
                  <a:cubicBezTo>
                    <a:pt x="3958" y="4770"/>
                    <a:pt x="3958" y="4770"/>
                    <a:pt x="3958" y="4770"/>
                  </a:cubicBezTo>
                  <a:cubicBezTo>
                    <a:pt x="3958" y="4770"/>
                    <a:pt x="3958" y="4770"/>
                    <a:pt x="3750" y="4979"/>
                  </a:cubicBezTo>
                  <a:cubicBezTo>
                    <a:pt x="3771" y="4999"/>
                    <a:pt x="3770" y="4999"/>
                    <a:pt x="3770" y="4999"/>
                  </a:cubicBezTo>
                  <a:cubicBezTo>
                    <a:pt x="3770" y="4999"/>
                    <a:pt x="3770" y="4998"/>
                    <a:pt x="3874" y="5332"/>
                  </a:cubicBezTo>
                  <a:cubicBezTo>
                    <a:pt x="3874" y="5332"/>
                    <a:pt x="3875" y="5332"/>
                    <a:pt x="3833" y="5353"/>
                  </a:cubicBezTo>
                  <a:cubicBezTo>
                    <a:pt x="3833" y="5353"/>
                    <a:pt x="3833" y="5353"/>
                    <a:pt x="3500" y="5373"/>
                  </a:cubicBezTo>
                  <a:cubicBezTo>
                    <a:pt x="3500" y="5373"/>
                    <a:pt x="3500" y="5374"/>
                    <a:pt x="3458" y="5353"/>
                  </a:cubicBezTo>
                  <a:cubicBezTo>
                    <a:pt x="3458" y="5353"/>
                    <a:pt x="3458" y="5354"/>
                    <a:pt x="3458" y="5249"/>
                  </a:cubicBezTo>
                  <a:cubicBezTo>
                    <a:pt x="3458" y="5249"/>
                    <a:pt x="3458" y="5249"/>
                    <a:pt x="3500" y="5228"/>
                  </a:cubicBezTo>
                  <a:cubicBezTo>
                    <a:pt x="3541" y="5249"/>
                    <a:pt x="3541" y="5208"/>
                    <a:pt x="3562" y="5208"/>
                  </a:cubicBezTo>
                  <a:cubicBezTo>
                    <a:pt x="3562" y="5208"/>
                    <a:pt x="3562" y="5156"/>
                    <a:pt x="3562" y="5144"/>
                  </a:cubicBezTo>
                  <a:lnTo>
                    <a:pt x="3564" y="5144"/>
                  </a:lnTo>
                  <a:lnTo>
                    <a:pt x="3562" y="5134"/>
                  </a:lnTo>
                  <a:cubicBezTo>
                    <a:pt x="3562" y="5116"/>
                    <a:pt x="3562" y="5134"/>
                    <a:pt x="3562" y="5061"/>
                  </a:cubicBezTo>
                  <a:cubicBezTo>
                    <a:pt x="3562" y="5061"/>
                    <a:pt x="3563" y="5062"/>
                    <a:pt x="3708" y="4979"/>
                  </a:cubicBezTo>
                  <a:cubicBezTo>
                    <a:pt x="3708" y="4979"/>
                    <a:pt x="3708" y="4979"/>
                    <a:pt x="3729" y="4937"/>
                  </a:cubicBezTo>
                  <a:cubicBezTo>
                    <a:pt x="3729" y="4937"/>
                    <a:pt x="3729" y="4915"/>
                    <a:pt x="3729" y="4914"/>
                  </a:cubicBezTo>
                  <a:lnTo>
                    <a:pt x="3732" y="4912"/>
                  </a:lnTo>
                  <a:lnTo>
                    <a:pt x="3758" y="4817"/>
                  </a:lnTo>
                  <a:cubicBezTo>
                    <a:pt x="3765" y="4814"/>
                    <a:pt x="3758" y="4817"/>
                    <a:pt x="3812" y="4790"/>
                  </a:cubicBezTo>
                  <a:cubicBezTo>
                    <a:pt x="3812" y="4790"/>
                    <a:pt x="3812" y="4791"/>
                    <a:pt x="3854" y="4770"/>
                  </a:cubicBezTo>
                  <a:cubicBezTo>
                    <a:pt x="3854" y="4770"/>
                    <a:pt x="3853" y="4770"/>
                    <a:pt x="3916" y="4708"/>
                  </a:cubicBezTo>
                  <a:cubicBezTo>
                    <a:pt x="3916" y="4708"/>
                    <a:pt x="3917" y="4707"/>
                    <a:pt x="4104" y="4603"/>
                  </a:cubicBezTo>
                  <a:cubicBezTo>
                    <a:pt x="4104" y="4603"/>
                    <a:pt x="4104" y="4603"/>
                    <a:pt x="4146" y="4583"/>
                  </a:cubicBezTo>
                  <a:cubicBezTo>
                    <a:pt x="4146" y="4583"/>
                    <a:pt x="4145" y="4583"/>
                    <a:pt x="4166" y="4541"/>
                  </a:cubicBezTo>
                  <a:cubicBezTo>
                    <a:pt x="4166" y="4541"/>
                    <a:pt x="4167" y="4541"/>
                    <a:pt x="4146" y="4499"/>
                  </a:cubicBezTo>
                  <a:cubicBezTo>
                    <a:pt x="4146" y="4499"/>
                    <a:pt x="4144" y="4491"/>
                    <a:pt x="4144" y="4491"/>
                  </a:cubicBezTo>
                  <a:lnTo>
                    <a:pt x="4145" y="4486"/>
                  </a:lnTo>
                  <a:lnTo>
                    <a:pt x="4133" y="4408"/>
                  </a:lnTo>
                  <a:cubicBezTo>
                    <a:pt x="4134" y="4408"/>
                    <a:pt x="4133" y="4408"/>
                    <a:pt x="4395" y="4187"/>
                  </a:cubicBezTo>
                  <a:cubicBezTo>
                    <a:pt x="4395" y="4187"/>
                    <a:pt x="4396" y="4186"/>
                    <a:pt x="4625" y="3749"/>
                  </a:cubicBezTo>
                  <a:cubicBezTo>
                    <a:pt x="4625" y="3749"/>
                    <a:pt x="4625" y="3749"/>
                    <a:pt x="4729" y="3687"/>
                  </a:cubicBezTo>
                  <a:close/>
                  <a:moveTo>
                    <a:pt x="16560" y="3812"/>
                  </a:moveTo>
                  <a:cubicBezTo>
                    <a:pt x="16560" y="3812"/>
                    <a:pt x="16560" y="3812"/>
                    <a:pt x="16955" y="3958"/>
                  </a:cubicBezTo>
                  <a:cubicBezTo>
                    <a:pt x="16955" y="3958"/>
                    <a:pt x="16955" y="3957"/>
                    <a:pt x="17371" y="4145"/>
                  </a:cubicBezTo>
                  <a:cubicBezTo>
                    <a:pt x="17371" y="4145"/>
                    <a:pt x="17372" y="4145"/>
                    <a:pt x="17830" y="4312"/>
                  </a:cubicBezTo>
                  <a:cubicBezTo>
                    <a:pt x="17830" y="4312"/>
                    <a:pt x="17830" y="4312"/>
                    <a:pt x="18205" y="4479"/>
                  </a:cubicBezTo>
                  <a:cubicBezTo>
                    <a:pt x="18205" y="4479"/>
                    <a:pt x="18204" y="4478"/>
                    <a:pt x="18787" y="4832"/>
                  </a:cubicBezTo>
                  <a:cubicBezTo>
                    <a:pt x="18787" y="4832"/>
                    <a:pt x="18788" y="4833"/>
                    <a:pt x="19163" y="5124"/>
                  </a:cubicBezTo>
                  <a:cubicBezTo>
                    <a:pt x="19163" y="5124"/>
                    <a:pt x="19163" y="5123"/>
                    <a:pt x="19246" y="5332"/>
                  </a:cubicBezTo>
                  <a:cubicBezTo>
                    <a:pt x="19246" y="5332"/>
                    <a:pt x="19246" y="5332"/>
                    <a:pt x="19308" y="5978"/>
                  </a:cubicBezTo>
                  <a:cubicBezTo>
                    <a:pt x="19308" y="5978"/>
                    <a:pt x="19309" y="5978"/>
                    <a:pt x="19330" y="6540"/>
                  </a:cubicBezTo>
                  <a:cubicBezTo>
                    <a:pt x="19330" y="6540"/>
                    <a:pt x="19330" y="6540"/>
                    <a:pt x="19288" y="7082"/>
                  </a:cubicBezTo>
                  <a:cubicBezTo>
                    <a:pt x="19288" y="7082"/>
                    <a:pt x="19288" y="7082"/>
                    <a:pt x="19246" y="7499"/>
                  </a:cubicBezTo>
                  <a:cubicBezTo>
                    <a:pt x="19246" y="7499"/>
                    <a:pt x="19246" y="7499"/>
                    <a:pt x="19163" y="7728"/>
                  </a:cubicBezTo>
                  <a:cubicBezTo>
                    <a:pt x="19163" y="7728"/>
                    <a:pt x="19163" y="7727"/>
                    <a:pt x="18851" y="7436"/>
                  </a:cubicBezTo>
                  <a:cubicBezTo>
                    <a:pt x="18851" y="7436"/>
                    <a:pt x="18850" y="7436"/>
                    <a:pt x="18330" y="7061"/>
                  </a:cubicBezTo>
                  <a:cubicBezTo>
                    <a:pt x="18330" y="7061"/>
                    <a:pt x="18330" y="7061"/>
                    <a:pt x="17747" y="6624"/>
                  </a:cubicBezTo>
                  <a:cubicBezTo>
                    <a:pt x="17747" y="6624"/>
                    <a:pt x="17747" y="6624"/>
                    <a:pt x="16955" y="6124"/>
                  </a:cubicBezTo>
                  <a:cubicBezTo>
                    <a:pt x="16955" y="6124"/>
                    <a:pt x="16955" y="6124"/>
                    <a:pt x="16455" y="5874"/>
                  </a:cubicBezTo>
                  <a:cubicBezTo>
                    <a:pt x="16455" y="5874"/>
                    <a:pt x="16455" y="5874"/>
                    <a:pt x="16518" y="5499"/>
                  </a:cubicBezTo>
                  <a:cubicBezTo>
                    <a:pt x="16518" y="5499"/>
                    <a:pt x="16517" y="5499"/>
                    <a:pt x="16580" y="4999"/>
                  </a:cubicBezTo>
                  <a:cubicBezTo>
                    <a:pt x="16580" y="4999"/>
                    <a:pt x="16580" y="4999"/>
                    <a:pt x="16643" y="4395"/>
                  </a:cubicBezTo>
                  <a:cubicBezTo>
                    <a:pt x="16643" y="4395"/>
                    <a:pt x="16643" y="4395"/>
                    <a:pt x="16560" y="3812"/>
                  </a:cubicBezTo>
                  <a:close/>
                  <a:moveTo>
                    <a:pt x="9478" y="4061"/>
                  </a:moveTo>
                  <a:cubicBezTo>
                    <a:pt x="9478" y="4061"/>
                    <a:pt x="9478" y="4062"/>
                    <a:pt x="10394" y="4103"/>
                  </a:cubicBezTo>
                  <a:cubicBezTo>
                    <a:pt x="10394" y="4103"/>
                    <a:pt x="10394" y="4104"/>
                    <a:pt x="11373" y="4270"/>
                  </a:cubicBezTo>
                  <a:cubicBezTo>
                    <a:pt x="11373" y="4270"/>
                    <a:pt x="11373" y="4270"/>
                    <a:pt x="11415" y="4354"/>
                  </a:cubicBezTo>
                  <a:cubicBezTo>
                    <a:pt x="11415" y="4354"/>
                    <a:pt x="11415" y="4353"/>
                    <a:pt x="11019" y="4728"/>
                  </a:cubicBezTo>
                  <a:cubicBezTo>
                    <a:pt x="11019" y="4728"/>
                    <a:pt x="11019" y="4729"/>
                    <a:pt x="10810" y="5604"/>
                  </a:cubicBezTo>
                  <a:cubicBezTo>
                    <a:pt x="10810" y="5604"/>
                    <a:pt x="10811" y="5604"/>
                    <a:pt x="10707" y="5604"/>
                  </a:cubicBezTo>
                  <a:cubicBezTo>
                    <a:pt x="10707" y="5604"/>
                    <a:pt x="10706" y="5603"/>
                    <a:pt x="10685" y="5644"/>
                  </a:cubicBezTo>
                  <a:cubicBezTo>
                    <a:pt x="10685" y="5644"/>
                    <a:pt x="10685" y="5645"/>
                    <a:pt x="10769" y="5707"/>
                  </a:cubicBezTo>
                  <a:cubicBezTo>
                    <a:pt x="10769" y="5707"/>
                    <a:pt x="10769" y="5708"/>
                    <a:pt x="10727" y="5833"/>
                  </a:cubicBezTo>
                  <a:cubicBezTo>
                    <a:pt x="10727" y="5833"/>
                    <a:pt x="10727" y="5832"/>
                    <a:pt x="10498" y="5978"/>
                  </a:cubicBezTo>
                  <a:cubicBezTo>
                    <a:pt x="10498" y="5978"/>
                    <a:pt x="10499" y="5978"/>
                    <a:pt x="10394" y="6165"/>
                  </a:cubicBezTo>
                  <a:cubicBezTo>
                    <a:pt x="10394" y="6165"/>
                    <a:pt x="10387" y="6170"/>
                    <a:pt x="9919" y="6537"/>
                  </a:cubicBezTo>
                  <a:lnTo>
                    <a:pt x="9888" y="6513"/>
                  </a:lnTo>
                  <a:cubicBezTo>
                    <a:pt x="9885" y="6509"/>
                    <a:pt x="9865" y="6491"/>
                    <a:pt x="9836" y="6462"/>
                  </a:cubicBezTo>
                  <a:lnTo>
                    <a:pt x="9792" y="6200"/>
                  </a:lnTo>
                  <a:cubicBezTo>
                    <a:pt x="9790" y="6174"/>
                    <a:pt x="9793" y="6200"/>
                    <a:pt x="9790" y="6165"/>
                  </a:cubicBezTo>
                  <a:cubicBezTo>
                    <a:pt x="9790" y="6165"/>
                    <a:pt x="9789" y="6165"/>
                    <a:pt x="9769" y="6124"/>
                  </a:cubicBezTo>
                  <a:cubicBezTo>
                    <a:pt x="9769" y="6124"/>
                    <a:pt x="9770" y="6124"/>
                    <a:pt x="9603" y="5978"/>
                  </a:cubicBezTo>
                  <a:cubicBezTo>
                    <a:pt x="9603" y="5978"/>
                    <a:pt x="9581" y="5936"/>
                    <a:pt x="9540" y="5957"/>
                  </a:cubicBezTo>
                  <a:cubicBezTo>
                    <a:pt x="9540" y="5957"/>
                    <a:pt x="9540" y="5957"/>
                    <a:pt x="9561" y="5998"/>
                  </a:cubicBezTo>
                  <a:cubicBezTo>
                    <a:pt x="9561" y="5998"/>
                    <a:pt x="9561" y="5999"/>
                    <a:pt x="9478" y="6124"/>
                  </a:cubicBezTo>
                  <a:cubicBezTo>
                    <a:pt x="9478" y="6124"/>
                    <a:pt x="9477" y="6124"/>
                    <a:pt x="9498" y="6165"/>
                  </a:cubicBezTo>
                  <a:cubicBezTo>
                    <a:pt x="9498" y="6165"/>
                    <a:pt x="9499" y="6165"/>
                    <a:pt x="9645" y="6582"/>
                  </a:cubicBezTo>
                  <a:cubicBezTo>
                    <a:pt x="9645" y="6582"/>
                    <a:pt x="9644" y="6582"/>
                    <a:pt x="9581" y="6645"/>
                  </a:cubicBezTo>
                  <a:cubicBezTo>
                    <a:pt x="9581" y="6645"/>
                    <a:pt x="9582" y="6645"/>
                    <a:pt x="9561" y="6707"/>
                  </a:cubicBezTo>
                  <a:cubicBezTo>
                    <a:pt x="9561" y="6707"/>
                    <a:pt x="9561" y="6707"/>
                    <a:pt x="9603" y="6832"/>
                  </a:cubicBezTo>
                  <a:cubicBezTo>
                    <a:pt x="9603" y="6832"/>
                    <a:pt x="9589" y="6846"/>
                    <a:pt x="9527" y="6908"/>
                  </a:cubicBezTo>
                  <a:lnTo>
                    <a:pt x="9284" y="6763"/>
                  </a:lnTo>
                  <a:cubicBezTo>
                    <a:pt x="9247" y="6740"/>
                    <a:pt x="9284" y="6763"/>
                    <a:pt x="9227" y="6727"/>
                  </a:cubicBezTo>
                  <a:cubicBezTo>
                    <a:pt x="9207" y="6686"/>
                    <a:pt x="9207" y="6687"/>
                    <a:pt x="9207" y="6687"/>
                  </a:cubicBezTo>
                  <a:cubicBezTo>
                    <a:pt x="9165" y="6708"/>
                    <a:pt x="9165" y="6707"/>
                    <a:pt x="9165" y="6707"/>
                  </a:cubicBezTo>
                  <a:cubicBezTo>
                    <a:pt x="9165" y="6707"/>
                    <a:pt x="9165" y="6707"/>
                    <a:pt x="9124" y="6811"/>
                  </a:cubicBezTo>
                  <a:cubicBezTo>
                    <a:pt x="9082" y="6832"/>
                    <a:pt x="9081" y="6832"/>
                    <a:pt x="9102" y="6874"/>
                  </a:cubicBezTo>
                  <a:cubicBezTo>
                    <a:pt x="9102" y="6874"/>
                    <a:pt x="9103" y="6874"/>
                    <a:pt x="9249" y="7186"/>
                  </a:cubicBezTo>
                  <a:cubicBezTo>
                    <a:pt x="9249" y="7186"/>
                    <a:pt x="9249" y="7186"/>
                    <a:pt x="9291" y="7165"/>
                  </a:cubicBezTo>
                  <a:cubicBezTo>
                    <a:pt x="9291" y="7165"/>
                    <a:pt x="9290" y="7166"/>
                    <a:pt x="9498" y="7228"/>
                  </a:cubicBezTo>
                  <a:cubicBezTo>
                    <a:pt x="9498" y="7228"/>
                    <a:pt x="9499" y="7227"/>
                    <a:pt x="10707" y="7665"/>
                  </a:cubicBezTo>
                  <a:cubicBezTo>
                    <a:pt x="10707" y="7665"/>
                    <a:pt x="10706" y="7665"/>
                    <a:pt x="10518" y="7790"/>
                  </a:cubicBezTo>
                  <a:cubicBezTo>
                    <a:pt x="10518" y="7790"/>
                    <a:pt x="10519" y="7790"/>
                    <a:pt x="10144" y="8019"/>
                  </a:cubicBezTo>
                  <a:cubicBezTo>
                    <a:pt x="10144" y="8019"/>
                    <a:pt x="10144" y="8019"/>
                    <a:pt x="9769" y="8248"/>
                  </a:cubicBezTo>
                  <a:cubicBezTo>
                    <a:pt x="9769" y="8248"/>
                    <a:pt x="9769" y="8249"/>
                    <a:pt x="9415" y="7541"/>
                  </a:cubicBezTo>
                  <a:cubicBezTo>
                    <a:pt x="9415" y="7541"/>
                    <a:pt x="9415" y="7540"/>
                    <a:pt x="9040" y="6749"/>
                  </a:cubicBezTo>
                  <a:cubicBezTo>
                    <a:pt x="9040" y="6749"/>
                    <a:pt x="9040" y="6749"/>
                    <a:pt x="9144" y="6665"/>
                  </a:cubicBezTo>
                  <a:cubicBezTo>
                    <a:pt x="9144" y="6665"/>
                    <a:pt x="9144" y="6666"/>
                    <a:pt x="9269" y="6603"/>
                  </a:cubicBezTo>
                  <a:cubicBezTo>
                    <a:pt x="9311" y="6582"/>
                    <a:pt x="9311" y="6582"/>
                    <a:pt x="9353" y="6561"/>
                  </a:cubicBezTo>
                  <a:cubicBezTo>
                    <a:pt x="9353" y="6561"/>
                    <a:pt x="9353" y="6561"/>
                    <a:pt x="9311" y="6207"/>
                  </a:cubicBezTo>
                  <a:cubicBezTo>
                    <a:pt x="9311" y="6207"/>
                    <a:pt x="9303" y="6192"/>
                    <a:pt x="9297" y="6180"/>
                  </a:cubicBezTo>
                  <a:lnTo>
                    <a:pt x="9296" y="6164"/>
                  </a:lnTo>
                  <a:lnTo>
                    <a:pt x="9284" y="6140"/>
                  </a:lnTo>
                  <a:cubicBezTo>
                    <a:pt x="9282" y="6134"/>
                    <a:pt x="9284" y="6139"/>
                    <a:pt x="9269" y="6082"/>
                  </a:cubicBezTo>
                  <a:cubicBezTo>
                    <a:pt x="9269" y="6082"/>
                    <a:pt x="9270" y="6082"/>
                    <a:pt x="9249" y="6040"/>
                  </a:cubicBezTo>
                  <a:cubicBezTo>
                    <a:pt x="9249" y="6040"/>
                    <a:pt x="9249" y="6041"/>
                    <a:pt x="9082" y="5978"/>
                  </a:cubicBezTo>
                  <a:cubicBezTo>
                    <a:pt x="9040" y="5999"/>
                    <a:pt x="9040" y="5999"/>
                    <a:pt x="8999" y="6020"/>
                  </a:cubicBezTo>
                  <a:cubicBezTo>
                    <a:pt x="8999" y="6020"/>
                    <a:pt x="8999" y="6020"/>
                    <a:pt x="8999" y="6103"/>
                  </a:cubicBezTo>
                  <a:cubicBezTo>
                    <a:pt x="8999" y="6103"/>
                    <a:pt x="8977" y="6166"/>
                    <a:pt x="9019" y="6145"/>
                  </a:cubicBezTo>
                  <a:cubicBezTo>
                    <a:pt x="9019" y="6145"/>
                    <a:pt x="9020" y="6145"/>
                    <a:pt x="9082" y="6207"/>
                  </a:cubicBezTo>
                  <a:cubicBezTo>
                    <a:pt x="9082" y="6207"/>
                    <a:pt x="9082" y="6207"/>
                    <a:pt x="9082" y="6311"/>
                  </a:cubicBezTo>
                  <a:lnTo>
                    <a:pt x="9038" y="6294"/>
                  </a:lnTo>
                  <a:lnTo>
                    <a:pt x="8986" y="6164"/>
                  </a:lnTo>
                  <a:lnTo>
                    <a:pt x="8978" y="6169"/>
                  </a:lnTo>
                  <a:cubicBezTo>
                    <a:pt x="8977" y="6166"/>
                    <a:pt x="8978" y="6169"/>
                    <a:pt x="8977" y="6165"/>
                  </a:cubicBezTo>
                  <a:cubicBezTo>
                    <a:pt x="8956" y="6124"/>
                    <a:pt x="8915" y="6145"/>
                    <a:pt x="8915" y="6145"/>
                  </a:cubicBezTo>
                  <a:cubicBezTo>
                    <a:pt x="8915" y="6145"/>
                    <a:pt x="8915" y="6145"/>
                    <a:pt x="8873" y="6165"/>
                  </a:cubicBezTo>
                  <a:cubicBezTo>
                    <a:pt x="8873" y="6165"/>
                    <a:pt x="8873" y="6166"/>
                    <a:pt x="8790" y="6207"/>
                  </a:cubicBezTo>
                  <a:cubicBezTo>
                    <a:pt x="8790" y="6207"/>
                    <a:pt x="8790" y="6207"/>
                    <a:pt x="8623" y="5811"/>
                  </a:cubicBezTo>
                  <a:cubicBezTo>
                    <a:pt x="8623" y="5811"/>
                    <a:pt x="8623" y="5811"/>
                    <a:pt x="8873" y="5540"/>
                  </a:cubicBezTo>
                  <a:cubicBezTo>
                    <a:pt x="8873" y="5540"/>
                    <a:pt x="8873" y="5541"/>
                    <a:pt x="8915" y="5520"/>
                  </a:cubicBezTo>
                  <a:cubicBezTo>
                    <a:pt x="8905" y="5499"/>
                    <a:pt x="8899" y="5489"/>
                    <a:pt x="8891" y="5486"/>
                  </a:cubicBezTo>
                  <a:lnTo>
                    <a:pt x="8896" y="5481"/>
                  </a:lnTo>
                  <a:lnTo>
                    <a:pt x="8828" y="5481"/>
                  </a:lnTo>
                  <a:cubicBezTo>
                    <a:pt x="8823" y="5477"/>
                    <a:pt x="8828" y="5481"/>
                    <a:pt x="8770" y="5437"/>
                  </a:cubicBezTo>
                  <a:cubicBezTo>
                    <a:pt x="8770" y="5437"/>
                    <a:pt x="8769" y="5436"/>
                    <a:pt x="8748" y="5457"/>
                  </a:cubicBezTo>
                  <a:cubicBezTo>
                    <a:pt x="8748" y="5457"/>
                    <a:pt x="8723" y="5470"/>
                    <a:pt x="8596" y="5534"/>
                  </a:cubicBezTo>
                  <a:lnTo>
                    <a:pt x="8560" y="5481"/>
                  </a:lnTo>
                  <a:lnTo>
                    <a:pt x="8553" y="5454"/>
                  </a:lnTo>
                  <a:cubicBezTo>
                    <a:pt x="8552" y="5446"/>
                    <a:pt x="8553" y="5454"/>
                    <a:pt x="8519" y="5270"/>
                  </a:cubicBezTo>
                  <a:cubicBezTo>
                    <a:pt x="8519" y="5270"/>
                    <a:pt x="8520" y="5269"/>
                    <a:pt x="8686" y="5144"/>
                  </a:cubicBezTo>
                  <a:cubicBezTo>
                    <a:pt x="8686" y="5144"/>
                    <a:pt x="8686" y="5145"/>
                    <a:pt x="8873" y="5020"/>
                  </a:cubicBezTo>
                  <a:cubicBezTo>
                    <a:pt x="8873" y="5020"/>
                    <a:pt x="8874" y="5019"/>
                    <a:pt x="9040" y="4790"/>
                  </a:cubicBezTo>
                  <a:cubicBezTo>
                    <a:pt x="9040" y="4790"/>
                    <a:pt x="9040" y="4791"/>
                    <a:pt x="9124" y="4750"/>
                  </a:cubicBezTo>
                  <a:cubicBezTo>
                    <a:pt x="9124" y="4750"/>
                    <a:pt x="9123" y="4749"/>
                    <a:pt x="9623" y="4999"/>
                  </a:cubicBezTo>
                  <a:cubicBezTo>
                    <a:pt x="9623" y="4999"/>
                    <a:pt x="9624" y="4999"/>
                    <a:pt x="10082" y="5270"/>
                  </a:cubicBezTo>
                  <a:cubicBezTo>
                    <a:pt x="10082" y="5270"/>
                    <a:pt x="10082" y="5270"/>
                    <a:pt x="9999" y="5395"/>
                  </a:cubicBezTo>
                  <a:cubicBezTo>
                    <a:pt x="9999" y="5395"/>
                    <a:pt x="9998" y="5394"/>
                    <a:pt x="9852" y="5415"/>
                  </a:cubicBezTo>
                  <a:cubicBezTo>
                    <a:pt x="9852" y="5415"/>
                    <a:pt x="9853" y="5416"/>
                    <a:pt x="9832" y="5478"/>
                  </a:cubicBezTo>
                  <a:cubicBezTo>
                    <a:pt x="9832" y="5478"/>
                    <a:pt x="9831" y="5478"/>
                    <a:pt x="9810" y="5540"/>
                  </a:cubicBezTo>
                  <a:cubicBezTo>
                    <a:pt x="9810" y="5540"/>
                    <a:pt x="9811" y="5540"/>
                    <a:pt x="9915" y="5728"/>
                  </a:cubicBezTo>
                  <a:cubicBezTo>
                    <a:pt x="9915" y="5728"/>
                    <a:pt x="9915" y="5728"/>
                    <a:pt x="10040" y="5811"/>
                  </a:cubicBezTo>
                  <a:cubicBezTo>
                    <a:pt x="10040" y="5811"/>
                    <a:pt x="10040" y="5811"/>
                    <a:pt x="10061" y="5853"/>
                  </a:cubicBezTo>
                  <a:cubicBezTo>
                    <a:pt x="10061" y="5853"/>
                    <a:pt x="10061" y="5853"/>
                    <a:pt x="10019" y="5957"/>
                  </a:cubicBezTo>
                  <a:cubicBezTo>
                    <a:pt x="10019" y="5957"/>
                    <a:pt x="10020" y="5957"/>
                    <a:pt x="10040" y="5998"/>
                  </a:cubicBezTo>
                  <a:cubicBezTo>
                    <a:pt x="10040" y="5998"/>
                    <a:pt x="10040" y="5999"/>
                    <a:pt x="10144" y="6145"/>
                  </a:cubicBezTo>
                  <a:cubicBezTo>
                    <a:pt x="10144" y="6145"/>
                    <a:pt x="10144" y="6145"/>
                    <a:pt x="10186" y="6124"/>
                  </a:cubicBezTo>
                  <a:cubicBezTo>
                    <a:pt x="10186" y="6124"/>
                    <a:pt x="10185" y="6124"/>
                    <a:pt x="10248" y="6145"/>
                  </a:cubicBezTo>
                  <a:cubicBezTo>
                    <a:pt x="10248" y="6145"/>
                    <a:pt x="10248" y="6145"/>
                    <a:pt x="10415" y="5978"/>
                  </a:cubicBezTo>
                  <a:cubicBezTo>
                    <a:pt x="10415" y="5978"/>
                    <a:pt x="10423" y="5955"/>
                    <a:pt x="10429" y="5935"/>
                  </a:cubicBezTo>
                  <a:lnTo>
                    <a:pt x="10445" y="5920"/>
                  </a:lnTo>
                  <a:lnTo>
                    <a:pt x="10445" y="5816"/>
                  </a:lnTo>
                  <a:lnTo>
                    <a:pt x="10492" y="5772"/>
                  </a:lnTo>
                  <a:cubicBezTo>
                    <a:pt x="10504" y="5764"/>
                    <a:pt x="10492" y="5772"/>
                    <a:pt x="10644" y="5666"/>
                  </a:cubicBezTo>
                  <a:cubicBezTo>
                    <a:pt x="10644" y="5666"/>
                    <a:pt x="10644" y="5666"/>
                    <a:pt x="10707" y="5604"/>
                  </a:cubicBezTo>
                  <a:cubicBezTo>
                    <a:pt x="10707" y="5604"/>
                    <a:pt x="10707" y="5603"/>
                    <a:pt x="10790" y="5457"/>
                  </a:cubicBezTo>
                  <a:cubicBezTo>
                    <a:pt x="10790" y="5457"/>
                    <a:pt x="10790" y="5457"/>
                    <a:pt x="10769" y="5415"/>
                  </a:cubicBezTo>
                  <a:cubicBezTo>
                    <a:pt x="10769" y="5415"/>
                    <a:pt x="10765" y="5409"/>
                    <a:pt x="10765" y="5408"/>
                  </a:cubicBezTo>
                  <a:lnTo>
                    <a:pt x="10755" y="5377"/>
                  </a:lnTo>
                  <a:lnTo>
                    <a:pt x="10751" y="5378"/>
                  </a:lnTo>
                  <a:cubicBezTo>
                    <a:pt x="10749" y="5374"/>
                    <a:pt x="10751" y="5378"/>
                    <a:pt x="10748" y="5373"/>
                  </a:cubicBezTo>
                  <a:cubicBezTo>
                    <a:pt x="10748" y="5373"/>
                    <a:pt x="10748" y="5373"/>
                    <a:pt x="10727" y="5332"/>
                  </a:cubicBezTo>
                  <a:cubicBezTo>
                    <a:pt x="10727" y="5332"/>
                    <a:pt x="10727" y="5332"/>
                    <a:pt x="10602" y="5353"/>
                  </a:cubicBezTo>
                  <a:cubicBezTo>
                    <a:pt x="10602" y="5353"/>
                    <a:pt x="10602" y="5353"/>
                    <a:pt x="10560" y="5373"/>
                  </a:cubicBezTo>
                  <a:cubicBezTo>
                    <a:pt x="10560" y="5373"/>
                    <a:pt x="10561" y="5374"/>
                    <a:pt x="10498" y="5457"/>
                  </a:cubicBezTo>
                  <a:cubicBezTo>
                    <a:pt x="10498" y="5457"/>
                    <a:pt x="10499" y="5457"/>
                    <a:pt x="10478" y="5415"/>
                  </a:cubicBezTo>
                  <a:cubicBezTo>
                    <a:pt x="10478" y="5415"/>
                    <a:pt x="10477" y="5416"/>
                    <a:pt x="10518" y="5395"/>
                  </a:cubicBezTo>
                  <a:cubicBezTo>
                    <a:pt x="10518" y="5395"/>
                    <a:pt x="10526" y="5372"/>
                    <a:pt x="10533" y="5351"/>
                  </a:cubicBezTo>
                  <a:lnTo>
                    <a:pt x="10549" y="5339"/>
                  </a:lnTo>
                  <a:lnTo>
                    <a:pt x="10523" y="5170"/>
                  </a:lnTo>
                  <a:lnTo>
                    <a:pt x="10498" y="5172"/>
                  </a:lnTo>
                  <a:cubicBezTo>
                    <a:pt x="10490" y="5162"/>
                    <a:pt x="10479" y="5156"/>
                    <a:pt x="10456" y="5144"/>
                  </a:cubicBezTo>
                  <a:cubicBezTo>
                    <a:pt x="10456" y="5144"/>
                    <a:pt x="10457" y="5144"/>
                    <a:pt x="10311" y="5144"/>
                  </a:cubicBezTo>
                  <a:cubicBezTo>
                    <a:pt x="10311" y="5144"/>
                    <a:pt x="10303" y="5167"/>
                    <a:pt x="10296" y="5188"/>
                  </a:cubicBezTo>
                  <a:lnTo>
                    <a:pt x="10282" y="5192"/>
                  </a:lnTo>
                  <a:cubicBezTo>
                    <a:pt x="10280" y="5188"/>
                    <a:pt x="10282" y="5192"/>
                    <a:pt x="10269" y="5166"/>
                  </a:cubicBezTo>
                  <a:cubicBezTo>
                    <a:pt x="10269" y="5166"/>
                    <a:pt x="10269" y="5165"/>
                    <a:pt x="10144" y="5186"/>
                  </a:cubicBezTo>
                  <a:cubicBezTo>
                    <a:pt x="10144" y="5186"/>
                    <a:pt x="10145" y="5187"/>
                    <a:pt x="9645" y="4937"/>
                  </a:cubicBezTo>
                  <a:cubicBezTo>
                    <a:pt x="9645" y="4937"/>
                    <a:pt x="9644" y="4937"/>
                    <a:pt x="9186" y="4666"/>
                  </a:cubicBezTo>
                  <a:cubicBezTo>
                    <a:pt x="9186" y="4666"/>
                    <a:pt x="9186" y="4665"/>
                    <a:pt x="9227" y="4561"/>
                  </a:cubicBezTo>
                  <a:cubicBezTo>
                    <a:pt x="9227" y="4561"/>
                    <a:pt x="9228" y="4561"/>
                    <a:pt x="9311" y="4416"/>
                  </a:cubicBezTo>
                  <a:cubicBezTo>
                    <a:pt x="9311" y="4416"/>
                    <a:pt x="9311" y="4415"/>
                    <a:pt x="9394" y="4290"/>
                  </a:cubicBezTo>
                  <a:cubicBezTo>
                    <a:pt x="9394" y="4290"/>
                    <a:pt x="9394" y="4291"/>
                    <a:pt x="9456" y="4125"/>
                  </a:cubicBezTo>
                  <a:cubicBezTo>
                    <a:pt x="9456" y="4125"/>
                    <a:pt x="9457" y="4124"/>
                    <a:pt x="9478" y="4061"/>
                  </a:cubicBezTo>
                  <a:close/>
                  <a:moveTo>
                    <a:pt x="5833" y="4332"/>
                  </a:moveTo>
                  <a:cubicBezTo>
                    <a:pt x="5833" y="4332"/>
                    <a:pt x="5833" y="4333"/>
                    <a:pt x="5833" y="4624"/>
                  </a:cubicBezTo>
                  <a:cubicBezTo>
                    <a:pt x="5833" y="4624"/>
                    <a:pt x="5833" y="4624"/>
                    <a:pt x="5874" y="4686"/>
                  </a:cubicBezTo>
                  <a:cubicBezTo>
                    <a:pt x="5874" y="4686"/>
                    <a:pt x="5874" y="4686"/>
                    <a:pt x="5186" y="5061"/>
                  </a:cubicBezTo>
                  <a:cubicBezTo>
                    <a:pt x="5186" y="5061"/>
                    <a:pt x="5187" y="5061"/>
                    <a:pt x="4625" y="5415"/>
                  </a:cubicBezTo>
                  <a:cubicBezTo>
                    <a:pt x="4625" y="5415"/>
                    <a:pt x="4582" y="5442"/>
                    <a:pt x="4315" y="5609"/>
                  </a:cubicBezTo>
                  <a:lnTo>
                    <a:pt x="4377" y="5299"/>
                  </a:lnTo>
                  <a:lnTo>
                    <a:pt x="4374" y="5296"/>
                  </a:lnTo>
                  <a:cubicBezTo>
                    <a:pt x="4374" y="5296"/>
                    <a:pt x="4375" y="5291"/>
                    <a:pt x="4375" y="5291"/>
                  </a:cubicBezTo>
                  <a:cubicBezTo>
                    <a:pt x="4375" y="5291"/>
                    <a:pt x="4324" y="5249"/>
                    <a:pt x="4322" y="5247"/>
                  </a:cubicBezTo>
                  <a:lnTo>
                    <a:pt x="4145" y="5080"/>
                  </a:lnTo>
                  <a:lnTo>
                    <a:pt x="4113" y="4844"/>
                  </a:lnTo>
                  <a:cubicBezTo>
                    <a:pt x="4114" y="4844"/>
                    <a:pt x="4113" y="4844"/>
                    <a:pt x="4958" y="4603"/>
                  </a:cubicBezTo>
                  <a:cubicBezTo>
                    <a:pt x="4958" y="4603"/>
                    <a:pt x="4958" y="4603"/>
                    <a:pt x="5833" y="4332"/>
                  </a:cubicBezTo>
                  <a:close/>
                  <a:moveTo>
                    <a:pt x="10290" y="4686"/>
                  </a:moveTo>
                  <a:cubicBezTo>
                    <a:pt x="10290" y="4686"/>
                    <a:pt x="10283" y="4690"/>
                    <a:pt x="10251" y="4706"/>
                  </a:cubicBezTo>
                  <a:lnTo>
                    <a:pt x="10249" y="4707"/>
                  </a:lnTo>
                  <a:cubicBezTo>
                    <a:pt x="10248" y="4707"/>
                    <a:pt x="10249" y="4707"/>
                    <a:pt x="10248" y="4708"/>
                  </a:cubicBezTo>
                  <a:cubicBezTo>
                    <a:pt x="10248" y="4708"/>
                    <a:pt x="10248" y="4707"/>
                    <a:pt x="10206" y="4728"/>
                  </a:cubicBezTo>
                  <a:cubicBezTo>
                    <a:pt x="10206" y="4728"/>
                    <a:pt x="10207" y="4728"/>
                    <a:pt x="10102" y="4812"/>
                  </a:cubicBezTo>
                  <a:cubicBezTo>
                    <a:pt x="10082" y="4874"/>
                    <a:pt x="10082" y="4874"/>
                    <a:pt x="10082" y="4874"/>
                  </a:cubicBezTo>
                  <a:cubicBezTo>
                    <a:pt x="10082" y="4874"/>
                    <a:pt x="10082" y="4874"/>
                    <a:pt x="10144" y="5082"/>
                  </a:cubicBezTo>
                  <a:cubicBezTo>
                    <a:pt x="10144" y="5082"/>
                    <a:pt x="10164" y="5124"/>
                    <a:pt x="10206" y="5103"/>
                  </a:cubicBezTo>
                  <a:cubicBezTo>
                    <a:pt x="10206" y="5103"/>
                    <a:pt x="10207" y="5103"/>
                    <a:pt x="10498" y="5124"/>
                  </a:cubicBezTo>
                  <a:cubicBezTo>
                    <a:pt x="10498" y="5124"/>
                    <a:pt x="10498" y="5124"/>
                    <a:pt x="10560" y="5186"/>
                  </a:cubicBezTo>
                  <a:cubicBezTo>
                    <a:pt x="10560" y="5186"/>
                    <a:pt x="10560" y="5187"/>
                    <a:pt x="10602" y="5166"/>
                  </a:cubicBezTo>
                  <a:cubicBezTo>
                    <a:pt x="10602" y="5166"/>
                    <a:pt x="10602" y="5165"/>
                    <a:pt x="10644" y="5144"/>
                  </a:cubicBezTo>
                  <a:cubicBezTo>
                    <a:pt x="10644" y="5144"/>
                    <a:pt x="10644" y="5145"/>
                    <a:pt x="10644" y="5041"/>
                  </a:cubicBezTo>
                  <a:cubicBezTo>
                    <a:pt x="10644" y="5041"/>
                    <a:pt x="10644" y="5041"/>
                    <a:pt x="10623" y="4999"/>
                  </a:cubicBezTo>
                  <a:cubicBezTo>
                    <a:pt x="10623" y="4999"/>
                    <a:pt x="10623" y="4999"/>
                    <a:pt x="10582" y="4895"/>
                  </a:cubicBezTo>
                  <a:cubicBezTo>
                    <a:pt x="10582" y="4895"/>
                    <a:pt x="10581" y="4895"/>
                    <a:pt x="10560" y="4853"/>
                  </a:cubicBezTo>
                  <a:cubicBezTo>
                    <a:pt x="10560" y="4853"/>
                    <a:pt x="10561" y="4853"/>
                    <a:pt x="10394" y="4832"/>
                  </a:cubicBezTo>
                  <a:cubicBezTo>
                    <a:pt x="10394" y="4832"/>
                    <a:pt x="10394" y="4832"/>
                    <a:pt x="10290" y="4686"/>
                  </a:cubicBezTo>
                  <a:close/>
                  <a:moveTo>
                    <a:pt x="13320" y="4711"/>
                  </a:moveTo>
                  <a:cubicBezTo>
                    <a:pt x="13320" y="4711"/>
                    <a:pt x="13321" y="4711"/>
                    <a:pt x="14268" y="4979"/>
                  </a:cubicBezTo>
                  <a:cubicBezTo>
                    <a:pt x="14268" y="4979"/>
                    <a:pt x="14268" y="4978"/>
                    <a:pt x="14476" y="5082"/>
                  </a:cubicBezTo>
                  <a:cubicBezTo>
                    <a:pt x="14476" y="5082"/>
                    <a:pt x="14477" y="5083"/>
                    <a:pt x="14706" y="5166"/>
                  </a:cubicBezTo>
                  <a:cubicBezTo>
                    <a:pt x="14706" y="5166"/>
                    <a:pt x="14705" y="5166"/>
                    <a:pt x="14830" y="5249"/>
                  </a:cubicBezTo>
                  <a:cubicBezTo>
                    <a:pt x="14830" y="5249"/>
                    <a:pt x="14830" y="5249"/>
                    <a:pt x="15518" y="5499"/>
                  </a:cubicBezTo>
                  <a:cubicBezTo>
                    <a:pt x="15518" y="5499"/>
                    <a:pt x="15518" y="5498"/>
                    <a:pt x="16372" y="5915"/>
                  </a:cubicBezTo>
                  <a:cubicBezTo>
                    <a:pt x="16372" y="5915"/>
                    <a:pt x="16372" y="5915"/>
                    <a:pt x="16268" y="6498"/>
                  </a:cubicBezTo>
                  <a:cubicBezTo>
                    <a:pt x="16268" y="6498"/>
                    <a:pt x="16268" y="6499"/>
                    <a:pt x="16080" y="7019"/>
                  </a:cubicBezTo>
                  <a:cubicBezTo>
                    <a:pt x="16080" y="7019"/>
                    <a:pt x="16081" y="7020"/>
                    <a:pt x="15893" y="7332"/>
                  </a:cubicBezTo>
                  <a:cubicBezTo>
                    <a:pt x="15893" y="7332"/>
                    <a:pt x="15893" y="7332"/>
                    <a:pt x="15726" y="7603"/>
                  </a:cubicBezTo>
                  <a:cubicBezTo>
                    <a:pt x="15726" y="7603"/>
                    <a:pt x="15310" y="7302"/>
                    <a:pt x="15184" y="7211"/>
                  </a:cubicBezTo>
                  <a:lnTo>
                    <a:pt x="14666" y="6811"/>
                  </a:lnTo>
                  <a:lnTo>
                    <a:pt x="14645" y="6822"/>
                  </a:lnTo>
                  <a:cubicBezTo>
                    <a:pt x="14605" y="6793"/>
                    <a:pt x="14645" y="6822"/>
                    <a:pt x="14601" y="6790"/>
                  </a:cubicBezTo>
                  <a:cubicBezTo>
                    <a:pt x="14601" y="6790"/>
                    <a:pt x="14601" y="6790"/>
                    <a:pt x="14559" y="6811"/>
                  </a:cubicBezTo>
                  <a:cubicBezTo>
                    <a:pt x="14559" y="6811"/>
                    <a:pt x="14559" y="6811"/>
                    <a:pt x="14476" y="6853"/>
                  </a:cubicBezTo>
                  <a:cubicBezTo>
                    <a:pt x="14476" y="6853"/>
                    <a:pt x="14415" y="6764"/>
                    <a:pt x="14412" y="6759"/>
                  </a:cubicBezTo>
                  <a:lnTo>
                    <a:pt x="14215" y="6436"/>
                  </a:lnTo>
                  <a:lnTo>
                    <a:pt x="14254" y="6152"/>
                  </a:lnTo>
                  <a:lnTo>
                    <a:pt x="14245" y="6141"/>
                  </a:lnTo>
                  <a:cubicBezTo>
                    <a:pt x="14245" y="6140"/>
                    <a:pt x="14245" y="6141"/>
                    <a:pt x="14227" y="6103"/>
                  </a:cubicBezTo>
                  <a:cubicBezTo>
                    <a:pt x="14227" y="6103"/>
                    <a:pt x="14226" y="6103"/>
                    <a:pt x="13414" y="5041"/>
                  </a:cubicBezTo>
                  <a:cubicBezTo>
                    <a:pt x="13414" y="5041"/>
                    <a:pt x="13414" y="5041"/>
                    <a:pt x="13477" y="4979"/>
                  </a:cubicBezTo>
                  <a:cubicBezTo>
                    <a:pt x="13456" y="4937"/>
                    <a:pt x="13456" y="4937"/>
                    <a:pt x="13456" y="4937"/>
                  </a:cubicBezTo>
                  <a:cubicBezTo>
                    <a:pt x="13456" y="4937"/>
                    <a:pt x="13441" y="4913"/>
                    <a:pt x="13441" y="4913"/>
                  </a:cubicBezTo>
                  <a:lnTo>
                    <a:pt x="13441" y="4912"/>
                  </a:lnTo>
                  <a:lnTo>
                    <a:pt x="13320" y="4711"/>
                  </a:lnTo>
                  <a:close/>
                  <a:moveTo>
                    <a:pt x="5853" y="4790"/>
                  </a:moveTo>
                  <a:cubicBezTo>
                    <a:pt x="5853" y="4790"/>
                    <a:pt x="5853" y="4790"/>
                    <a:pt x="5895" y="4874"/>
                  </a:cubicBezTo>
                  <a:cubicBezTo>
                    <a:pt x="5895" y="4874"/>
                    <a:pt x="5895" y="4874"/>
                    <a:pt x="5999" y="5061"/>
                  </a:cubicBezTo>
                  <a:cubicBezTo>
                    <a:pt x="5999" y="5061"/>
                    <a:pt x="5999" y="5062"/>
                    <a:pt x="6061" y="5124"/>
                  </a:cubicBezTo>
                  <a:cubicBezTo>
                    <a:pt x="6061" y="5124"/>
                    <a:pt x="6062" y="5124"/>
                    <a:pt x="5250" y="5853"/>
                  </a:cubicBezTo>
                  <a:cubicBezTo>
                    <a:pt x="5250" y="5853"/>
                    <a:pt x="5249" y="5853"/>
                    <a:pt x="4333" y="6749"/>
                  </a:cubicBezTo>
                  <a:cubicBezTo>
                    <a:pt x="4333" y="6749"/>
                    <a:pt x="4333" y="6749"/>
                    <a:pt x="3667" y="7603"/>
                  </a:cubicBezTo>
                  <a:cubicBezTo>
                    <a:pt x="3667" y="7603"/>
                    <a:pt x="3666" y="7603"/>
                    <a:pt x="3541" y="7811"/>
                  </a:cubicBezTo>
                  <a:cubicBezTo>
                    <a:pt x="3541" y="7811"/>
                    <a:pt x="3542" y="7810"/>
                    <a:pt x="3396" y="7581"/>
                  </a:cubicBezTo>
                  <a:cubicBezTo>
                    <a:pt x="3396" y="7581"/>
                    <a:pt x="3396" y="7582"/>
                    <a:pt x="3541" y="7415"/>
                  </a:cubicBezTo>
                  <a:cubicBezTo>
                    <a:pt x="3541" y="7415"/>
                    <a:pt x="3580" y="7152"/>
                    <a:pt x="3592" y="7070"/>
                  </a:cubicBezTo>
                  <a:lnTo>
                    <a:pt x="3659" y="6684"/>
                  </a:lnTo>
                  <a:cubicBezTo>
                    <a:pt x="3659" y="6684"/>
                    <a:pt x="3717" y="6596"/>
                    <a:pt x="4198" y="5841"/>
                  </a:cubicBezTo>
                  <a:lnTo>
                    <a:pt x="4231" y="5790"/>
                  </a:lnTo>
                  <a:cubicBezTo>
                    <a:pt x="4232" y="5790"/>
                    <a:pt x="4230" y="5789"/>
                    <a:pt x="4666" y="5499"/>
                  </a:cubicBezTo>
                  <a:cubicBezTo>
                    <a:pt x="4666" y="5499"/>
                    <a:pt x="4666" y="5499"/>
                    <a:pt x="5208" y="5144"/>
                  </a:cubicBezTo>
                  <a:cubicBezTo>
                    <a:pt x="5208" y="5144"/>
                    <a:pt x="5207" y="5144"/>
                    <a:pt x="5853" y="4790"/>
                  </a:cubicBezTo>
                  <a:close/>
                  <a:moveTo>
                    <a:pt x="3874" y="5020"/>
                  </a:moveTo>
                  <a:lnTo>
                    <a:pt x="3964" y="5313"/>
                  </a:lnTo>
                  <a:lnTo>
                    <a:pt x="3950" y="5327"/>
                  </a:lnTo>
                  <a:cubicBezTo>
                    <a:pt x="3953" y="5321"/>
                    <a:pt x="3950" y="5327"/>
                    <a:pt x="3958" y="5311"/>
                  </a:cubicBezTo>
                  <a:cubicBezTo>
                    <a:pt x="3958" y="5311"/>
                    <a:pt x="3957" y="5312"/>
                    <a:pt x="3874" y="5020"/>
                  </a:cubicBezTo>
                  <a:close/>
                  <a:moveTo>
                    <a:pt x="7765" y="5053"/>
                  </a:moveTo>
                  <a:lnTo>
                    <a:pt x="7966" y="5209"/>
                  </a:lnTo>
                  <a:lnTo>
                    <a:pt x="7971" y="5237"/>
                  </a:lnTo>
                  <a:cubicBezTo>
                    <a:pt x="7970" y="5234"/>
                    <a:pt x="7971" y="5237"/>
                    <a:pt x="7957" y="5208"/>
                  </a:cubicBezTo>
                  <a:cubicBezTo>
                    <a:pt x="7957" y="5208"/>
                    <a:pt x="7958" y="5207"/>
                    <a:pt x="7749" y="5061"/>
                  </a:cubicBezTo>
                  <a:cubicBezTo>
                    <a:pt x="7749" y="5061"/>
                    <a:pt x="7763" y="5054"/>
                    <a:pt x="7765" y="5053"/>
                  </a:cubicBezTo>
                  <a:close/>
                  <a:moveTo>
                    <a:pt x="1861" y="5070"/>
                  </a:moveTo>
                  <a:lnTo>
                    <a:pt x="1666" y="5377"/>
                  </a:lnTo>
                  <a:lnTo>
                    <a:pt x="1279" y="6088"/>
                  </a:lnTo>
                  <a:lnTo>
                    <a:pt x="1086" y="6502"/>
                  </a:lnTo>
                  <a:cubicBezTo>
                    <a:pt x="1109" y="6439"/>
                    <a:pt x="1086" y="6502"/>
                    <a:pt x="1125" y="6394"/>
                  </a:cubicBezTo>
                  <a:cubicBezTo>
                    <a:pt x="1125" y="6394"/>
                    <a:pt x="1125" y="6395"/>
                    <a:pt x="1229" y="6103"/>
                  </a:cubicBezTo>
                  <a:cubicBezTo>
                    <a:pt x="1229" y="6103"/>
                    <a:pt x="1230" y="6102"/>
                    <a:pt x="1646" y="5373"/>
                  </a:cubicBezTo>
                  <a:cubicBezTo>
                    <a:pt x="1646" y="5373"/>
                    <a:pt x="1782" y="5182"/>
                    <a:pt x="1861" y="5070"/>
                  </a:cubicBezTo>
                  <a:close/>
                  <a:moveTo>
                    <a:pt x="6083" y="5166"/>
                  </a:moveTo>
                  <a:cubicBezTo>
                    <a:pt x="6083" y="5166"/>
                    <a:pt x="6082" y="5166"/>
                    <a:pt x="6187" y="5311"/>
                  </a:cubicBezTo>
                  <a:cubicBezTo>
                    <a:pt x="6187" y="5311"/>
                    <a:pt x="6186" y="5312"/>
                    <a:pt x="6332" y="5395"/>
                  </a:cubicBezTo>
                  <a:cubicBezTo>
                    <a:pt x="6332" y="5395"/>
                    <a:pt x="6332" y="5395"/>
                    <a:pt x="6249" y="5624"/>
                  </a:cubicBezTo>
                  <a:cubicBezTo>
                    <a:pt x="6249" y="5624"/>
                    <a:pt x="6249" y="5623"/>
                    <a:pt x="6145" y="5915"/>
                  </a:cubicBezTo>
                  <a:cubicBezTo>
                    <a:pt x="6145" y="5915"/>
                    <a:pt x="6146" y="5916"/>
                    <a:pt x="5812" y="6249"/>
                  </a:cubicBezTo>
                  <a:cubicBezTo>
                    <a:pt x="5812" y="6249"/>
                    <a:pt x="5812" y="6248"/>
                    <a:pt x="5771" y="6269"/>
                  </a:cubicBezTo>
                  <a:cubicBezTo>
                    <a:pt x="5771" y="6269"/>
                    <a:pt x="5771" y="6269"/>
                    <a:pt x="5812" y="6457"/>
                  </a:cubicBezTo>
                  <a:cubicBezTo>
                    <a:pt x="5812" y="6457"/>
                    <a:pt x="5812" y="6457"/>
                    <a:pt x="5479" y="7040"/>
                  </a:cubicBezTo>
                  <a:cubicBezTo>
                    <a:pt x="5479" y="7040"/>
                    <a:pt x="5478" y="7040"/>
                    <a:pt x="5270" y="7436"/>
                  </a:cubicBezTo>
                  <a:cubicBezTo>
                    <a:pt x="5270" y="7436"/>
                    <a:pt x="5270" y="7436"/>
                    <a:pt x="5103" y="7790"/>
                  </a:cubicBezTo>
                  <a:cubicBezTo>
                    <a:pt x="5103" y="7790"/>
                    <a:pt x="5103" y="7790"/>
                    <a:pt x="5061" y="7707"/>
                  </a:cubicBezTo>
                  <a:cubicBezTo>
                    <a:pt x="5061" y="7707"/>
                    <a:pt x="5047" y="7715"/>
                    <a:pt x="5042" y="7717"/>
                  </a:cubicBezTo>
                  <a:lnTo>
                    <a:pt x="4958" y="7664"/>
                  </a:lnTo>
                  <a:lnTo>
                    <a:pt x="4953" y="7664"/>
                  </a:lnTo>
                  <a:cubicBezTo>
                    <a:pt x="4953" y="7664"/>
                    <a:pt x="4953" y="7664"/>
                    <a:pt x="4770" y="7603"/>
                  </a:cubicBezTo>
                  <a:cubicBezTo>
                    <a:pt x="4770" y="7603"/>
                    <a:pt x="4770" y="7602"/>
                    <a:pt x="4729" y="7623"/>
                  </a:cubicBezTo>
                  <a:cubicBezTo>
                    <a:pt x="4729" y="7623"/>
                    <a:pt x="4729" y="7624"/>
                    <a:pt x="4645" y="7770"/>
                  </a:cubicBezTo>
                  <a:cubicBezTo>
                    <a:pt x="4645" y="7770"/>
                    <a:pt x="4646" y="7770"/>
                    <a:pt x="4625" y="7770"/>
                  </a:cubicBezTo>
                  <a:cubicBezTo>
                    <a:pt x="4625" y="7770"/>
                    <a:pt x="4625" y="7769"/>
                    <a:pt x="4583" y="7790"/>
                  </a:cubicBezTo>
                  <a:cubicBezTo>
                    <a:pt x="4583" y="7790"/>
                    <a:pt x="4583" y="7790"/>
                    <a:pt x="4583" y="7894"/>
                  </a:cubicBezTo>
                  <a:cubicBezTo>
                    <a:pt x="4583" y="7894"/>
                    <a:pt x="4582" y="7894"/>
                    <a:pt x="4666" y="8103"/>
                  </a:cubicBezTo>
                  <a:cubicBezTo>
                    <a:pt x="4666" y="8103"/>
                    <a:pt x="4666" y="8102"/>
                    <a:pt x="4832" y="8248"/>
                  </a:cubicBezTo>
                  <a:cubicBezTo>
                    <a:pt x="4832" y="8248"/>
                    <a:pt x="4833" y="8248"/>
                    <a:pt x="4729" y="8457"/>
                  </a:cubicBezTo>
                  <a:cubicBezTo>
                    <a:pt x="4729" y="8457"/>
                    <a:pt x="4729" y="8457"/>
                    <a:pt x="4604" y="8686"/>
                  </a:cubicBezTo>
                  <a:cubicBezTo>
                    <a:pt x="4604" y="8686"/>
                    <a:pt x="4603" y="8686"/>
                    <a:pt x="4353" y="8582"/>
                  </a:cubicBezTo>
                  <a:cubicBezTo>
                    <a:pt x="4353" y="8582"/>
                    <a:pt x="4353" y="8582"/>
                    <a:pt x="4083" y="8373"/>
                  </a:cubicBezTo>
                  <a:cubicBezTo>
                    <a:pt x="4083" y="8373"/>
                    <a:pt x="4083" y="8373"/>
                    <a:pt x="3792" y="8061"/>
                  </a:cubicBezTo>
                  <a:cubicBezTo>
                    <a:pt x="3792" y="8061"/>
                    <a:pt x="3791" y="8060"/>
                    <a:pt x="3562" y="7894"/>
                  </a:cubicBezTo>
                  <a:cubicBezTo>
                    <a:pt x="3562" y="7894"/>
                    <a:pt x="3563" y="7894"/>
                    <a:pt x="3750" y="7665"/>
                  </a:cubicBezTo>
                  <a:cubicBezTo>
                    <a:pt x="3750" y="7665"/>
                    <a:pt x="3750" y="7665"/>
                    <a:pt x="4416" y="6811"/>
                  </a:cubicBezTo>
                  <a:cubicBezTo>
                    <a:pt x="4416" y="6811"/>
                    <a:pt x="4417" y="6811"/>
                    <a:pt x="5333" y="5915"/>
                  </a:cubicBezTo>
                  <a:cubicBezTo>
                    <a:pt x="5333" y="5915"/>
                    <a:pt x="5333" y="5916"/>
                    <a:pt x="6083" y="5166"/>
                  </a:cubicBezTo>
                  <a:close/>
                  <a:moveTo>
                    <a:pt x="19267" y="5186"/>
                  </a:moveTo>
                  <a:cubicBezTo>
                    <a:pt x="19267" y="5186"/>
                    <a:pt x="19267" y="5187"/>
                    <a:pt x="19288" y="5208"/>
                  </a:cubicBezTo>
                  <a:cubicBezTo>
                    <a:pt x="19288" y="5208"/>
                    <a:pt x="19288" y="5208"/>
                    <a:pt x="19892" y="5791"/>
                  </a:cubicBezTo>
                  <a:cubicBezTo>
                    <a:pt x="19892" y="5791"/>
                    <a:pt x="19892" y="5791"/>
                    <a:pt x="20225" y="6207"/>
                  </a:cubicBezTo>
                  <a:cubicBezTo>
                    <a:pt x="20225" y="6207"/>
                    <a:pt x="20225" y="6207"/>
                    <a:pt x="20663" y="6832"/>
                  </a:cubicBezTo>
                  <a:cubicBezTo>
                    <a:pt x="20663" y="6832"/>
                    <a:pt x="20663" y="6831"/>
                    <a:pt x="21100" y="7581"/>
                  </a:cubicBezTo>
                  <a:cubicBezTo>
                    <a:pt x="21100" y="7581"/>
                    <a:pt x="21099" y="7581"/>
                    <a:pt x="21079" y="7936"/>
                  </a:cubicBezTo>
                  <a:cubicBezTo>
                    <a:pt x="21079" y="7936"/>
                    <a:pt x="21079" y="7936"/>
                    <a:pt x="21079" y="8373"/>
                  </a:cubicBezTo>
                  <a:cubicBezTo>
                    <a:pt x="21079" y="8373"/>
                    <a:pt x="21079" y="8373"/>
                    <a:pt x="21058" y="8748"/>
                  </a:cubicBezTo>
                  <a:cubicBezTo>
                    <a:pt x="21058" y="8748"/>
                    <a:pt x="21058" y="8749"/>
                    <a:pt x="21017" y="9165"/>
                  </a:cubicBezTo>
                  <a:cubicBezTo>
                    <a:pt x="21017" y="9165"/>
                    <a:pt x="21017" y="9164"/>
                    <a:pt x="20955" y="9560"/>
                  </a:cubicBezTo>
                  <a:cubicBezTo>
                    <a:pt x="20955" y="9560"/>
                    <a:pt x="20954" y="9561"/>
                    <a:pt x="20891" y="9936"/>
                  </a:cubicBezTo>
                  <a:cubicBezTo>
                    <a:pt x="20891" y="9936"/>
                    <a:pt x="20892" y="9935"/>
                    <a:pt x="20871" y="9998"/>
                  </a:cubicBezTo>
                  <a:cubicBezTo>
                    <a:pt x="20871" y="9998"/>
                    <a:pt x="20871" y="9998"/>
                    <a:pt x="20704" y="9749"/>
                  </a:cubicBezTo>
                  <a:cubicBezTo>
                    <a:pt x="20704" y="9749"/>
                    <a:pt x="20704" y="9748"/>
                    <a:pt x="20434" y="9248"/>
                  </a:cubicBezTo>
                  <a:cubicBezTo>
                    <a:pt x="20434" y="9248"/>
                    <a:pt x="20433" y="9248"/>
                    <a:pt x="20058" y="8644"/>
                  </a:cubicBezTo>
                  <a:cubicBezTo>
                    <a:pt x="20058" y="8644"/>
                    <a:pt x="20058" y="8644"/>
                    <a:pt x="19662" y="8206"/>
                  </a:cubicBezTo>
                  <a:cubicBezTo>
                    <a:pt x="19662" y="8206"/>
                    <a:pt x="19663" y="8207"/>
                    <a:pt x="19246" y="7790"/>
                  </a:cubicBezTo>
                  <a:cubicBezTo>
                    <a:pt x="19246" y="7790"/>
                    <a:pt x="19246" y="7790"/>
                    <a:pt x="19308" y="7519"/>
                  </a:cubicBezTo>
                  <a:cubicBezTo>
                    <a:pt x="19308" y="7519"/>
                    <a:pt x="19309" y="7519"/>
                    <a:pt x="19392" y="7082"/>
                  </a:cubicBezTo>
                  <a:cubicBezTo>
                    <a:pt x="19392" y="7082"/>
                    <a:pt x="19392" y="7082"/>
                    <a:pt x="19392" y="6561"/>
                  </a:cubicBezTo>
                  <a:cubicBezTo>
                    <a:pt x="19392" y="6561"/>
                    <a:pt x="19392" y="6561"/>
                    <a:pt x="19392" y="5936"/>
                  </a:cubicBezTo>
                  <a:cubicBezTo>
                    <a:pt x="19392" y="5936"/>
                    <a:pt x="19392" y="5936"/>
                    <a:pt x="19308" y="5353"/>
                  </a:cubicBezTo>
                  <a:cubicBezTo>
                    <a:pt x="19308" y="5353"/>
                    <a:pt x="19308" y="5353"/>
                    <a:pt x="19350" y="5332"/>
                  </a:cubicBezTo>
                  <a:cubicBezTo>
                    <a:pt x="19350" y="5332"/>
                    <a:pt x="19350" y="5332"/>
                    <a:pt x="19267" y="5186"/>
                  </a:cubicBezTo>
                  <a:close/>
                  <a:moveTo>
                    <a:pt x="7984" y="5292"/>
                  </a:moveTo>
                  <a:lnTo>
                    <a:pt x="8009" y="5411"/>
                  </a:lnTo>
                  <a:cubicBezTo>
                    <a:pt x="8003" y="5414"/>
                    <a:pt x="8008" y="5410"/>
                    <a:pt x="7998" y="5415"/>
                  </a:cubicBezTo>
                  <a:cubicBezTo>
                    <a:pt x="7998" y="5415"/>
                    <a:pt x="7992" y="5360"/>
                    <a:pt x="7984" y="5292"/>
                  </a:cubicBezTo>
                  <a:close/>
                  <a:moveTo>
                    <a:pt x="6875" y="5335"/>
                  </a:moveTo>
                  <a:lnTo>
                    <a:pt x="6895" y="5351"/>
                  </a:lnTo>
                  <a:lnTo>
                    <a:pt x="6887" y="5359"/>
                  </a:lnTo>
                  <a:cubicBezTo>
                    <a:pt x="6885" y="5356"/>
                    <a:pt x="6886" y="5355"/>
                    <a:pt x="6875" y="5335"/>
                  </a:cubicBezTo>
                  <a:close/>
                  <a:moveTo>
                    <a:pt x="8147" y="5403"/>
                  </a:moveTo>
                  <a:lnTo>
                    <a:pt x="8380" y="5687"/>
                  </a:lnTo>
                  <a:lnTo>
                    <a:pt x="8438" y="5833"/>
                  </a:lnTo>
                  <a:cubicBezTo>
                    <a:pt x="8436" y="5833"/>
                    <a:pt x="8438" y="5833"/>
                    <a:pt x="8436" y="5833"/>
                  </a:cubicBezTo>
                  <a:cubicBezTo>
                    <a:pt x="8436" y="5833"/>
                    <a:pt x="8436" y="5832"/>
                    <a:pt x="8374" y="5686"/>
                  </a:cubicBezTo>
                  <a:cubicBezTo>
                    <a:pt x="8374" y="5686"/>
                    <a:pt x="8374" y="5686"/>
                    <a:pt x="8145" y="5415"/>
                  </a:cubicBezTo>
                  <a:cubicBezTo>
                    <a:pt x="8140" y="5405"/>
                    <a:pt x="8142" y="5411"/>
                    <a:pt x="8139" y="5405"/>
                  </a:cubicBezTo>
                  <a:lnTo>
                    <a:pt x="8147" y="5403"/>
                  </a:lnTo>
                  <a:close/>
                  <a:moveTo>
                    <a:pt x="8124" y="5457"/>
                  </a:moveTo>
                  <a:cubicBezTo>
                    <a:pt x="8124" y="5457"/>
                    <a:pt x="8124" y="5457"/>
                    <a:pt x="8290" y="5728"/>
                  </a:cubicBezTo>
                  <a:cubicBezTo>
                    <a:pt x="8290" y="5728"/>
                    <a:pt x="8291" y="5728"/>
                    <a:pt x="8374" y="5915"/>
                  </a:cubicBezTo>
                  <a:cubicBezTo>
                    <a:pt x="8374" y="5915"/>
                    <a:pt x="8373" y="5915"/>
                    <a:pt x="8394" y="5957"/>
                  </a:cubicBezTo>
                  <a:cubicBezTo>
                    <a:pt x="8394" y="5957"/>
                    <a:pt x="8394" y="5957"/>
                    <a:pt x="8436" y="5936"/>
                  </a:cubicBezTo>
                  <a:cubicBezTo>
                    <a:pt x="8436" y="5936"/>
                    <a:pt x="8436" y="5936"/>
                    <a:pt x="8519" y="5895"/>
                  </a:cubicBezTo>
                  <a:cubicBezTo>
                    <a:pt x="8519" y="5895"/>
                    <a:pt x="8519" y="5895"/>
                    <a:pt x="8561" y="5874"/>
                  </a:cubicBezTo>
                  <a:cubicBezTo>
                    <a:pt x="8561" y="5874"/>
                    <a:pt x="8561" y="5874"/>
                    <a:pt x="8728" y="6269"/>
                  </a:cubicBezTo>
                  <a:cubicBezTo>
                    <a:pt x="8728" y="6269"/>
                    <a:pt x="8728" y="6270"/>
                    <a:pt x="8728" y="6374"/>
                  </a:cubicBezTo>
                  <a:cubicBezTo>
                    <a:pt x="8728" y="6374"/>
                    <a:pt x="8728" y="6374"/>
                    <a:pt x="8728" y="6478"/>
                  </a:cubicBezTo>
                  <a:cubicBezTo>
                    <a:pt x="8728" y="6478"/>
                    <a:pt x="8728" y="6478"/>
                    <a:pt x="8499" y="6478"/>
                  </a:cubicBezTo>
                  <a:cubicBezTo>
                    <a:pt x="8499" y="6478"/>
                    <a:pt x="8499" y="6477"/>
                    <a:pt x="8457" y="6498"/>
                  </a:cubicBezTo>
                  <a:cubicBezTo>
                    <a:pt x="8457" y="6498"/>
                    <a:pt x="8457" y="6499"/>
                    <a:pt x="8394" y="6687"/>
                  </a:cubicBezTo>
                  <a:cubicBezTo>
                    <a:pt x="8394" y="6687"/>
                    <a:pt x="8394" y="6686"/>
                    <a:pt x="8165" y="7123"/>
                  </a:cubicBezTo>
                  <a:cubicBezTo>
                    <a:pt x="8165" y="7123"/>
                    <a:pt x="8165" y="7123"/>
                    <a:pt x="8186" y="7165"/>
                  </a:cubicBezTo>
                  <a:cubicBezTo>
                    <a:pt x="8186" y="7165"/>
                    <a:pt x="8186" y="7165"/>
                    <a:pt x="8227" y="7249"/>
                  </a:cubicBezTo>
                  <a:cubicBezTo>
                    <a:pt x="8227" y="7249"/>
                    <a:pt x="8227" y="7248"/>
                    <a:pt x="8269" y="7311"/>
                  </a:cubicBezTo>
                  <a:cubicBezTo>
                    <a:pt x="8269" y="7311"/>
                    <a:pt x="8269" y="7311"/>
                    <a:pt x="8165" y="7415"/>
                  </a:cubicBezTo>
                  <a:cubicBezTo>
                    <a:pt x="8165" y="7415"/>
                    <a:pt x="8166" y="7415"/>
                    <a:pt x="8145" y="7561"/>
                  </a:cubicBezTo>
                  <a:cubicBezTo>
                    <a:pt x="8145" y="7561"/>
                    <a:pt x="8144" y="7561"/>
                    <a:pt x="7873" y="7832"/>
                  </a:cubicBezTo>
                  <a:cubicBezTo>
                    <a:pt x="7832" y="7853"/>
                    <a:pt x="7832" y="7852"/>
                    <a:pt x="7832" y="7852"/>
                  </a:cubicBezTo>
                  <a:cubicBezTo>
                    <a:pt x="7832" y="7852"/>
                    <a:pt x="7832" y="7852"/>
                    <a:pt x="7895" y="7977"/>
                  </a:cubicBezTo>
                  <a:cubicBezTo>
                    <a:pt x="7895" y="7977"/>
                    <a:pt x="7895" y="7978"/>
                    <a:pt x="7936" y="8040"/>
                  </a:cubicBezTo>
                  <a:cubicBezTo>
                    <a:pt x="7936" y="8040"/>
                    <a:pt x="7936" y="8041"/>
                    <a:pt x="7957" y="8082"/>
                  </a:cubicBezTo>
                  <a:cubicBezTo>
                    <a:pt x="7957" y="8082"/>
                    <a:pt x="7957" y="8082"/>
                    <a:pt x="8040" y="8082"/>
                  </a:cubicBezTo>
                  <a:cubicBezTo>
                    <a:pt x="8060" y="8122"/>
                    <a:pt x="8062" y="8121"/>
                    <a:pt x="8080" y="8086"/>
                  </a:cubicBezTo>
                  <a:lnTo>
                    <a:pt x="8083" y="8090"/>
                  </a:lnTo>
                  <a:lnTo>
                    <a:pt x="8311" y="7832"/>
                  </a:lnTo>
                  <a:cubicBezTo>
                    <a:pt x="8311" y="7832"/>
                    <a:pt x="8311" y="7832"/>
                    <a:pt x="8311" y="7915"/>
                  </a:cubicBezTo>
                  <a:cubicBezTo>
                    <a:pt x="8311" y="7915"/>
                    <a:pt x="8311" y="7915"/>
                    <a:pt x="8207" y="8019"/>
                  </a:cubicBezTo>
                  <a:cubicBezTo>
                    <a:pt x="8207" y="8019"/>
                    <a:pt x="8206" y="8020"/>
                    <a:pt x="8186" y="8082"/>
                  </a:cubicBezTo>
                  <a:cubicBezTo>
                    <a:pt x="8186" y="8082"/>
                    <a:pt x="8187" y="8082"/>
                    <a:pt x="8145" y="8290"/>
                  </a:cubicBezTo>
                  <a:cubicBezTo>
                    <a:pt x="8145" y="8290"/>
                    <a:pt x="8145" y="8290"/>
                    <a:pt x="8145" y="8435"/>
                  </a:cubicBezTo>
                  <a:cubicBezTo>
                    <a:pt x="8166" y="8456"/>
                    <a:pt x="8207" y="8457"/>
                    <a:pt x="8207" y="8457"/>
                  </a:cubicBezTo>
                  <a:cubicBezTo>
                    <a:pt x="8207" y="8457"/>
                    <a:pt x="8207" y="8456"/>
                    <a:pt x="8352" y="8435"/>
                  </a:cubicBezTo>
                  <a:cubicBezTo>
                    <a:pt x="8353" y="8435"/>
                    <a:pt x="8353" y="8436"/>
                    <a:pt x="8374" y="8519"/>
                  </a:cubicBezTo>
                  <a:cubicBezTo>
                    <a:pt x="8374" y="8519"/>
                    <a:pt x="8394" y="8540"/>
                    <a:pt x="8436" y="8540"/>
                  </a:cubicBezTo>
                  <a:cubicBezTo>
                    <a:pt x="8436" y="8540"/>
                    <a:pt x="8436" y="8540"/>
                    <a:pt x="8519" y="8499"/>
                  </a:cubicBezTo>
                  <a:cubicBezTo>
                    <a:pt x="8519" y="8499"/>
                    <a:pt x="8519" y="8499"/>
                    <a:pt x="8707" y="8311"/>
                  </a:cubicBezTo>
                  <a:cubicBezTo>
                    <a:pt x="8707" y="8311"/>
                    <a:pt x="8707" y="8310"/>
                    <a:pt x="8853" y="7894"/>
                  </a:cubicBezTo>
                  <a:cubicBezTo>
                    <a:pt x="8853" y="7894"/>
                    <a:pt x="8853" y="7894"/>
                    <a:pt x="8937" y="7874"/>
                  </a:cubicBezTo>
                  <a:cubicBezTo>
                    <a:pt x="8937" y="7874"/>
                    <a:pt x="8936" y="7873"/>
                    <a:pt x="9082" y="7852"/>
                  </a:cubicBezTo>
                  <a:cubicBezTo>
                    <a:pt x="9124" y="7831"/>
                    <a:pt x="9124" y="7832"/>
                    <a:pt x="9124" y="7832"/>
                  </a:cubicBezTo>
                  <a:cubicBezTo>
                    <a:pt x="9124" y="7832"/>
                    <a:pt x="9138" y="7794"/>
                    <a:pt x="9138" y="7792"/>
                  </a:cubicBezTo>
                  <a:lnTo>
                    <a:pt x="9141" y="7792"/>
                  </a:lnTo>
                  <a:lnTo>
                    <a:pt x="9192" y="7664"/>
                  </a:lnTo>
                  <a:lnTo>
                    <a:pt x="9180" y="7652"/>
                  </a:lnTo>
                  <a:cubicBezTo>
                    <a:pt x="9179" y="7650"/>
                    <a:pt x="9180" y="7652"/>
                    <a:pt x="9165" y="7623"/>
                  </a:cubicBezTo>
                  <a:cubicBezTo>
                    <a:pt x="9165" y="7623"/>
                    <a:pt x="9165" y="7624"/>
                    <a:pt x="9082" y="7561"/>
                  </a:cubicBezTo>
                  <a:cubicBezTo>
                    <a:pt x="9040" y="7582"/>
                    <a:pt x="9040" y="7581"/>
                    <a:pt x="9040" y="7581"/>
                  </a:cubicBezTo>
                  <a:cubicBezTo>
                    <a:pt x="9040" y="7581"/>
                    <a:pt x="9040" y="7582"/>
                    <a:pt x="8873" y="7603"/>
                  </a:cubicBezTo>
                  <a:cubicBezTo>
                    <a:pt x="8873" y="7603"/>
                    <a:pt x="8856" y="7592"/>
                    <a:pt x="8612" y="7441"/>
                  </a:cubicBezTo>
                  <a:lnTo>
                    <a:pt x="8716" y="7005"/>
                  </a:lnTo>
                  <a:lnTo>
                    <a:pt x="8757" y="6935"/>
                  </a:lnTo>
                  <a:cubicBezTo>
                    <a:pt x="8779" y="6910"/>
                    <a:pt x="8758" y="6935"/>
                    <a:pt x="8811" y="6874"/>
                  </a:cubicBezTo>
                  <a:cubicBezTo>
                    <a:pt x="8811" y="6874"/>
                    <a:pt x="8811" y="6874"/>
                    <a:pt x="8977" y="6790"/>
                  </a:cubicBezTo>
                  <a:cubicBezTo>
                    <a:pt x="8977" y="6790"/>
                    <a:pt x="8978" y="6790"/>
                    <a:pt x="9332" y="7581"/>
                  </a:cubicBezTo>
                  <a:cubicBezTo>
                    <a:pt x="9332" y="7581"/>
                    <a:pt x="9332" y="7582"/>
                    <a:pt x="9707" y="8270"/>
                  </a:cubicBezTo>
                  <a:cubicBezTo>
                    <a:pt x="9707" y="8270"/>
                    <a:pt x="9707" y="8269"/>
                    <a:pt x="9436" y="8394"/>
                  </a:cubicBezTo>
                  <a:cubicBezTo>
                    <a:pt x="9436" y="8394"/>
                    <a:pt x="9405" y="8272"/>
                    <a:pt x="9397" y="8237"/>
                  </a:cubicBezTo>
                  <a:lnTo>
                    <a:pt x="9360" y="8038"/>
                  </a:lnTo>
                  <a:lnTo>
                    <a:pt x="9346" y="8052"/>
                  </a:lnTo>
                  <a:cubicBezTo>
                    <a:pt x="9339" y="8041"/>
                    <a:pt x="9326" y="8025"/>
                    <a:pt x="9311" y="8040"/>
                  </a:cubicBezTo>
                  <a:cubicBezTo>
                    <a:pt x="9311" y="8040"/>
                    <a:pt x="9311" y="8040"/>
                    <a:pt x="8728" y="8540"/>
                  </a:cubicBezTo>
                  <a:cubicBezTo>
                    <a:pt x="8728" y="8540"/>
                    <a:pt x="8728" y="8540"/>
                    <a:pt x="8686" y="8561"/>
                  </a:cubicBezTo>
                  <a:cubicBezTo>
                    <a:pt x="8686" y="8561"/>
                    <a:pt x="8686" y="8561"/>
                    <a:pt x="8728" y="8728"/>
                  </a:cubicBezTo>
                  <a:cubicBezTo>
                    <a:pt x="8728" y="8728"/>
                    <a:pt x="8728" y="8727"/>
                    <a:pt x="8416" y="8790"/>
                  </a:cubicBezTo>
                  <a:cubicBezTo>
                    <a:pt x="8374" y="8810"/>
                    <a:pt x="8374" y="8811"/>
                    <a:pt x="8374" y="8811"/>
                  </a:cubicBezTo>
                  <a:cubicBezTo>
                    <a:pt x="8374" y="8811"/>
                    <a:pt x="8373" y="8810"/>
                    <a:pt x="7915" y="8935"/>
                  </a:cubicBezTo>
                  <a:cubicBezTo>
                    <a:pt x="7915" y="8935"/>
                    <a:pt x="7915" y="8935"/>
                    <a:pt x="7811" y="8206"/>
                  </a:cubicBezTo>
                  <a:cubicBezTo>
                    <a:pt x="7811" y="8206"/>
                    <a:pt x="7811" y="8207"/>
                    <a:pt x="7770" y="7686"/>
                  </a:cubicBezTo>
                  <a:cubicBezTo>
                    <a:pt x="7770" y="7686"/>
                    <a:pt x="7770" y="7685"/>
                    <a:pt x="7708" y="7040"/>
                  </a:cubicBezTo>
                  <a:cubicBezTo>
                    <a:pt x="7708" y="7040"/>
                    <a:pt x="7707" y="7040"/>
                    <a:pt x="7644" y="6311"/>
                  </a:cubicBezTo>
                  <a:cubicBezTo>
                    <a:pt x="7644" y="6311"/>
                    <a:pt x="7645" y="6311"/>
                    <a:pt x="7936" y="6186"/>
                  </a:cubicBezTo>
                  <a:cubicBezTo>
                    <a:pt x="7936" y="6186"/>
                    <a:pt x="7951" y="6141"/>
                    <a:pt x="7954" y="6130"/>
                  </a:cubicBezTo>
                  <a:lnTo>
                    <a:pt x="7966" y="6126"/>
                  </a:lnTo>
                  <a:lnTo>
                    <a:pt x="8005" y="5997"/>
                  </a:lnTo>
                  <a:lnTo>
                    <a:pt x="7941" y="5881"/>
                  </a:lnTo>
                  <a:lnTo>
                    <a:pt x="7936" y="5859"/>
                  </a:lnTo>
                  <a:cubicBezTo>
                    <a:pt x="7936" y="5850"/>
                    <a:pt x="7936" y="5859"/>
                    <a:pt x="7936" y="5791"/>
                  </a:cubicBezTo>
                  <a:cubicBezTo>
                    <a:pt x="7936" y="5791"/>
                    <a:pt x="7937" y="5790"/>
                    <a:pt x="8062" y="5728"/>
                  </a:cubicBezTo>
                  <a:cubicBezTo>
                    <a:pt x="8062" y="5728"/>
                    <a:pt x="8062" y="5728"/>
                    <a:pt x="8103" y="5707"/>
                  </a:cubicBezTo>
                  <a:cubicBezTo>
                    <a:pt x="8082" y="5687"/>
                    <a:pt x="8082" y="5686"/>
                    <a:pt x="8082" y="5686"/>
                  </a:cubicBezTo>
                  <a:cubicBezTo>
                    <a:pt x="8082" y="5686"/>
                    <a:pt x="8072" y="5679"/>
                    <a:pt x="8072" y="5679"/>
                  </a:cubicBezTo>
                  <a:lnTo>
                    <a:pt x="8083" y="5674"/>
                  </a:lnTo>
                  <a:lnTo>
                    <a:pt x="8005" y="5609"/>
                  </a:lnTo>
                  <a:lnTo>
                    <a:pt x="7953" y="5609"/>
                  </a:lnTo>
                  <a:cubicBezTo>
                    <a:pt x="7944" y="5606"/>
                    <a:pt x="7954" y="5609"/>
                    <a:pt x="7936" y="5604"/>
                  </a:cubicBezTo>
                  <a:cubicBezTo>
                    <a:pt x="7936" y="5604"/>
                    <a:pt x="7936" y="5603"/>
                    <a:pt x="7853" y="5582"/>
                  </a:cubicBezTo>
                  <a:cubicBezTo>
                    <a:pt x="7853" y="5582"/>
                    <a:pt x="7853" y="5583"/>
                    <a:pt x="7998" y="5520"/>
                  </a:cubicBezTo>
                  <a:cubicBezTo>
                    <a:pt x="7998" y="5520"/>
                    <a:pt x="7999" y="5520"/>
                    <a:pt x="8040" y="5499"/>
                  </a:cubicBezTo>
                  <a:cubicBezTo>
                    <a:pt x="8040" y="5499"/>
                    <a:pt x="8040" y="5499"/>
                    <a:pt x="8082" y="5478"/>
                  </a:cubicBezTo>
                  <a:cubicBezTo>
                    <a:pt x="8082" y="5478"/>
                    <a:pt x="8082" y="5478"/>
                    <a:pt x="8124" y="5457"/>
                  </a:cubicBezTo>
                  <a:close/>
                  <a:moveTo>
                    <a:pt x="6381" y="5495"/>
                  </a:moveTo>
                  <a:lnTo>
                    <a:pt x="6352" y="5609"/>
                  </a:lnTo>
                  <a:lnTo>
                    <a:pt x="6241" y="5883"/>
                  </a:lnTo>
                  <a:cubicBezTo>
                    <a:pt x="6247" y="5865"/>
                    <a:pt x="6241" y="5883"/>
                    <a:pt x="6332" y="5624"/>
                  </a:cubicBezTo>
                  <a:cubicBezTo>
                    <a:pt x="6332" y="5624"/>
                    <a:pt x="6352" y="5571"/>
                    <a:pt x="6381" y="5495"/>
                  </a:cubicBezTo>
                  <a:close/>
                  <a:moveTo>
                    <a:pt x="10415" y="5499"/>
                  </a:moveTo>
                  <a:cubicBezTo>
                    <a:pt x="10415" y="5499"/>
                    <a:pt x="10415" y="5499"/>
                    <a:pt x="10353" y="5562"/>
                  </a:cubicBezTo>
                  <a:cubicBezTo>
                    <a:pt x="10353" y="5562"/>
                    <a:pt x="10352" y="5561"/>
                    <a:pt x="10415" y="5499"/>
                  </a:cubicBezTo>
                  <a:close/>
                  <a:moveTo>
                    <a:pt x="9921" y="5537"/>
                  </a:moveTo>
                  <a:lnTo>
                    <a:pt x="9985" y="5650"/>
                  </a:lnTo>
                  <a:cubicBezTo>
                    <a:pt x="9978" y="5645"/>
                    <a:pt x="9985" y="5650"/>
                    <a:pt x="9977" y="5644"/>
                  </a:cubicBezTo>
                  <a:cubicBezTo>
                    <a:pt x="9977" y="5644"/>
                    <a:pt x="9978" y="5645"/>
                    <a:pt x="9915" y="5540"/>
                  </a:cubicBezTo>
                  <a:cubicBezTo>
                    <a:pt x="9915" y="5540"/>
                    <a:pt x="9921" y="5537"/>
                    <a:pt x="9921" y="5537"/>
                  </a:cubicBezTo>
                  <a:close/>
                  <a:moveTo>
                    <a:pt x="10087" y="5716"/>
                  </a:moveTo>
                  <a:lnTo>
                    <a:pt x="10109" y="5725"/>
                  </a:lnTo>
                  <a:lnTo>
                    <a:pt x="10149" y="5816"/>
                  </a:lnTo>
                  <a:lnTo>
                    <a:pt x="10147" y="5819"/>
                  </a:lnTo>
                  <a:cubicBezTo>
                    <a:pt x="10145" y="5814"/>
                    <a:pt x="10148" y="5819"/>
                    <a:pt x="10144" y="5811"/>
                  </a:cubicBezTo>
                  <a:cubicBezTo>
                    <a:pt x="10144" y="5811"/>
                    <a:pt x="10144" y="5811"/>
                    <a:pt x="10102" y="5728"/>
                  </a:cubicBezTo>
                  <a:cubicBezTo>
                    <a:pt x="10102" y="5728"/>
                    <a:pt x="10087" y="5717"/>
                    <a:pt x="10087" y="5716"/>
                  </a:cubicBezTo>
                  <a:close/>
                  <a:moveTo>
                    <a:pt x="3634" y="5953"/>
                  </a:moveTo>
                  <a:lnTo>
                    <a:pt x="3693" y="6048"/>
                  </a:lnTo>
                  <a:lnTo>
                    <a:pt x="3685" y="6057"/>
                  </a:lnTo>
                  <a:cubicBezTo>
                    <a:pt x="3685" y="6057"/>
                    <a:pt x="3672" y="6030"/>
                    <a:pt x="3634" y="5953"/>
                  </a:cubicBezTo>
                  <a:close/>
                  <a:moveTo>
                    <a:pt x="3500" y="5957"/>
                  </a:moveTo>
                  <a:cubicBezTo>
                    <a:pt x="3500" y="5957"/>
                    <a:pt x="3500" y="5957"/>
                    <a:pt x="3541" y="5978"/>
                  </a:cubicBezTo>
                  <a:cubicBezTo>
                    <a:pt x="3541" y="5978"/>
                    <a:pt x="3542" y="5978"/>
                    <a:pt x="3583" y="6062"/>
                  </a:cubicBezTo>
                  <a:cubicBezTo>
                    <a:pt x="3583" y="6062"/>
                    <a:pt x="3583" y="6061"/>
                    <a:pt x="3354" y="6353"/>
                  </a:cubicBezTo>
                  <a:cubicBezTo>
                    <a:pt x="3354" y="6353"/>
                    <a:pt x="3354" y="6353"/>
                    <a:pt x="3354" y="6394"/>
                  </a:cubicBezTo>
                  <a:cubicBezTo>
                    <a:pt x="3354" y="6394"/>
                    <a:pt x="3353" y="6394"/>
                    <a:pt x="3083" y="6624"/>
                  </a:cubicBezTo>
                  <a:cubicBezTo>
                    <a:pt x="3083" y="6624"/>
                    <a:pt x="3083" y="6624"/>
                    <a:pt x="3021" y="6707"/>
                  </a:cubicBezTo>
                  <a:cubicBezTo>
                    <a:pt x="3021" y="6707"/>
                    <a:pt x="3021" y="6707"/>
                    <a:pt x="3000" y="6561"/>
                  </a:cubicBezTo>
                  <a:cubicBezTo>
                    <a:pt x="3000" y="6561"/>
                    <a:pt x="2999" y="6561"/>
                    <a:pt x="3166" y="6498"/>
                  </a:cubicBezTo>
                  <a:cubicBezTo>
                    <a:pt x="3166" y="6498"/>
                    <a:pt x="3167" y="6499"/>
                    <a:pt x="3313" y="6374"/>
                  </a:cubicBezTo>
                  <a:cubicBezTo>
                    <a:pt x="3313" y="6374"/>
                    <a:pt x="3317" y="6358"/>
                    <a:pt x="3329" y="6321"/>
                  </a:cubicBezTo>
                  <a:lnTo>
                    <a:pt x="3332" y="6320"/>
                  </a:lnTo>
                  <a:lnTo>
                    <a:pt x="3332" y="6314"/>
                  </a:lnTo>
                  <a:cubicBezTo>
                    <a:pt x="3333" y="6311"/>
                    <a:pt x="3332" y="6314"/>
                    <a:pt x="3333" y="6311"/>
                  </a:cubicBezTo>
                  <a:cubicBezTo>
                    <a:pt x="3333" y="6311"/>
                    <a:pt x="3333" y="6311"/>
                    <a:pt x="3354" y="6165"/>
                  </a:cubicBezTo>
                  <a:cubicBezTo>
                    <a:pt x="3354" y="6165"/>
                    <a:pt x="3354" y="6166"/>
                    <a:pt x="3458" y="5978"/>
                  </a:cubicBezTo>
                  <a:cubicBezTo>
                    <a:pt x="3458" y="5978"/>
                    <a:pt x="3458" y="5978"/>
                    <a:pt x="3500" y="5957"/>
                  </a:cubicBezTo>
                  <a:close/>
                  <a:moveTo>
                    <a:pt x="16455" y="5978"/>
                  </a:moveTo>
                  <a:cubicBezTo>
                    <a:pt x="16455" y="5978"/>
                    <a:pt x="16455" y="5977"/>
                    <a:pt x="16934" y="6186"/>
                  </a:cubicBezTo>
                  <a:cubicBezTo>
                    <a:pt x="16934" y="6186"/>
                    <a:pt x="16934" y="6186"/>
                    <a:pt x="17725" y="6665"/>
                  </a:cubicBezTo>
                  <a:cubicBezTo>
                    <a:pt x="17725" y="6665"/>
                    <a:pt x="17726" y="6665"/>
                    <a:pt x="18309" y="7123"/>
                  </a:cubicBezTo>
                  <a:cubicBezTo>
                    <a:pt x="18309" y="7123"/>
                    <a:pt x="18308" y="7124"/>
                    <a:pt x="18829" y="7499"/>
                  </a:cubicBezTo>
                  <a:cubicBezTo>
                    <a:pt x="18829" y="7499"/>
                    <a:pt x="18830" y="7499"/>
                    <a:pt x="19163" y="7832"/>
                  </a:cubicBezTo>
                  <a:cubicBezTo>
                    <a:pt x="19163" y="7832"/>
                    <a:pt x="19163" y="7832"/>
                    <a:pt x="19059" y="8353"/>
                  </a:cubicBezTo>
                  <a:cubicBezTo>
                    <a:pt x="19059" y="8353"/>
                    <a:pt x="19058" y="8353"/>
                    <a:pt x="18787" y="8957"/>
                  </a:cubicBezTo>
                  <a:cubicBezTo>
                    <a:pt x="18787" y="8957"/>
                    <a:pt x="18788" y="8957"/>
                    <a:pt x="18497" y="9582"/>
                  </a:cubicBezTo>
                  <a:cubicBezTo>
                    <a:pt x="18497" y="9582"/>
                    <a:pt x="18497" y="9582"/>
                    <a:pt x="18101" y="10290"/>
                  </a:cubicBezTo>
                  <a:cubicBezTo>
                    <a:pt x="18101" y="10290"/>
                    <a:pt x="18101" y="10290"/>
                    <a:pt x="17976" y="10436"/>
                  </a:cubicBezTo>
                  <a:cubicBezTo>
                    <a:pt x="17976" y="10436"/>
                    <a:pt x="17975" y="10436"/>
                    <a:pt x="17767" y="10207"/>
                  </a:cubicBezTo>
                  <a:cubicBezTo>
                    <a:pt x="17767" y="10207"/>
                    <a:pt x="17768" y="10207"/>
                    <a:pt x="17309" y="9707"/>
                  </a:cubicBezTo>
                  <a:cubicBezTo>
                    <a:pt x="17309" y="9707"/>
                    <a:pt x="17309" y="9706"/>
                    <a:pt x="16955" y="9331"/>
                  </a:cubicBezTo>
                  <a:cubicBezTo>
                    <a:pt x="16955" y="9331"/>
                    <a:pt x="16955" y="9331"/>
                    <a:pt x="16393" y="8831"/>
                  </a:cubicBezTo>
                  <a:lnTo>
                    <a:pt x="15751" y="7650"/>
                  </a:lnTo>
                  <a:lnTo>
                    <a:pt x="15749" y="7648"/>
                  </a:lnTo>
                  <a:cubicBezTo>
                    <a:pt x="15747" y="7644"/>
                    <a:pt x="15749" y="7648"/>
                    <a:pt x="15747" y="7645"/>
                  </a:cubicBezTo>
                  <a:cubicBezTo>
                    <a:pt x="15747" y="7645"/>
                    <a:pt x="15747" y="7644"/>
                    <a:pt x="15955" y="7352"/>
                  </a:cubicBezTo>
                  <a:cubicBezTo>
                    <a:pt x="15955" y="7352"/>
                    <a:pt x="15955" y="7352"/>
                    <a:pt x="16122" y="7040"/>
                  </a:cubicBezTo>
                  <a:cubicBezTo>
                    <a:pt x="16122" y="7040"/>
                    <a:pt x="16122" y="7040"/>
                    <a:pt x="16331" y="6520"/>
                  </a:cubicBezTo>
                  <a:cubicBezTo>
                    <a:pt x="16331" y="6520"/>
                    <a:pt x="16330" y="6520"/>
                    <a:pt x="16455" y="5978"/>
                  </a:cubicBezTo>
                  <a:close/>
                  <a:moveTo>
                    <a:pt x="10180" y="6029"/>
                  </a:moveTo>
                  <a:lnTo>
                    <a:pt x="10209" y="6058"/>
                  </a:lnTo>
                  <a:cubicBezTo>
                    <a:pt x="10207" y="6062"/>
                    <a:pt x="10209" y="6058"/>
                    <a:pt x="10206" y="6062"/>
                  </a:cubicBezTo>
                  <a:cubicBezTo>
                    <a:pt x="10206" y="6062"/>
                    <a:pt x="10183" y="6032"/>
                    <a:pt x="10180" y="6029"/>
                  </a:cubicBezTo>
                  <a:close/>
                  <a:moveTo>
                    <a:pt x="9581" y="6062"/>
                  </a:moveTo>
                  <a:cubicBezTo>
                    <a:pt x="9581" y="6062"/>
                    <a:pt x="9584" y="6064"/>
                    <a:pt x="9584" y="6064"/>
                  </a:cubicBezTo>
                  <a:lnTo>
                    <a:pt x="9567" y="6126"/>
                  </a:lnTo>
                  <a:lnTo>
                    <a:pt x="9709" y="6540"/>
                  </a:lnTo>
                  <a:lnTo>
                    <a:pt x="9708" y="6542"/>
                  </a:lnTo>
                  <a:cubicBezTo>
                    <a:pt x="9707" y="6540"/>
                    <a:pt x="9708" y="6542"/>
                    <a:pt x="9707" y="6540"/>
                  </a:cubicBezTo>
                  <a:cubicBezTo>
                    <a:pt x="9707" y="6540"/>
                    <a:pt x="9707" y="6540"/>
                    <a:pt x="9561" y="6124"/>
                  </a:cubicBezTo>
                  <a:cubicBezTo>
                    <a:pt x="9561" y="6124"/>
                    <a:pt x="9561" y="6124"/>
                    <a:pt x="9581" y="6062"/>
                  </a:cubicBezTo>
                  <a:close/>
                  <a:moveTo>
                    <a:pt x="9061" y="6082"/>
                  </a:moveTo>
                  <a:cubicBezTo>
                    <a:pt x="9061" y="6082"/>
                    <a:pt x="9097" y="6094"/>
                    <a:pt x="9101" y="6096"/>
                  </a:cubicBezTo>
                  <a:lnTo>
                    <a:pt x="9102" y="6100"/>
                  </a:lnTo>
                  <a:lnTo>
                    <a:pt x="9139" y="6153"/>
                  </a:lnTo>
                  <a:cubicBezTo>
                    <a:pt x="9134" y="6150"/>
                    <a:pt x="9140" y="6153"/>
                    <a:pt x="9082" y="6124"/>
                  </a:cubicBezTo>
                  <a:cubicBezTo>
                    <a:pt x="9082" y="6124"/>
                    <a:pt x="9081" y="6124"/>
                    <a:pt x="9061" y="6082"/>
                  </a:cubicBezTo>
                  <a:close/>
                  <a:moveTo>
                    <a:pt x="2968" y="6163"/>
                  </a:moveTo>
                  <a:lnTo>
                    <a:pt x="2983" y="6164"/>
                  </a:lnTo>
                  <a:lnTo>
                    <a:pt x="3022" y="6268"/>
                  </a:lnTo>
                  <a:lnTo>
                    <a:pt x="3021" y="6269"/>
                  </a:lnTo>
                  <a:cubicBezTo>
                    <a:pt x="3021" y="6269"/>
                    <a:pt x="3007" y="6241"/>
                    <a:pt x="2968" y="6163"/>
                  </a:cubicBezTo>
                  <a:close/>
                  <a:moveTo>
                    <a:pt x="2854" y="6207"/>
                  </a:moveTo>
                  <a:cubicBezTo>
                    <a:pt x="2854" y="6207"/>
                    <a:pt x="2854" y="6207"/>
                    <a:pt x="2937" y="6207"/>
                  </a:cubicBezTo>
                  <a:cubicBezTo>
                    <a:pt x="2937" y="6207"/>
                    <a:pt x="2938" y="6207"/>
                    <a:pt x="2959" y="6249"/>
                  </a:cubicBezTo>
                  <a:cubicBezTo>
                    <a:pt x="2959" y="6249"/>
                    <a:pt x="2958" y="6249"/>
                    <a:pt x="2875" y="6394"/>
                  </a:cubicBezTo>
                  <a:cubicBezTo>
                    <a:pt x="2875" y="6394"/>
                    <a:pt x="2875" y="6395"/>
                    <a:pt x="2895" y="6416"/>
                  </a:cubicBezTo>
                  <a:cubicBezTo>
                    <a:pt x="2895" y="6416"/>
                    <a:pt x="2896" y="6415"/>
                    <a:pt x="2959" y="6540"/>
                  </a:cubicBezTo>
                  <a:cubicBezTo>
                    <a:pt x="2959" y="6540"/>
                    <a:pt x="2958" y="6540"/>
                    <a:pt x="2937" y="6749"/>
                  </a:cubicBezTo>
                  <a:cubicBezTo>
                    <a:pt x="2937" y="6749"/>
                    <a:pt x="2937" y="6749"/>
                    <a:pt x="2792" y="6916"/>
                  </a:cubicBezTo>
                  <a:cubicBezTo>
                    <a:pt x="2792" y="6916"/>
                    <a:pt x="2791" y="6915"/>
                    <a:pt x="2541" y="7123"/>
                  </a:cubicBezTo>
                  <a:cubicBezTo>
                    <a:pt x="2541" y="7123"/>
                    <a:pt x="2541" y="7123"/>
                    <a:pt x="2458" y="7207"/>
                  </a:cubicBezTo>
                  <a:cubicBezTo>
                    <a:pt x="2458" y="7207"/>
                    <a:pt x="2459" y="7207"/>
                    <a:pt x="2521" y="6936"/>
                  </a:cubicBezTo>
                  <a:cubicBezTo>
                    <a:pt x="2542" y="6874"/>
                    <a:pt x="2542" y="6873"/>
                    <a:pt x="2479" y="6853"/>
                  </a:cubicBezTo>
                  <a:cubicBezTo>
                    <a:pt x="2479" y="6853"/>
                    <a:pt x="2475" y="6851"/>
                    <a:pt x="2418" y="6832"/>
                  </a:cubicBezTo>
                  <a:lnTo>
                    <a:pt x="2424" y="6824"/>
                  </a:lnTo>
                  <a:cubicBezTo>
                    <a:pt x="2425" y="6823"/>
                    <a:pt x="2425" y="6824"/>
                    <a:pt x="2479" y="6769"/>
                  </a:cubicBezTo>
                  <a:cubicBezTo>
                    <a:pt x="2479" y="6769"/>
                    <a:pt x="2479" y="6769"/>
                    <a:pt x="2687" y="6665"/>
                  </a:cubicBezTo>
                  <a:cubicBezTo>
                    <a:pt x="2687" y="6665"/>
                    <a:pt x="2721" y="6619"/>
                    <a:pt x="2767" y="6555"/>
                  </a:cubicBezTo>
                  <a:lnTo>
                    <a:pt x="2854" y="6501"/>
                  </a:lnTo>
                  <a:lnTo>
                    <a:pt x="2756" y="6305"/>
                  </a:lnTo>
                  <a:cubicBezTo>
                    <a:pt x="2756" y="6305"/>
                    <a:pt x="2755" y="6306"/>
                    <a:pt x="2854" y="6207"/>
                  </a:cubicBezTo>
                  <a:close/>
                  <a:moveTo>
                    <a:pt x="9186" y="6286"/>
                  </a:moveTo>
                  <a:lnTo>
                    <a:pt x="9192" y="6320"/>
                  </a:lnTo>
                  <a:lnTo>
                    <a:pt x="9189" y="6321"/>
                  </a:lnTo>
                  <a:cubicBezTo>
                    <a:pt x="9187" y="6317"/>
                    <a:pt x="9188" y="6316"/>
                    <a:pt x="9186" y="6311"/>
                  </a:cubicBezTo>
                  <a:cubicBezTo>
                    <a:pt x="9186" y="6311"/>
                    <a:pt x="9186" y="6288"/>
                    <a:pt x="9186" y="6286"/>
                  </a:cubicBezTo>
                  <a:close/>
                  <a:moveTo>
                    <a:pt x="8818" y="6297"/>
                  </a:moveTo>
                  <a:lnTo>
                    <a:pt x="8818" y="6332"/>
                  </a:lnTo>
                  <a:lnTo>
                    <a:pt x="8816" y="6349"/>
                  </a:lnTo>
                  <a:cubicBezTo>
                    <a:pt x="8812" y="6344"/>
                    <a:pt x="8815" y="6349"/>
                    <a:pt x="8790" y="6311"/>
                  </a:cubicBezTo>
                  <a:cubicBezTo>
                    <a:pt x="8790" y="6311"/>
                    <a:pt x="8817" y="6298"/>
                    <a:pt x="8818" y="6297"/>
                  </a:cubicBezTo>
                  <a:close/>
                  <a:moveTo>
                    <a:pt x="14372" y="6332"/>
                  </a:moveTo>
                  <a:cubicBezTo>
                    <a:pt x="14372" y="6332"/>
                    <a:pt x="14373" y="6333"/>
                    <a:pt x="14352" y="6374"/>
                  </a:cubicBezTo>
                  <a:cubicBezTo>
                    <a:pt x="14352" y="6374"/>
                    <a:pt x="14351" y="6374"/>
                    <a:pt x="14372" y="6416"/>
                  </a:cubicBezTo>
                  <a:cubicBezTo>
                    <a:pt x="14372" y="6416"/>
                    <a:pt x="14373" y="6416"/>
                    <a:pt x="14394" y="6561"/>
                  </a:cubicBezTo>
                  <a:cubicBezTo>
                    <a:pt x="14394" y="6561"/>
                    <a:pt x="14393" y="6562"/>
                    <a:pt x="14414" y="6645"/>
                  </a:cubicBezTo>
                  <a:cubicBezTo>
                    <a:pt x="14414" y="6645"/>
                    <a:pt x="14414" y="6644"/>
                    <a:pt x="14394" y="6353"/>
                  </a:cubicBezTo>
                  <a:cubicBezTo>
                    <a:pt x="14394" y="6353"/>
                    <a:pt x="14393" y="6353"/>
                    <a:pt x="14372" y="6332"/>
                  </a:cubicBezTo>
                  <a:close/>
                  <a:moveTo>
                    <a:pt x="2987" y="6384"/>
                  </a:moveTo>
                  <a:lnTo>
                    <a:pt x="2999" y="6425"/>
                  </a:lnTo>
                  <a:cubicBezTo>
                    <a:pt x="2994" y="6417"/>
                    <a:pt x="2999" y="6425"/>
                    <a:pt x="2979" y="6394"/>
                  </a:cubicBezTo>
                  <a:cubicBezTo>
                    <a:pt x="2979" y="6394"/>
                    <a:pt x="2987" y="6384"/>
                    <a:pt x="2987" y="6384"/>
                  </a:cubicBezTo>
                  <a:close/>
                  <a:moveTo>
                    <a:pt x="7582" y="6436"/>
                  </a:moveTo>
                  <a:cubicBezTo>
                    <a:pt x="7582" y="6436"/>
                    <a:pt x="7582" y="6436"/>
                    <a:pt x="7624" y="7082"/>
                  </a:cubicBezTo>
                  <a:cubicBezTo>
                    <a:pt x="7624" y="7082"/>
                    <a:pt x="7624" y="7082"/>
                    <a:pt x="7708" y="7665"/>
                  </a:cubicBezTo>
                  <a:cubicBezTo>
                    <a:pt x="7708" y="7665"/>
                    <a:pt x="7707" y="7665"/>
                    <a:pt x="7728" y="8248"/>
                  </a:cubicBezTo>
                  <a:cubicBezTo>
                    <a:pt x="7728" y="8248"/>
                    <a:pt x="7727" y="8248"/>
                    <a:pt x="7832" y="8957"/>
                  </a:cubicBezTo>
                  <a:cubicBezTo>
                    <a:pt x="7832" y="8957"/>
                    <a:pt x="7832" y="8956"/>
                    <a:pt x="7207" y="9060"/>
                  </a:cubicBezTo>
                  <a:cubicBezTo>
                    <a:pt x="7207" y="9060"/>
                    <a:pt x="7207" y="9061"/>
                    <a:pt x="6749" y="9082"/>
                  </a:cubicBezTo>
                  <a:cubicBezTo>
                    <a:pt x="6749" y="9082"/>
                    <a:pt x="6748" y="9082"/>
                    <a:pt x="6644" y="9082"/>
                  </a:cubicBezTo>
                  <a:cubicBezTo>
                    <a:pt x="6644" y="9082"/>
                    <a:pt x="6645" y="9082"/>
                    <a:pt x="6707" y="8998"/>
                  </a:cubicBezTo>
                  <a:cubicBezTo>
                    <a:pt x="6707" y="8998"/>
                    <a:pt x="6707" y="8999"/>
                    <a:pt x="6936" y="8895"/>
                  </a:cubicBezTo>
                  <a:cubicBezTo>
                    <a:pt x="6936" y="8895"/>
                    <a:pt x="6937" y="8894"/>
                    <a:pt x="7103" y="8728"/>
                  </a:cubicBezTo>
                  <a:cubicBezTo>
                    <a:pt x="7103" y="8728"/>
                    <a:pt x="7103" y="8727"/>
                    <a:pt x="7145" y="8706"/>
                  </a:cubicBezTo>
                  <a:cubicBezTo>
                    <a:pt x="7145" y="8706"/>
                    <a:pt x="7144" y="8707"/>
                    <a:pt x="7165" y="8353"/>
                  </a:cubicBezTo>
                  <a:cubicBezTo>
                    <a:pt x="7165" y="8353"/>
                    <a:pt x="7165" y="8352"/>
                    <a:pt x="7207" y="8248"/>
                  </a:cubicBezTo>
                  <a:cubicBezTo>
                    <a:pt x="7207" y="8248"/>
                    <a:pt x="7208" y="8248"/>
                    <a:pt x="7312" y="8061"/>
                  </a:cubicBezTo>
                  <a:cubicBezTo>
                    <a:pt x="7312" y="8061"/>
                    <a:pt x="7307" y="8040"/>
                    <a:pt x="7307" y="8039"/>
                  </a:cubicBezTo>
                  <a:cubicBezTo>
                    <a:pt x="7307" y="8039"/>
                    <a:pt x="7307" y="8038"/>
                    <a:pt x="7307" y="8038"/>
                  </a:cubicBezTo>
                  <a:lnTo>
                    <a:pt x="7295" y="7883"/>
                  </a:lnTo>
                  <a:lnTo>
                    <a:pt x="7305" y="7749"/>
                  </a:lnTo>
                  <a:cubicBezTo>
                    <a:pt x="7310" y="7734"/>
                    <a:pt x="7306" y="7750"/>
                    <a:pt x="7312" y="7728"/>
                  </a:cubicBezTo>
                  <a:cubicBezTo>
                    <a:pt x="7312" y="7728"/>
                    <a:pt x="7311" y="7728"/>
                    <a:pt x="7290" y="7686"/>
                  </a:cubicBezTo>
                  <a:cubicBezTo>
                    <a:pt x="7290" y="7686"/>
                    <a:pt x="7247" y="7671"/>
                    <a:pt x="7200" y="7656"/>
                  </a:cubicBezTo>
                  <a:lnTo>
                    <a:pt x="7191" y="7650"/>
                  </a:lnTo>
                  <a:lnTo>
                    <a:pt x="7155" y="7368"/>
                  </a:lnTo>
                  <a:cubicBezTo>
                    <a:pt x="7156" y="7368"/>
                    <a:pt x="7155" y="7367"/>
                    <a:pt x="7332" y="7269"/>
                  </a:cubicBezTo>
                  <a:cubicBezTo>
                    <a:pt x="7332" y="7269"/>
                    <a:pt x="7325" y="7255"/>
                    <a:pt x="7317" y="7239"/>
                  </a:cubicBezTo>
                  <a:lnTo>
                    <a:pt x="7359" y="7211"/>
                  </a:lnTo>
                  <a:lnTo>
                    <a:pt x="7475" y="6915"/>
                  </a:lnTo>
                  <a:lnTo>
                    <a:pt x="7501" y="6669"/>
                  </a:lnTo>
                  <a:lnTo>
                    <a:pt x="7501" y="6578"/>
                  </a:lnTo>
                  <a:cubicBezTo>
                    <a:pt x="7501" y="6578"/>
                    <a:pt x="7501" y="6579"/>
                    <a:pt x="7582" y="6436"/>
                  </a:cubicBezTo>
                  <a:close/>
                  <a:moveTo>
                    <a:pt x="5874" y="6462"/>
                  </a:moveTo>
                  <a:lnTo>
                    <a:pt x="5900" y="6604"/>
                  </a:lnTo>
                  <a:lnTo>
                    <a:pt x="5884" y="6633"/>
                  </a:lnTo>
                  <a:cubicBezTo>
                    <a:pt x="5887" y="6624"/>
                    <a:pt x="5885" y="6633"/>
                    <a:pt x="5895" y="6603"/>
                  </a:cubicBezTo>
                  <a:cubicBezTo>
                    <a:pt x="5895" y="6603"/>
                    <a:pt x="5895" y="6603"/>
                    <a:pt x="5874" y="6478"/>
                  </a:cubicBezTo>
                  <a:cubicBezTo>
                    <a:pt x="5874" y="6478"/>
                    <a:pt x="5874" y="6462"/>
                    <a:pt x="5874" y="6462"/>
                  </a:cubicBezTo>
                  <a:close/>
                  <a:moveTo>
                    <a:pt x="3229" y="6603"/>
                  </a:moveTo>
                  <a:cubicBezTo>
                    <a:pt x="3229" y="6603"/>
                    <a:pt x="3228" y="6602"/>
                    <a:pt x="3124" y="6811"/>
                  </a:cubicBezTo>
                  <a:cubicBezTo>
                    <a:pt x="3124" y="6811"/>
                    <a:pt x="3125" y="6811"/>
                    <a:pt x="3042" y="6832"/>
                  </a:cubicBezTo>
                  <a:cubicBezTo>
                    <a:pt x="3042" y="6832"/>
                    <a:pt x="3041" y="6832"/>
                    <a:pt x="3062" y="6790"/>
                  </a:cubicBezTo>
                  <a:cubicBezTo>
                    <a:pt x="3062" y="6790"/>
                    <a:pt x="3062" y="6791"/>
                    <a:pt x="3166" y="6687"/>
                  </a:cubicBezTo>
                  <a:cubicBezTo>
                    <a:pt x="3166" y="6687"/>
                    <a:pt x="3167" y="6687"/>
                    <a:pt x="3229" y="6603"/>
                  </a:cubicBezTo>
                  <a:close/>
                  <a:moveTo>
                    <a:pt x="9646" y="6705"/>
                  </a:moveTo>
                  <a:lnTo>
                    <a:pt x="9657" y="6732"/>
                  </a:lnTo>
                  <a:cubicBezTo>
                    <a:pt x="9649" y="6716"/>
                    <a:pt x="9657" y="6732"/>
                    <a:pt x="9645" y="6707"/>
                  </a:cubicBezTo>
                  <a:cubicBezTo>
                    <a:pt x="9645" y="6707"/>
                    <a:pt x="9646" y="6705"/>
                    <a:pt x="9646" y="6705"/>
                  </a:cubicBezTo>
                  <a:close/>
                  <a:moveTo>
                    <a:pt x="5707" y="6749"/>
                  </a:moveTo>
                  <a:cubicBezTo>
                    <a:pt x="5707" y="6749"/>
                    <a:pt x="5708" y="6748"/>
                    <a:pt x="5687" y="6894"/>
                  </a:cubicBezTo>
                  <a:cubicBezTo>
                    <a:pt x="5687" y="6894"/>
                    <a:pt x="5687" y="6895"/>
                    <a:pt x="5645" y="6916"/>
                  </a:cubicBezTo>
                  <a:cubicBezTo>
                    <a:pt x="5645" y="6916"/>
                    <a:pt x="5645" y="6915"/>
                    <a:pt x="5707" y="6749"/>
                  </a:cubicBezTo>
                  <a:close/>
                  <a:moveTo>
                    <a:pt x="2979" y="6811"/>
                  </a:moveTo>
                  <a:cubicBezTo>
                    <a:pt x="2979" y="6811"/>
                    <a:pt x="2979" y="6812"/>
                    <a:pt x="2979" y="6916"/>
                  </a:cubicBezTo>
                  <a:cubicBezTo>
                    <a:pt x="2979" y="6916"/>
                    <a:pt x="2979" y="6916"/>
                    <a:pt x="2895" y="6957"/>
                  </a:cubicBezTo>
                  <a:cubicBezTo>
                    <a:pt x="2895" y="6957"/>
                    <a:pt x="2896" y="6957"/>
                    <a:pt x="2438" y="7707"/>
                  </a:cubicBezTo>
                  <a:cubicBezTo>
                    <a:pt x="2438" y="7707"/>
                    <a:pt x="2437" y="7707"/>
                    <a:pt x="2458" y="7728"/>
                  </a:cubicBezTo>
                  <a:cubicBezTo>
                    <a:pt x="2458" y="7728"/>
                    <a:pt x="2459" y="7728"/>
                    <a:pt x="2521" y="7790"/>
                  </a:cubicBezTo>
                  <a:cubicBezTo>
                    <a:pt x="2521" y="7790"/>
                    <a:pt x="2542" y="7832"/>
                    <a:pt x="2563" y="7770"/>
                  </a:cubicBezTo>
                  <a:cubicBezTo>
                    <a:pt x="2563" y="7770"/>
                    <a:pt x="2563" y="7770"/>
                    <a:pt x="2959" y="7499"/>
                  </a:cubicBezTo>
                  <a:cubicBezTo>
                    <a:pt x="2959" y="7499"/>
                    <a:pt x="2958" y="7499"/>
                    <a:pt x="3021" y="7811"/>
                  </a:cubicBezTo>
                  <a:cubicBezTo>
                    <a:pt x="3021" y="7811"/>
                    <a:pt x="3021" y="7853"/>
                    <a:pt x="3062" y="7832"/>
                  </a:cubicBezTo>
                  <a:cubicBezTo>
                    <a:pt x="3062" y="7832"/>
                    <a:pt x="3062" y="7832"/>
                    <a:pt x="3104" y="7811"/>
                  </a:cubicBezTo>
                  <a:cubicBezTo>
                    <a:pt x="3104" y="7811"/>
                    <a:pt x="3104" y="7811"/>
                    <a:pt x="3313" y="7623"/>
                  </a:cubicBezTo>
                  <a:cubicBezTo>
                    <a:pt x="3313" y="7623"/>
                    <a:pt x="3312" y="7623"/>
                    <a:pt x="3478" y="7894"/>
                  </a:cubicBezTo>
                  <a:cubicBezTo>
                    <a:pt x="3478" y="7894"/>
                    <a:pt x="3478" y="7894"/>
                    <a:pt x="3124" y="8373"/>
                  </a:cubicBezTo>
                  <a:cubicBezTo>
                    <a:pt x="3124" y="8373"/>
                    <a:pt x="3124" y="8374"/>
                    <a:pt x="2812" y="8811"/>
                  </a:cubicBezTo>
                  <a:cubicBezTo>
                    <a:pt x="2812" y="8811"/>
                    <a:pt x="2836" y="8819"/>
                    <a:pt x="2850" y="8823"/>
                  </a:cubicBezTo>
                  <a:lnTo>
                    <a:pt x="2798" y="8870"/>
                  </a:lnTo>
                  <a:cubicBezTo>
                    <a:pt x="2793" y="8873"/>
                    <a:pt x="2798" y="8870"/>
                    <a:pt x="2792" y="8873"/>
                  </a:cubicBezTo>
                  <a:cubicBezTo>
                    <a:pt x="2792" y="8873"/>
                    <a:pt x="2728" y="8906"/>
                    <a:pt x="2698" y="8920"/>
                  </a:cubicBezTo>
                  <a:lnTo>
                    <a:pt x="2621" y="8955"/>
                  </a:lnTo>
                  <a:lnTo>
                    <a:pt x="2621" y="8959"/>
                  </a:lnTo>
                  <a:cubicBezTo>
                    <a:pt x="2621" y="8959"/>
                    <a:pt x="2621" y="8958"/>
                    <a:pt x="2583" y="8977"/>
                  </a:cubicBezTo>
                  <a:cubicBezTo>
                    <a:pt x="2583" y="8977"/>
                    <a:pt x="2584" y="8978"/>
                    <a:pt x="2563" y="9124"/>
                  </a:cubicBezTo>
                  <a:cubicBezTo>
                    <a:pt x="2563" y="9124"/>
                    <a:pt x="2538" y="9155"/>
                    <a:pt x="2524" y="9173"/>
                  </a:cubicBezTo>
                  <a:lnTo>
                    <a:pt x="2505" y="9188"/>
                  </a:lnTo>
                  <a:lnTo>
                    <a:pt x="2509" y="9195"/>
                  </a:lnTo>
                  <a:cubicBezTo>
                    <a:pt x="2502" y="9203"/>
                    <a:pt x="2508" y="9194"/>
                    <a:pt x="2500" y="9206"/>
                  </a:cubicBezTo>
                  <a:cubicBezTo>
                    <a:pt x="2458" y="9227"/>
                    <a:pt x="2459" y="9227"/>
                    <a:pt x="2479" y="9269"/>
                  </a:cubicBezTo>
                  <a:cubicBezTo>
                    <a:pt x="2479" y="9269"/>
                    <a:pt x="2479" y="9269"/>
                    <a:pt x="2521" y="9331"/>
                  </a:cubicBezTo>
                  <a:cubicBezTo>
                    <a:pt x="2521" y="9331"/>
                    <a:pt x="2506" y="9360"/>
                    <a:pt x="2424" y="9524"/>
                  </a:cubicBezTo>
                  <a:lnTo>
                    <a:pt x="2376" y="9411"/>
                  </a:lnTo>
                  <a:cubicBezTo>
                    <a:pt x="2376" y="9411"/>
                    <a:pt x="2415" y="9302"/>
                    <a:pt x="2438" y="9240"/>
                  </a:cubicBezTo>
                  <a:lnTo>
                    <a:pt x="2505" y="9110"/>
                  </a:lnTo>
                  <a:cubicBezTo>
                    <a:pt x="2511" y="9107"/>
                    <a:pt x="2505" y="9110"/>
                    <a:pt x="2521" y="9102"/>
                  </a:cubicBezTo>
                  <a:cubicBezTo>
                    <a:pt x="2521" y="9102"/>
                    <a:pt x="2504" y="9072"/>
                    <a:pt x="2426" y="8932"/>
                  </a:cubicBezTo>
                  <a:lnTo>
                    <a:pt x="2417" y="8913"/>
                  </a:lnTo>
                  <a:cubicBezTo>
                    <a:pt x="2417" y="8913"/>
                    <a:pt x="2418" y="8913"/>
                    <a:pt x="2563" y="8686"/>
                  </a:cubicBezTo>
                  <a:cubicBezTo>
                    <a:pt x="2563" y="8686"/>
                    <a:pt x="2566" y="8680"/>
                    <a:pt x="2582" y="8647"/>
                  </a:cubicBezTo>
                  <a:cubicBezTo>
                    <a:pt x="2583" y="8646"/>
                    <a:pt x="2582" y="8647"/>
                    <a:pt x="2583" y="8645"/>
                  </a:cubicBezTo>
                  <a:lnTo>
                    <a:pt x="2555" y="8580"/>
                  </a:lnTo>
                  <a:lnTo>
                    <a:pt x="2459" y="8352"/>
                  </a:lnTo>
                  <a:cubicBezTo>
                    <a:pt x="2459" y="8352"/>
                    <a:pt x="2460" y="8352"/>
                    <a:pt x="2708" y="8186"/>
                  </a:cubicBezTo>
                  <a:cubicBezTo>
                    <a:pt x="2708" y="8186"/>
                    <a:pt x="2719" y="8164"/>
                    <a:pt x="2720" y="8163"/>
                  </a:cubicBezTo>
                  <a:lnTo>
                    <a:pt x="2738" y="8154"/>
                  </a:lnTo>
                  <a:lnTo>
                    <a:pt x="2818" y="7968"/>
                  </a:lnTo>
                  <a:cubicBezTo>
                    <a:pt x="2830" y="7944"/>
                    <a:pt x="2817" y="7968"/>
                    <a:pt x="2833" y="7936"/>
                  </a:cubicBezTo>
                  <a:cubicBezTo>
                    <a:pt x="2875" y="7915"/>
                    <a:pt x="2875" y="7915"/>
                    <a:pt x="2854" y="7894"/>
                  </a:cubicBezTo>
                  <a:cubicBezTo>
                    <a:pt x="2854" y="7894"/>
                    <a:pt x="2851" y="7888"/>
                    <a:pt x="2851" y="7888"/>
                  </a:cubicBezTo>
                  <a:lnTo>
                    <a:pt x="2854" y="7883"/>
                  </a:lnTo>
                  <a:lnTo>
                    <a:pt x="2815" y="7792"/>
                  </a:lnTo>
                  <a:lnTo>
                    <a:pt x="2807" y="7804"/>
                  </a:lnTo>
                  <a:cubicBezTo>
                    <a:pt x="2793" y="7775"/>
                    <a:pt x="2789" y="7772"/>
                    <a:pt x="2770" y="7790"/>
                  </a:cubicBezTo>
                  <a:cubicBezTo>
                    <a:pt x="2770" y="7790"/>
                    <a:pt x="2770" y="7791"/>
                    <a:pt x="2729" y="7811"/>
                  </a:cubicBezTo>
                  <a:cubicBezTo>
                    <a:pt x="2729" y="7811"/>
                    <a:pt x="2729" y="7811"/>
                    <a:pt x="2541" y="8040"/>
                  </a:cubicBezTo>
                  <a:cubicBezTo>
                    <a:pt x="2541" y="8040"/>
                    <a:pt x="2541" y="8040"/>
                    <a:pt x="2458" y="8061"/>
                  </a:cubicBezTo>
                  <a:cubicBezTo>
                    <a:pt x="2458" y="8061"/>
                    <a:pt x="2458" y="8061"/>
                    <a:pt x="2416" y="8082"/>
                  </a:cubicBezTo>
                  <a:cubicBezTo>
                    <a:pt x="2416" y="8082"/>
                    <a:pt x="2414" y="8060"/>
                    <a:pt x="2414" y="8060"/>
                  </a:cubicBezTo>
                  <a:lnTo>
                    <a:pt x="2402" y="7560"/>
                  </a:lnTo>
                  <a:lnTo>
                    <a:pt x="2363" y="7482"/>
                  </a:lnTo>
                  <a:lnTo>
                    <a:pt x="2354" y="7437"/>
                  </a:lnTo>
                  <a:cubicBezTo>
                    <a:pt x="2354" y="7422"/>
                    <a:pt x="2354" y="7437"/>
                    <a:pt x="2354" y="7394"/>
                  </a:cubicBezTo>
                  <a:cubicBezTo>
                    <a:pt x="2354" y="7394"/>
                    <a:pt x="2354" y="7394"/>
                    <a:pt x="2396" y="7394"/>
                  </a:cubicBezTo>
                  <a:cubicBezTo>
                    <a:pt x="2396" y="7394"/>
                    <a:pt x="2395" y="7395"/>
                    <a:pt x="2416" y="7374"/>
                  </a:cubicBezTo>
                  <a:cubicBezTo>
                    <a:pt x="2416" y="7374"/>
                    <a:pt x="2416" y="7374"/>
                    <a:pt x="2583" y="7186"/>
                  </a:cubicBezTo>
                  <a:cubicBezTo>
                    <a:pt x="2583" y="7186"/>
                    <a:pt x="2583" y="7187"/>
                    <a:pt x="2812" y="6957"/>
                  </a:cubicBezTo>
                  <a:cubicBezTo>
                    <a:pt x="2812" y="6957"/>
                    <a:pt x="2812" y="6957"/>
                    <a:pt x="2979" y="6811"/>
                  </a:cubicBezTo>
                  <a:close/>
                  <a:moveTo>
                    <a:pt x="9196" y="6827"/>
                  </a:moveTo>
                  <a:lnTo>
                    <a:pt x="9192" y="6837"/>
                  </a:lnTo>
                  <a:lnTo>
                    <a:pt x="9313" y="7123"/>
                  </a:lnTo>
                  <a:cubicBezTo>
                    <a:pt x="9311" y="7123"/>
                    <a:pt x="9313" y="7123"/>
                    <a:pt x="9311" y="7123"/>
                  </a:cubicBezTo>
                  <a:cubicBezTo>
                    <a:pt x="9311" y="7123"/>
                    <a:pt x="9311" y="7124"/>
                    <a:pt x="9186" y="6832"/>
                  </a:cubicBezTo>
                  <a:cubicBezTo>
                    <a:pt x="9186" y="6832"/>
                    <a:pt x="9195" y="6827"/>
                    <a:pt x="9196" y="6827"/>
                  </a:cubicBezTo>
                  <a:close/>
                  <a:moveTo>
                    <a:pt x="5583" y="7080"/>
                  </a:moveTo>
                  <a:lnTo>
                    <a:pt x="5733" y="7392"/>
                  </a:lnTo>
                  <a:lnTo>
                    <a:pt x="5747" y="7412"/>
                  </a:lnTo>
                  <a:cubicBezTo>
                    <a:pt x="5735" y="7400"/>
                    <a:pt x="5747" y="7412"/>
                    <a:pt x="5729" y="7394"/>
                  </a:cubicBezTo>
                  <a:cubicBezTo>
                    <a:pt x="5729" y="7394"/>
                    <a:pt x="5728" y="7394"/>
                    <a:pt x="5582" y="7082"/>
                  </a:cubicBezTo>
                  <a:cubicBezTo>
                    <a:pt x="5582" y="7082"/>
                    <a:pt x="5583" y="7080"/>
                    <a:pt x="5583" y="7080"/>
                  </a:cubicBezTo>
                  <a:close/>
                  <a:moveTo>
                    <a:pt x="8293" y="7085"/>
                  </a:moveTo>
                  <a:lnTo>
                    <a:pt x="8276" y="7121"/>
                  </a:lnTo>
                  <a:lnTo>
                    <a:pt x="8341" y="7250"/>
                  </a:lnTo>
                  <a:lnTo>
                    <a:pt x="8315" y="7289"/>
                  </a:lnTo>
                  <a:lnTo>
                    <a:pt x="8311" y="7304"/>
                  </a:lnTo>
                  <a:cubicBezTo>
                    <a:pt x="8311" y="7297"/>
                    <a:pt x="8311" y="7304"/>
                    <a:pt x="8311" y="7249"/>
                  </a:cubicBezTo>
                  <a:cubicBezTo>
                    <a:pt x="8311" y="7249"/>
                    <a:pt x="8311" y="7248"/>
                    <a:pt x="8269" y="7123"/>
                  </a:cubicBezTo>
                  <a:cubicBezTo>
                    <a:pt x="8269" y="7123"/>
                    <a:pt x="8293" y="7085"/>
                    <a:pt x="8293" y="7085"/>
                  </a:cubicBezTo>
                  <a:close/>
                  <a:moveTo>
                    <a:pt x="5520" y="7165"/>
                  </a:moveTo>
                  <a:cubicBezTo>
                    <a:pt x="5520" y="7165"/>
                    <a:pt x="5520" y="7165"/>
                    <a:pt x="5645" y="7436"/>
                  </a:cubicBezTo>
                  <a:cubicBezTo>
                    <a:pt x="5645" y="7436"/>
                    <a:pt x="5645" y="7436"/>
                    <a:pt x="5666" y="7478"/>
                  </a:cubicBezTo>
                  <a:cubicBezTo>
                    <a:pt x="5666" y="7478"/>
                    <a:pt x="5666" y="7477"/>
                    <a:pt x="5771" y="7581"/>
                  </a:cubicBezTo>
                  <a:cubicBezTo>
                    <a:pt x="5771" y="7581"/>
                    <a:pt x="5771" y="7581"/>
                    <a:pt x="5771" y="7623"/>
                  </a:cubicBezTo>
                  <a:cubicBezTo>
                    <a:pt x="5771" y="7623"/>
                    <a:pt x="5770" y="7624"/>
                    <a:pt x="5936" y="7645"/>
                  </a:cubicBezTo>
                  <a:cubicBezTo>
                    <a:pt x="5936" y="7644"/>
                    <a:pt x="5936" y="7645"/>
                    <a:pt x="5978" y="7957"/>
                  </a:cubicBezTo>
                  <a:cubicBezTo>
                    <a:pt x="5978" y="7957"/>
                    <a:pt x="5979" y="7957"/>
                    <a:pt x="5999" y="7999"/>
                  </a:cubicBezTo>
                  <a:cubicBezTo>
                    <a:pt x="5999" y="7999"/>
                    <a:pt x="5999" y="7998"/>
                    <a:pt x="6270" y="8165"/>
                  </a:cubicBezTo>
                  <a:cubicBezTo>
                    <a:pt x="6270" y="8165"/>
                    <a:pt x="6270" y="8165"/>
                    <a:pt x="6228" y="8186"/>
                  </a:cubicBezTo>
                  <a:cubicBezTo>
                    <a:pt x="6228" y="8186"/>
                    <a:pt x="6228" y="8186"/>
                    <a:pt x="6020" y="9082"/>
                  </a:cubicBezTo>
                  <a:cubicBezTo>
                    <a:pt x="6020" y="9082"/>
                    <a:pt x="6020" y="9081"/>
                    <a:pt x="5666" y="9019"/>
                  </a:cubicBezTo>
                  <a:cubicBezTo>
                    <a:pt x="5666" y="9019"/>
                    <a:pt x="5665" y="9019"/>
                    <a:pt x="5061" y="8873"/>
                  </a:cubicBezTo>
                  <a:cubicBezTo>
                    <a:pt x="5061" y="8873"/>
                    <a:pt x="5061" y="8873"/>
                    <a:pt x="4666" y="8728"/>
                  </a:cubicBezTo>
                  <a:cubicBezTo>
                    <a:pt x="4666" y="8728"/>
                    <a:pt x="4666" y="8728"/>
                    <a:pt x="4812" y="8499"/>
                  </a:cubicBezTo>
                  <a:cubicBezTo>
                    <a:pt x="4812" y="8499"/>
                    <a:pt x="4812" y="8499"/>
                    <a:pt x="4916" y="8311"/>
                  </a:cubicBezTo>
                  <a:cubicBezTo>
                    <a:pt x="4916" y="8311"/>
                    <a:pt x="4916" y="8311"/>
                    <a:pt x="4958" y="8332"/>
                  </a:cubicBezTo>
                  <a:cubicBezTo>
                    <a:pt x="4958" y="8332"/>
                    <a:pt x="4957" y="8332"/>
                    <a:pt x="5061" y="8332"/>
                  </a:cubicBezTo>
                  <a:cubicBezTo>
                    <a:pt x="5103" y="8311"/>
                    <a:pt x="5103" y="8311"/>
                    <a:pt x="5103" y="8311"/>
                  </a:cubicBezTo>
                  <a:cubicBezTo>
                    <a:pt x="5103" y="8311"/>
                    <a:pt x="5104" y="8311"/>
                    <a:pt x="5083" y="8290"/>
                  </a:cubicBezTo>
                  <a:cubicBezTo>
                    <a:pt x="5083" y="8290"/>
                    <a:pt x="5083" y="8271"/>
                    <a:pt x="5083" y="8271"/>
                  </a:cubicBezTo>
                  <a:lnTo>
                    <a:pt x="5087" y="8271"/>
                  </a:lnTo>
                  <a:lnTo>
                    <a:pt x="5083" y="8250"/>
                  </a:lnTo>
                  <a:cubicBezTo>
                    <a:pt x="5083" y="8241"/>
                    <a:pt x="5083" y="8251"/>
                    <a:pt x="5083" y="8186"/>
                  </a:cubicBezTo>
                  <a:cubicBezTo>
                    <a:pt x="5083" y="8186"/>
                    <a:pt x="5083" y="8185"/>
                    <a:pt x="5124" y="8165"/>
                  </a:cubicBezTo>
                  <a:cubicBezTo>
                    <a:pt x="5124" y="8165"/>
                    <a:pt x="5124" y="8165"/>
                    <a:pt x="5228" y="8061"/>
                  </a:cubicBezTo>
                  <a:cubicBezTo>
                    <a:pt x="5228" y="8061"/>
                    <a:pt x="5228" y="8061"/>
                    <a:pt x="5312" y="8040"/>
                  </a:cubicBezTo>
                  <a:cubicBezTo>
                    <a:pt x="5353" y="8020"/>
                    <a:pt x="5353" y="8019"/>
                    <a:pt x="5353" y="8019"/>
                  </a:cubicBezTo>
                  <a:cubicBezTo>
                    <a:pt x="5353" y="8019"/>
                    <a:pt x="5354" y="8019"/>
                    <a:pt x="5333" y="7977"/>
                  </a:cubicBezTo>
                  <a:cubicBezTo>
                    <a:pt x="5333" y="7977"/>
                    <a:pt x="5318" y="7948"/>
                    <a:pt x="5317" y="7947"/>
                  </a:cubicBezTo>
                  <a:lnTo>
                    <a:pt x="5268" y="7818"/>
                  </a:lnTo>
                  <a:lnTo>
                    <a:pt x="5253" y="7818"/>
                  </a:lnTo>
                  <a:cubicBezTo>
                    <a:pt x="5250" y="7812"/>
                    <a:pt x="5253" y="7818"/>
                    <a:pt x="5250" y="7811"/>
                  </a:cubicBezTo>
                  <a:cubicBezTo>
                    <a:pt x="5250" y="7811"/>
                    <a:pt x="5249" y="7811"/>
                    <a:pt x="5228" y="7770"/>
                  </a:cubicBezTo>
                  <a:cubicBezTo>
                    <a:pt x="5228" y="7770"/>
                    <a:pt x="5228" y="7769"/>
                    <a:pt x="5186" y="7790"/>
                  </a:cubicBezTo>
                  <a:cubicBezTo>
                    <a:pt x="5186" y="7790"/>
                    <a:pt x="5187" y="7790"/>
                    <a:pt x="5312" y="7457"/>
                  </a:cubicBezTo>
                  <a:cubicBezTo>
                    <a:pt x="5312" y="7457"/>
                    <a:pt x="5312" y="7457"/>
                    <a:pt x="5520" y="7165"/>
                  </a:cubicBezTo>
                  <a:close/>
                  <a:moveTo>
                    <a:pt x="2826" y="7260"/>
                  </a:moveTo>
                  <a:lnTo>
                    <a:pt x="2556" y="7695"/>
                  </a:lnTo>
                  <a:cubicBezTo>
                    <a:pt x="2542" y="7706"/>
                    <a:pt x="2556" y="7695"/>
                    <a:pt x="2541" y="7707"/>
                  </a:cubicBezTo>
                  <a:cubicBezTo>
                    <a:pt x="2541" y="7707"/>
                    <a:pt x="2705" y="7449"/>
                    <a:pt x="2826" y="7260"/>
                  </a:cubicBezTo>
                  <a:close/>
                  <a:moveTo>
                    <a:pt x="8293" y="7365"/>
                  </a:moveTo>
                  <a:lnTo>
                    <a:pt x="8276" y="7418"/>
                  </a:lnTo>
                  <a:lnTo>
                    <a:pt x="8218" y="7501"/>
                  </a:lnTo>
                  <a:cubicBezTo>
                    <a:pt x="8224" y="7487"/>
                    <a:pt x="8218" y="7501"/>
                    <a:pt x="8227" y="7478"/>
                  </a:cubicBezTo>
                  <a:cubicBezTo>
                    <a:pt x="8227" y="7478"/>
                    <a:pt x="8254" y="7433"/>
                    <a:pt x="8293" y="7365"/>
                  </a:cubicBezTo>
                  <a:close/>
                  <a:moveTo>
                    <a:pt x="670" y="7488"/>
                  </a:moveTo>
                  <a:lnTo>
                    <a:pt x="646" y="7547"/>
                  </a:lnTo>
                  <a:lnTo>
                    <a:pt x="640" y="7566"/>
                  </a:lnTo>
                  <a:cubicBezTo>
                    <a:pt x="645" y="7543"/>
                    <a:pt x="641" y="7566"/>
                    <a:pt x="646" y="7541"/>
                  </a:cubicBezTo>
                  <a:cubicBezTo>
                    <a:pt x="646" y="7541"/>
                    <a:pt x="670" y="7488"/>
                    <a:pt x="670" y="7488"/>
                  </a:cubicBezTo>
                  <a:close/>
                  <a:moveTo>
                    <a:pt x="5994" y="7559"/>
                  </a:moveTo>
                  <a:lnTo>
                    <a:pt x="6004" y="7560"/>
                  </a:lnTo>
                  <a:lnTo>
                    <a:pt x="6068" y="7920"/>
                  </a:lnTo>
                  <a:cubicBezTo>
                    <a:pt x="6062" y="7915"/>
                    <a:pt x="6068" y="7920"/>
                    <a:pt x="6061" y="7915"/>
                  </a:cubicBezTo>
                  <a:cubicBezTo>
                    <a:pt x="6061" y="7915"/>
                    <a:pt x="6062" y="7915"/>
                    <a:pt x="5999" y="7561"/>
                  </a:cubicBezTo>
                  <a:cubicBezTo>
                    <a:pt x="5999" y="7561"/>
                    <a:pt x="5994" y="7559"/>
                    <a:pt x="5994" y="7559"/>
                  </a:cubicBezTo>
                  <a:close/>
                  <a:moveTo>
                    <a:pt x="10769" y="7686"/>
                  </a:moveTo>
                  <a:cubicBezTo>
                    <a:pt x="10769" y="7686"/>
                    <a:pt x="10769" y="7686"/>
                    <a:pt x="10810" y="7707"/>
                  </a:cubicBezTo>
                  <a:cubicBezTo>
                    <a:pt x="10810" y="7707"/>
                    <a:pt x="10810" y="7706"/>
                    <a:pt x="10810" y="7894"/>
                  </a:cubicBezTo>
                  <a:cubicBezTo>
                    <a:pt x="10810" y="7894"/>
                    <a:pt x="10811" y="7894"/>
                    <a:pt x="10832" y="7936"/>
                  </a:cubicBezTo>
                  <a:cubicBezTo>
                    <a:pt x="10832" y="7936"/>
                    <a:pt x="10831" y="7935"/>
                    <a:pt x="10936" y="8165"/>
                  </a:cubicBezTo>
                  <a:cubicBezTo>
                    <a:pt x="10936" y="8165"/>
                    <a:pt x="10935" y="8165"/>
                    <a:pt x="10518" y="8811"/>
                  </a:cubicBezTo>
                  <a:cubicBezTo>
                    <a:pt x="10518" y="8811"/>
                    <a:pt x="10519" y="8811"/>
                    <a:pt x="10311" y="8895"/>
                  </a:cubicBezTo>
                  <a:cubicBezTo>
                    <a:pt x="10311" y="8895"/>
                    <a:pt x="10332" y="8935"/>
                    <a:pt x="10353" y="8977"/>
                  </a:cubicBezTo>
                  <a:cubicBezTo>
                    <a:pt x="10353" y="8977"/>
                    <a:pt x="10352" y="8977"/>
                    <a:pt x="10456" y="9206"/>
                  </a:cubicBezTo>
                  <a:cubicBezTo>
                    <a:pt x="10456" y="9206"/>
                    <a:pt x="10457" y="9207"/>
                    <a:pt x="10436" y="9665"/>
                  </a:cubicBezTo>
                  <a:cubicBezTo>
                    <a:pt x="10436" y="9665"/>
                    <a:pt x="10435" y="9665"/>
                    <a:pt x="9810" y="8311"/>
                  </a:cubicBezTo>
                  <a:cubicBezTo>
                    <a:pt x="9810" y="8311"/>
                    <a:pt x="9811" y="8311"/>
                    <a:pt x="10186" y="8103"/>
                  </a:cubicBezTo>
                  <a:cubicBezTo>
                    <a:pt x="10186" y="8103"/>
                    <a:pt x="10185" y="8103"/>
                    <a:pt x="10560" y="7874"/>
                  </a:cubicBezTo>
                  <a:cubicBezTo>
                    <a:pt x="10560" y="7874"/>
                    <a:pt x="10560" y="7874"/>
                    <a:pt x="10769" y="7686"/>
                  </a:cubicBezTo>
                  <a:close/>
                  <a:moveTo>
                    <a:pt x="4770" y="7707"/>
                  </a:moveTo>
                  <a:cubicBezTo>
                    <a:pt x="4770" y="7707"/>
                    <a:pt x="4772" y="7707"/>
                    <a:pt x="4772" y="7707"/>
                  </a:cubicBezTo>
                  <a:lnTo>
                    <a:pt x="4751" y="7766"/>
                  </a:lnTo>
                  <a:cubicBezTo>
                    <a:pt x="4757" y="7750"/>
                    <a:pt x="4751" y="7766"/>
                    <a:pt x="4770" y="7707"/>
                  </a:cubicBezTo>
                  <a:close/>
                  <a:moveTo>
                    <a:pt x="8418" y="7728"/>
                  </a:moveTo>
                  <a:lnTo>
                    <a:pt x="8413" y="7765"/>
                  </a:lnTo>
                  <a:cubicBezTo>
                    <a:pt x="8408" y="7754"/>
                    <a:pt x="8403" y="7748"/>
                    <a:pt x="8399" y="7742"/>
                  </a:cubicBezTo>
                  <a:lnTo>
                    <a:pt x="8418" y="7728"/>
                  </a:lnTo>
                  <a:close/>
                  <a:moveTo>
                    <a:pt x="7994" y="7789"/>
                  </a:moveTo>
                  <a:lnTo>
                    <a:pt x="7941" y="7857"/>
                  </a:lnTo>
                  <a:lnTo>
                    <a:pt x="7979" y="7934"/>
                  </a:lnTo>
                  <a:lnTo>
                    <a:pt x="7988" y="7957"/>
                  </a:lnTo>
                  <a:cubicBezTo>
                    <a:pt x="7987" y="7954"/>
                    <a:pt x="7989" y="7957"/>
                    <a:pt x="7936" y="7852"/>
                  </a:cubicBezTo>
                  <a:cubicBezTo>
                    <a:pt x="7936" y="7852"/>
                    <a:pt x="7991" y="7792"/>
                    <a:pt x="7994" y="7789"/>
                  </a:cubicBezTo>
                  <a:close/>
                  <a:moveTo>
                    <a:pt x="21142" y="7811"/>
                  </a:moveTo>
                  <a:cubicBezTo>
                    <a:pt x="21142" y="7811"/>
                    <a:pt x="21141" y="7811"/>
                    <a:pt x="21287" y="8206"/>
                  </a:cubicBezTo>
                  <a:cubicBezTo>
                    <a:pt x="21287" y="8206"/>
                    <a:pt x="21287" y="8207"/>
                    <a:pt x="21371" y="8811"/>
                  </a:cubicBezTo>
                  <a:cubicBezTo>
                    <a:pt x="21371" y="8811"/>
                    <a:pt x="21370" y="8810"/>
                    <a:pt x="21474" y="9331"/>
                  </a:cubicBezTo>
                  <a:cubicBezTo>
                    <a:pt x="21474" y="9331"/>
                    <a:pt x="21475" y="9331"/>
                    <a:pt x="21496" y="10102"/>
                  </a:cubicBezTo>
                  <a:cubicBezTo>
                    <a:pt x="21496" y="10102"/>
                    <a:pt x="21496" y="10102"/>
                    <a:pt x="21496" y="10852"/>
                  </a:cubicBezTo>
                  <a:cubicBezTo>
                    <a:pt x="21496" y="10852"/>
                    <a:pt x="21496" y="10852"/>
                    <a:pt x="21496" y="11435"/>
                  </a:cubicBezTo>
                  <a:cubicBezTo>
                    <a:pt x="21496" y="11435"/>
                    <a:pt x="21496" y="11435"/>
                    <a:pt x="21267" y="10872"/>
                  </a:cubicBezTo>
                  <a:cubicBezTo>
                    <a:pt x="21267" y="10872"/>
                    <a:pt x="21267" y="10873"/>
                    <a:pt x="20955" y="10165"/>
                  </a:cubicBezTo>
                  <a:cubicBezTo>
                    <a:pt x="20955" y="10165"/>
                    <a:pt x="20955" y="10164"/>
                    <a:pt x="20955" y="9956"/>
                  </a:cubicBezTo>
                  <a:cubicBezTo>
                    <a:pt x="20955" y="9956"/>
                    <a:pt x="20954" y="9956"/>
                    <a:pt x="21017" y="9582"/>
                  </a:cubicBezTo>
                  <a:cubicBezTo>
                    <a:pt x="21017" y="9582"/>
                    <a:pt x="21016" y="9581"/>
                    <a:pt x="21079" y="9186"/>
                  </a:cubicBezTo>
                  <a:cubicBezTo>
                    <a:pt x="21079" y="9186"/>
                    <a:pt x="21079" y="9185"/>
                    <a:pt x="21162" y="8748"/>
                  </a:cubicBezTo>
                  <a:cubicBezTo>
                    <a:pt x="21162" y="8748"/>
                    <a:pt x="21162" y="8748"/>
                    <a:pt x="21162" y="8373"/>
                  </a:cubicBezTo>
                  <a:cubicBezTo>
                    <a:pt x="21162" y="8373"/>
                    <a:pt x="21162" y="8373"/>
                    <a:pt x="21162" y="7936"/>
                  </a:cubicBezTo>
                  <a:cubicBezTo>
                    <a:pt x="21162" y="7936"/>
                    <a:pt x="21163" y="7936"/>
                    <a:pt x="21142" y="7811"/>
                  </a:cubicBezTo>
                  <a:close/>
                  <a:moveTo>
                    <a:pt x="10914" y="7832"/>
                  </a:moveTo>
                  <a:lnTo>
                    <a:pt x="10922" y="7913"/>
                  </a:lnTo>
                  <a:cubicBezTo>
                    <a:pt x="10915" y="7896"/>
                    <a:pt x="10922" y="7913"/>
                    <a:pt x="10914" y="7894"/>
                  </a:cubicBezTo>
                  <a:cubicBezTo>
                    <a:pt x="10914" y="7894"/>
                    <a:pt x="10914" y="7839"/>
                    <a:pt x="10914" y="7832"/>
                  </a:cubicBezTo>
                  <a:close/>
                  <a:moveTo>
                    <a:pt x="2750" y="7874"/>
                  </a:moveTo>
                  <a:cubicBezTo>
                    <a:pt x="2750" y="7874"/>
                    <a:pt x="2751" y="7876"/>
                    <a:pt x="2751" y="7876"/>
                  </a:cubicBezTo>
                  <a:lnTo>
                    <a:pt x="2678" y="7973"/>
                  </a:lnTo>
                  <a:cubicBezTo>
                    <a:pt x="2701" y="7941"/>
                    <a:pt x="2678" y="7973"/>
                    <a:pt x="2750" y="7874"/>
                  </a:cubicBezTo>
                  <a:close/>
                  <a:moveTo>
                    <a:pt x="4667" y="7889"/>
                  </a:moveTo>
                  <a:lnTo>
                    <a:pt x="4751" y="8038"/>
                  </a:lnTo>
                  <a:lnTo>
                    <a:pt x="4919" y="8206"/>
                  </a:lnTo>
                  <a:lnTo>
                    <a:pt x="5021" y="8270"/>
                  </a:lnTo>
                  <a:cubicBezTo>
                    <a:pt x="5021" y="8270"/>
                    <a:pt x="5021" y="8269"/>
                    <a:pt x="4979" y="8248"/>
                  </a:cubicBezTo>
                  <a:cubicBezTo>
                    <a:pt x="4979" y="8248"/>
                    <a:pt x="4978" y="8249"/>
                    <a:pt x="4916" y="8228"/>
                  </a:cubicBezTo>
                  <a:cubicBezTo>
                    <a:pt x="4916" y="8228"/>
                    <a:pt x="4916" y="8228"/>
                    <a:pt x="4874" y="8228"/>
                  </a:cubicBezTo>
                  <a:cubicBezTo>
                    <a:pt x="4874" y="8228"/>
                    <a:pt x="4874" y="8227"/>
                    <a:pt x="4749" y="8061"/>
                  </a:cubicBezTo>
                  <a:cubicBezTo>
                    <a:pt x="4749" y="8061"/>
                    <a:pt x="4749" y="8060"/>
                    <a:pt x="4666" y="7894"/>
                  </a:cubicBezTo>
                  <a:cubicBezTo>
                    <a:pt x="4666" y="7894"/>
                    <a:pt x="4667" y="7889"/>
                    <a:pt x="4667" y="7889"/>
                  </a:cubicBezTo>
                  <a:close/>
                  <a:moveTo>
                    <a:pt x="19225" y="7894"/>
                  </a:moveTo>
                  <a:cubicBezTo>
                    <a:pt x="19225" y="7894"/>
                    <a:pt x="19225" y="7894"/>
                    <a:pt x="19600" y="8290"/>
                  </a:cubicBezTo>
                  <a:cubicBezTo>
                    <a:pt x="19600" y="8290"/>
                    <a:pt x="19600" y="8290"/>
                    <a:pt x="19996" y="8728"/>
                  </a:cubicBezTo>
                  <a:cubicBezTo>
                    <a:pt x="19996" y="8728"/>
                    <a:pt x="19996" y="8727"/>
                    <a:pt x="20350" y="9289"/>
                  </a:cubicBezTo>
                  <a:cubicBezTo>
                    <a:pt x="20350" y="9289"/>
                    <a:pt x="20350" y="9290"/>
                    <a:pt x="20621" y="9769"/>
                  </a:cubicBezTo>
                  <a:cubicBezTo>
                    <a:pt x="20621" y="9769"/>
                    <a:pt x="20621" y="9768"/>
                    <a:pt x="20850" y="10143"/>
                  </a:cubicBezTo>
                  <a:cubicBezTo>
                    <a:pt x="20850" y="10143"/>
                    <a:pt x="20851" y="10144"/>
                    <a:pt x="20642" y="11019"/>
                  </a:cubicBezTo>
                  <a:cubicBezTo>
                    <a:pt x="20642" y="11019"/>
                    <a:pt x="20642" y="11018"/>
                    <a:pt x="20288" y="11810"/>
                  </a:cubicBezTo>
                  <a:cubicBezTo>
                    <a:pt x="20288" y="11810"/>
                    <a:pt x="20287" y="11810"/>
                    <a:pt x="19975" y="12393"/>
                  </a:cubicBezTo>
                  <a:cubicBezTo>
                    <a:pt x="19975" y="12393"/>
                    <a:pt x="19975" y="12393"/>
                    <a:pt x="19559" y="13060"/>
                  </a:cubicBezTo>
                  <a:cubicBezTo>
                    <a:pt x="19559" y="13060"/>
                    <a:pt x="19559" y="13060"/>
                    <a:pt x="19101" y="12164"/>
                  </a:cubicBezTo>
                  <a:cubicBezTo>
                    <a:pt x="19101" y="12164"/>
                    <a:pt x="19100" y="12164"/>
                    <a:pt x="18642" y="11248"/>
                  </a:cubicBezTo>
                  <a:cubicBezTo>
                    <a:pt x="18642" y="11248"/>
                    <a:pt x="18642" y="11247"/>
                    <a:pt x="18059" y="10498"/>
                  </a:cubicBezTo>
                  <a:cubicBezTo>
                    <a:pt x="18059" y="10498"/>
                    <a:pt x="18059" y="10498"/>
                    <a:pt x="18205" y="10290"/>
                  </a:cubicBezTo>
                  <a:cubicBezTo>
                    <a:pt x="18205" y="10290"/>
                    <a:pt x="18205" y="10289"/>
                    <a:pt x="18559" y="9644"/>
                  </a:cubicBezTo>
                  <a:cubicBezTo>
                    <a:pt x="18559" y="9644"/>
                    <a:pt x="18559" y="9643"/>
                    <a:pt x="18851" y="9019"/>
                  </a:cubicBezTo>
                  <a:cubicBezTo>
                    <a:pt x="18851" y="9019"/>
                    <a:pt x="18850" y="9019"/>
                    <a:pt x="19121" y="8373"/>
                  </a:cubicBezTo>
                  <a:cubicBezTo>
                    <a:pt x="19121" y="8373"/>
                    <a:pt x="19121" y="8373"/>
                    <a:pt x="19225" y="7894"/>
                  </a:cubicBezTo>
                  <a:close/>
                  <a:moveTo>
                    <a:pt x="3541" y="7936"/>
                  </a:moveTo>
                  <a:cubicBezTo>
                    <a:pt x="3541" y="7936"/>
                    <a:pt x="3542" y="7936"/>
                    <a:pt x="3708" y="8103"/>
                  </a:cubicBezTo>
                  <a:cubicBezTo>
                    <a:pt x="3708" y="8103"/>
                    <a:pt x="3708" y="8102"/>
                    <a:pt x="4021" y="8435"/>
                  </a:cubicBezTo>
                  <a:cubicBezTo>
                    <a:pt x="4021" y="8435"/>
                    <a:pt x="4020" y="8436"/>
                    <a:pt x="4291" y="8644"/>
                  </a:cubicBezTo>
                  <a:cubicBezTo>
                    <a:pt x="4291" y="8644"/>
                    <a:pt x="4292" y="8644"/>
                    <a:pt x="4583" y="8748"/>
                  </a:cubicBezTo>
                  <a:cubicBezTo>
                    <a:pt x="4583" y="8748"/>
                    <a:pt x="4582" y="8749"/>
                    <a:pt x="4270" y="9436"/>
                  </a:cubicBezTo>
                  <a:cubicBezTo>
                    <a:pt x="4270" y="9436"/>
                    <a:pt x="4270" y="9435"/>
                    <a:pt x="3896" y="10372"/>
                  </a:cubicBezTo>
                  <a:cubicBezTo>
                    <a:pt x="3896" y="10372"/>
                    <a:pt x="3895" y="10373"/>
                    <a:pt x="3729" y="11019"/>
                  </a:cubicBezTo>
                  <a:cubicBezTo>
                    <a:pt x="3729" y="11019"/>
                    <a:pt x="3728" y="11019"/>
                    <a:pt x="3562" y="11686"/>
                  </a:cubicBezTo>
                  <a:cubicBezTo>
                    <a:pt x="3562" y="11686"/>
                    <a:pt x="3562" y="11685"/>
                    <a:pt x="3478" y="12247"/>
                  </a:cubicBezTo>
                  <a:cubicBezTo>
                    <a:pt x="3478" y="12247"/>
                    <a:pt x="3479" y="12247"/>
                    <a:pt x="2979" y="11997"/>
                  </a:cubicBezTo>
                  <a:cubicBezTo>
                    <a:pt x="2979" y="11997"/>
                    <a:pt x="2979" y="11997"/>
                    <a:pt x="2479" y="11622"/>
                  </a:cubicBezTo>
                  <a:cubicBezTo>
                    <a:pt x="2479" y="11622"/>
                    <a:pt x="2479" y="11622"/>
                    <a:pt x="2479" y="11414"/>
                  </a:cubicBezTo>
                  <a:cubicBezTo>
                    <a:pt x="2479" y="11414"/>
                    <a:pt x="2480" y="11414"/>
                    <a:pt x="2605" y="11164"/>
                  </a:cubicBezTo>
                  <a:cubicBezTo>
                    <a:pt x="2646" y="11164"/>
                    <a:pt x="2625" y="11123"/>
                    <a:pt x="2625" y="11123"/>
                  </a:cubicBezTo>
                  <a:cubicBezTo>
                    <a:pt x="2625" y="11123"/>
                    <a:pt x="2613" y="11099"/>
                    <a:pt x="2612" y="11098"/>
                  </a:cubicBezTo>
                  <a:lnTo>
                    <a:pt x="2583" y="11009"/>
                  </a:lnTo>
                  <a:lnTo>
                    <a:pt x="2564" y="10999"/>
                  </a:lnTo>
                  <a:lnTo>
                    <a:pt x="2563" y="10997"/>
                  </a:lnTo>
                  <a:cubicBezTo>
                    <a:pt x="2563" y="10997"/>
                    <a:pt x="2554" y="10993"/>
                    <a:pt x="2130" y="10771"/>
                  </a:cubicBezTo>
                  <a:lnTo>
                    <a:pt x="2117" y="10673"/>
                  </a:lnTo>
                  <a:cubicBezTo>
                    <a:pt x="2116" y="10651"/>
                    <a:pt x="2117" y="10672"/>
                    <a:pt x="2104" y="10498"/>
                  </a:cubicBezTo>
                  <a:cubicBezTo>
                    <a:pt x="2104" y="10498"/>
                    <a:pt x="2104" y="10497"/>
                    <a:pt x="2438" y="10102"/>
                  </a:cubicBezTo>
                  <a:cubicBezTo>
                    <a:pt x="2438" y="10102"/>
                    <a:pt x="2438" y="10102"/>
                    <a:pt x="2563" y="10143"/>
                  </a:cubicBezTo>
                  <a:cubicBezTo>
                    <a:pt x="2563" y="10143"/>
                    <a:pt x="2563" y="10144"/>
                    <a:pt x="2605" y="10123"/>
                  </a:cubicBezTo>
                  <a:cubicBezTo>
                    <a:pt x="2605" y="10123"/>
                    <a:pt x="2604" y="10123"/>
                    <a:pt x="2667" y="10040"/>
                  </a:cubicBezTo>
                  <a:cubicBezTo>
                    <a:pt x="2647" y="10001"/>
                    <a:pt x="2647" y="10001"/>
                    <a:pt x="2647" y="10001"/>
                  </a:cubicBezTo>
                  <a:lnTo>
                    <a:pt x="2643" y="9992"/>
                  </a:lnTo>
                  <a:lnTo>
                    <a:pt x="2583" y="9873"/>
                  </a:lnTo>
                  <a:lnTo>
                    <a:pt x="2567" y="9862"/>
                  </a:lnTo>
                  <a:cubicBezTo>
                    <a:pt x="2564" y="9857"/>
                    <a:pt x="2568" y="9862"/>
                    <a:pt x="2563" y="9852"/>
                  </a:cubicBezTo>
                  <a:cubicBezTo>
                    <a:pt x="2563" y="9852"/>
                    <a:pt x="2562" y="9852"/>
                    <a:pt x="2500" y="9789"/>
                  </a:cubicBezTo>
                  <a:cubicBezTo>
                    <a:pt x="2500" y="9789"/>
                    <a:pt x="2500" y="9790"/>
                    <a:pt x="2500" y="9685"/>
                  </a:cubicBezTo>
                  <a:cubicBezTo>
                    <a:pt x="2500" y="9685"/>
                    <a:pt x="2500" y="9685"/>
                    <a:pt x="2479" y="9644"/>
                  </a:cubicBezTo>
                  <a:cubicBezTo>
                    <a:pt x="2479" y="9644"/>
                    <a:pt x="2479" y="9644"/>
                    <a:pt x="2563" y="9415"/>
                  </a:cubicBezTo>
                  <a:cubicBezTo>
                    <a:pt x="2563" y="9415"/>
                    <a:pt x="2563" y="9415"/>
                    <a:pt x="2750" y="9852"/>
                  </a:cubicBezTo>
                  <a:cubicBezTo>
                    <a:pt x="2771" y="9894"/>
                    <a:pt x="2770" y="9893"/>
                    <a:pt x="2812" y="9873"/>
                  </a:cubicBezTo>
                  <a:cubicBezTo>
                    <a:pt x="2812" y="9873"/>
                    <a:pt x="2812" y="9873"/>
                    <a:pt x="2854" y="9852"/>
                  </a:cubicBezTo>
                  <a:cubicBezTo>
                    <a:pt x="2854" y="9852"/>
                    <a:pt x="2854" y="9852"/>
                    <a:pt x="2875" y="9789"/>
                  </a:cubicBezTo>
                  <a:cubicBezTo>
                    <a:pt x="2875" y="9789"/>
                    <a:pt x="2875" y="9789"/>
                    <a:pt x="2895" y="9644"/>
                  </a:cubicBezTo>
                  <a:cubicBezTo>
                    <a:pt x="2895" y="9644"/>
                    <a:pt x="2896" y="9644"/>
                    <a:pt x="2875" y="9602"/>
                  </a:cubicBezTo>
                  <a:cubicBezTo>
                    <a:pt x="2875" y="9602"/>
                    <a:pt x="2875" y="9602"/>
                    <a:pt x="2854" y="9518"/>
                  </a:cubicBezTo>
                  <a:cubicBezTo>
                    <a:pt x="2854" y="9518"/>
                    <a:pt x="2854" y="9519"/>
                    <a:pt x="2895" y="9498"/>
                  </a:cubicBezTo>
                  <a:cubicBezTo>
                    <a:pt x="2895" y="9498"/>
                    <a:pt x="2896" y="9498"/>
                    <a:pt x="2917" y="9456"/>
                  </a:cubicBezTo>
                  <a:cubicBezTo>
                    <a:pt x="2917" y="9456"/>
                    <a:pt x="2917" y="9456"/>
                    <a:pt x="3000" y="9248"/>
                  </a:cubicBezTo>
                  <a:cubicBezTo>
                    <a:pt x="3000" y="9248"/>
                    <a:pt x="3000" y="9248"/>
                    <a:pt x="3000" y="9206"/>
                  </a:cubicBezTo>
                  <a:cubicBezTo>
                    <a:pt x="3000" y="9206"/>
                    <a:pt x="3000" y="9207"/>
                    <a:pt x="3000" y="9124"/>
                  </a:cubicBezTo>
                  <a:cubicBezTo>
                    <a:pt x="3000" y="9124"/>
                    <a:pt x="3000" y="9123"/>
                    <a:pt x="3104" y="8957"/>
                  </a:cubicBezTo>
                  <a:cubicBezTo>
                    <a:pt x="3104" y="8957"/>
                    <a:pt x="3104" y="8956"/>
                    <a:pt x="3187" y="8935"/>
                  </a:cubicBezTo>
                  <a:cubicBezTo>
                    <a:pt x="3187" y="8935"/>
                    <a:pt x="3187" y="8935"/>
                    <a:pt x="3208" y="8977"/>
                  </a:cubicBezTo>
                  <a:cubicBezTo>
                    <a:pt x="3249" y="8956"/>
                    <a:pt x="3250" y="8956"/>
                    <a:pt x="3291" y="8935"/>
                  </a:cubicBezTo>
                  <a:cubicBezTo>
                    <a:pt x="3291" y="8935"/>
                    <a:pt x="3292" y="8936"/>
                    <a:pt x="3354" y="8853"/>
                  </a:cubicBezTo>
                  <a:cubicBezTo>
                    <a:pt x="3354" y="8853"/>
                    <a:pt x="3353" y="8853"/>
                    <a:pt x="3520" y="8624"/>
                  </a:cubicBezTo>
                  <a:cubicBezTo>
                    <a:pt x="3520" y="8624"/>
                    <a:pt x="3520" y="8623"/>
                    <a:pt x="3562" y="8519"/>
                  </a:cubicBezTo>
                  <a:cubicBezTo>
                    <a:pt x="3562" y="8519"/>
                    <a:pt x="3562" y="8519"/>
                    <a:pt x="3520" y="8290"/>
                  </a:cubicBezTo>
                  <a:cubicBezTo>
                    <a:pt x="3520" y="8290"/>
                    <a:pt x="3521" y="8290"/>
                    <a:pt x="3541" y="8228"/>
                  </a:cubicBezTo>
                  <a:cubicBezTo>
                    <a:pt x="3562" y="8186"/>
                    <a:pt x="3562" y="8186"/>
                    <a:pt x="3520" y="8206"/>
                  </a:cubicBezTo>
                  <a:cubicBezTo>
                    <a:pt x="3508" y="8182"/>
                    <a:pt x="3502" y="8175"/>
                    <a:pt x="3492" y="8175"/>
                  </a:cubicBezTo>
                  <a:lnTo>
                    <a:pt x="3500" y="8167"/>
                  </a:lnTo>
                  <a:lnTo>
                    <a:pt x="3487" y="8176"/>
                  </a:lnTo>
                  <a:cubicBezTo>
                    <a:pt x="3480" y="8177"/>
                    <a:pt x="3474" y="8178"/>
                    <a:pt x="3458" y="8186"/>
                  </a:cubicBezTo>
                  <a:cubicBezTo>
                    <a:pt x="3458" y="8186"/>
                    <a:pt x="3427" y="8217"/>
                    <a:pt x="3416" y="8228"/>
                  </a:cubicBezTo>
                  <a:lnTo>
                    <a:pt x="3358" y="8271"/>
                  </a:lnTo>
                  <a:lnTo>
                    <a:pt x="3354" y="8280"/>
                  </a:lnTo>
                  <a:cubicBezTo>
                    <a:pt x="3349" y="8282"/>
                    <a:pt x="3354" y="8279"/>
                    <a:pt x="3333" y="8290"/>
                  </a:cubicBezTo>
                  <a:cubicBezTo>
                    <a:pt x="3333" y="8290"/>
                    <a:pt x="3333" y="8289"/>
                    <a:pt x="3291" y="8394"/>
                  </a:cubicBezTo>
                  <a:cubicBezTo>
                    <a:pt x="3291" y="8394"/>
                    <a:pt x="3294" y="8402"/>
                    <a:pt x="3311" y="8473"/>
                  </a:cubicBezTo>
                  <a:lnTo>
                    <a:pt x="3295" y="8468"/>
                  </a:lnTo>
                  <a:cubicBezTo>
                    <a:pt x="3290" y="8466"/>
                    <a:pt x="3294" y="8469"/>
                    <a:pt x="3271" y="8457"/>
                  </a:cubicBezTo>
                  <a:cubicBezTo>
                    <a:pt x="3271" y="8457"/>
                    <a:pt x="3248" y="8468"/>
                    <a:pt x="3246" y="8469"/>
                  </a:cubicBezTo>
                  <a:lnTo>
                    <a:pt x="3190" y="8477"/>
                  </a:lnTo>
                  <a:lnTo>
                    <a:pt x="3183" y="8501"/>
                  </a:lnTo>
                  <a:cubicBezTo>
                    <a:pt x="3182" y="8501"/>
                    <a:pt x="3183" y="8500"/>
                    <a:pt x="3146" y="8519"/>
                  </a:cubicBezTo>
                  <a:cubicBezTo>
                    <a:pt x="3146" y="8519"/>
                    <a:pt x="3146" y="8558"/>
                    <a:pt x="3146" y="8590"/>
                  </a:cubicBezTo>
                  <a:lnTo>
                    <a:pt x="3119" y="8624"/>
                  </a:lnTo>
                  <a:cubicBezTo>
                    <a:pt x="3112" y="8624"/>
                    <a:pt x="3119" y="8624"/>
                    <a:pt x="3104" y="8624"/>
                  </a:cubicBezTo>
                  <a:cubicBezTo>
                    <a:pt x="3104" y="8624"/>
                    <a:pt x="3104" y="8623"/>
                    <a:pt x="3021" y="8664"/>
                  </a:cubicBezTo>
                  <a:cubicBezTo>
                    <a:pt x="3021" y="8664"/>
                    <a:pt x="3021" y="8664"/>
                    <a:pt x="3187" y="8394"/>
                  </a:cubicBezTo>
                  <a:cubicBezTo>
                    <a:pt x="3187" y="8394"/>
                    <a:pt x="3187" y="8394"/>
                    <a:pt x="3541" y="7936"/>
                  </a:cubicBezTo>
                  <a:close/>
                  <a:moveTo>
                    <a:pt x="6094" y="7939"/>
                  </a:moveTo>
                  <a:lnTo>
                    <a:pt x="6352" y="8103"/>
                  </a:lnTo>
                  <a:lnTo>
                    <a:pt x="6508" y="8567"/>
                  </a:lnTo>
                  <a:lnTo>
                    <a:pt x="6499" y="8582"/>
                  </a:lnTo>
                  <a:cubicBezTo>
                    <a:pt x="6499" y="8582"/>
                    <a:pt x="6499" y="8581"/>
                    <a:pt x="6353" y="8123"/>
                  </a:cubicBezTo>
                  <a:cubicBezTo>
                    <a:pt x="6353" y="8123"/>
                    <a:pt x="6298" y="8084"/>
                    <a:pt x="6094" y="7939"/>
                  </a:cubicBezTo>
                  <a:close/>
                  <a:moveTo>
                    <a:pt x="7998" y="7982"/>
                  </a:moveTo>
                  <a:lnTo>
                    <a:pt x="8005" y="7999"/>
                  </a:lnTo>
                  <a:lnTo>
                    <a:pt x="8012" y="8006"/>
                  </a:lnTo>
                  <a:cubicBezTo>
                    <a:pt x="8000" y="8018"/>
                    <a:pt x="8012" y="8006"/>
                    <a:pt x="7998" y="8019"/>
                  </a:cubicBezTo>
                  <a:cubicBezTo>
                    <a:pt x="7998" y="8019"/>
                    <a:pt x="7998" y="8011"/>
                    <a:pt x="7998" y="7982"/>
                  </a:cubicBezTo>
                  <a:close/>
                  <a:moveTo>
                    <a:pt x="479" y="8082"/>
                  </a:moveTo>
                  <a:cubicBezTo>
                    <a:pt x="479" y="8082"/>
                    <a:pt x="479" y="8082"/>
                    <a:pt x="563" y="8186"/>
                  </a:cubicBezTo>
                  <a:cubicBezTo>
                    <a:pt x="563" y="8186"/>
                    <a:pt x="563" y="8186"/>
                    <a:pt x="542" y="8540"/>
                  </a:cubicBezTo>
                  <a:cubicBezTo>
                    <a:pt x="542" y="8540"/>
                    <a:pt x="542" y="8540"/>
                    <a:pt x="563" y="8582"/>
                  </a:cubicBezTo>
                  <a:cubicBezTo>
                    <a:pt x="563" y="8582"/>
                    <a:pt x="563" y="8581"/>
                    <a:pt x="584" y="8664"/>
                  </a:cubicBezTo>
                  <a:cubicBezTo>
                    <a:pt x="584" y="8664"/>
                    <a:pt x="584" y="8664"/>
                    <a:pt x="604" y="8706"/>
                  </a:cubicBezTo>
                  <a:cubicBezTo>
                    <a:pt x="604" y="8706"/>
                    <a:pt x="605" y="8706"/>
                    <a:pt x="729" y="8748"/>
                  </a:cubicBezTo>
                  <a:cubicBezTo>
                    <a:pt x="729" y="8748"/>
                    <a:pt x="729" y="8749"/>
                    <a:pt x="833" y="9082"/>
                  </a:cubicBezTo>
                  <a:cubicBezTo>
                    <a:pt x="833" y="9082"/>
                    <a:pt x="834" y="9081"/>
                    <a:pt x="667" y="9248"/>
                  </a:cubicBezTo>
                  <a:cubicBezTo>
                    <a:pt x="667" y="9248"/>
                    <a:pt x="667" y="9248"/>
                    <a:pt x="604" y="9415"/>
                  </a:cubicBezTo>
                  <a:cubicBezTo>
                    <a:pt x="604" y="9415"/>
                    <a:pt x="605" y="9415"/>
                    <a:pt x="626" y="9456"/>
                  </a:cubicBezTo>
                  <a:cubicBezTo>
                    <a:pt x="626" y="9456"/>
                    <a:pt x="626" y="9457"/>
                    <a:pt x="667" y="9436"/>
                  </a:cubicBezTo>
                  <a:cubicBezTo>
                    <a:pt x="667" y="9436"/>
                    <a:pt x="667" y="9436"/>
                    <a:pt x="771" y="9436"/>
                  </a:cubicBezTo>
                  <a:cubicBezTo>
                    <a:pt x="771" y="9436"/>
                    <a:pt x="772" y="9436"/>
                    <a:pt x="626" y="9852"/>
                  </a:cubicBezTo>
                  <a:cubicBezTo>
                    <a:pt x="626" y="9852"/>
                    <a:pt x="601" y="9906"/>
                    <a:pt x="537" y="10048"/>
                  </a:cubicBezTo>
                  <a:lnTo>
                    <a:pt x="469" y="9870"/>
                  </a:lnTo>
                  <a:cubicBezTo>
                    <a:pt x="462" y="9842"/>
                    <a:pt x="469" y="9870"/>
                    <a:pt x="459" y="9831"/>
                  </a:cubicBezTo>
                  <a:cubicBezTo>
                    <a:pt x="459" y="9831"/>
                    <a:pt x="426" y="9704"/>
                    <a:pt x="423" y="9692"/>
                  </a:cubicBezTo>
                  <a:lnTo>
                    <a:pt x="362" y="9330"/>
                  </a:lnTo>
                  <a:lnTo>
                    <a:pt x="274" y="9191"/>
                  </a:lnTo>
                  <a:cubicBezTo>
                    <a:pt x="272" y="9186"/>
                    <a:pt x="274" y="9191"/>
                    <a:pt x="272" y="9186"/>
                  </a:cubicBezTo>
                  <a:cubicBezTo>
                    <a:pt x="272" y="9186"/>
                    <a:pt x="271" y="9186"/>
                    <a:pt x="292" y="8853"/>
                  </a:cubicBezTo>
                  <a:cubicBezTo>
                    <a:pt x="292" y="8853"/>
                    <a:pt x="292" y="8853"/>
                    <a:pt x="437" y="8353"/>
                  </a:cubicBezTo>
                  <a:cubicBezTo>
                    <a:pt x="437" y="8353"/>
                    <a:pt x="438" y="8353"/>
                    <a:pt x="479" y="8082"/>
                  </a:cubicBezTo>
                  <a:close/>
                  <a:moveTo>
                    <a:pt x="8254" y="8123"/>
                  </a:moveTo>
                  <a:lnTo>
                    <a:pt x="8224" y="8257"/>
                  </a:lnTo>
                  <a:lnTo>
                    <a:pt x="8224" y="8351"/>
                  </a:lnTo>
                  <a:cubicBezTo>
                    <a:pt x="8211" y="8353"/>
                    <a:pt x="8224" y="8351"/>
                    <a:pt x="8207" y="8353"/>
                  </a:cubicBezTo>
                  <a:cubicBezTo>
                    <a:pt x="8207" y="8353"/>
                    <a:pt x="8207" y="8352"/>
                    <a:pt x="8207" y="8248"/>
                  </a:cubicBezTo>
                  <a:cubicBezTo>
                    <a:pt x="8207" y="8248"/>
                    <a:pt x="8227" y="8195"/>
                    <a:pt x="8254" y="8123"/>
                  </a:cubicBezTo>
                  <a:close/>
                  <a:moveTo>
                    <a:pt x="646" y="8154"/>
                  </a:moveTo>
                  <a:lnTo>
                    <a:pt x="646" y="8541"/>
                  </a:lnTo>
                  <a:lnTo>
                    <a:pt x="670" y="8625"/>
                  </a:lnTo>
                  <a:cubicBezTo>
                    <a:pt x="667" y="8624"/>
                    <a:pt x="670" y="8625"/>
                    <a:pt x="667" y="8624"/>
                  </a:cubicBezTo>
                  <a:cubicBezTo>
                    <a:pt x="667" y="8624"/>
                    <a:pt x="667" y="8624"/>
                    <a:pt x="626" y="8540"/>
                  </a:cubicBezTo>
                  <a:cubicBezTo>
                    <a:pt x="626" y="8540"/>
                    <a:pt x="627" y="8521"/>
                    <a:pt x="646" y="8154"/>
                  </a:cubicBezTo>
                  <a:close/>
                  <a:moveTo>
                    <a:pt x="8560" y="8154"/>
                  </a:moveTo>
                  <a:lnTo>
                    <a:pt x="8522" y="8297"/>
                  </a:lnTo>
                  <a:lnTo>
                    <a:pt x="8516" y="8300"/>
                  </a:lnTo>
                  <a:cubicBezTo>
                    <a:pt x="8518" y="8293"/>
                    <a:pt x="8516" y="8300"/>
                    <a:pt x="8519" y="8290"/>
                  </a:cubicBezTo>
                  <a:cubicBezTo>
                    <a:pt x="8519" y="8290"/>
                    <a:pt x="8525" y="8260"/>
                    <a:pt x="8539" y="8162"/>
                  </a:cubicBezTo>
                  <a:lnTo>
                    <a:pt x="8560" y="8154"/>
                  </a:lnTo>
                  <a:close/>
                  <a:moveTo>
                    <a:pt x="6312" y="8228"/>
                  </a:moveTo>
                  <a:cubicBezTo>
                    <a:pt x="6312" y="8228"/>
                    <a:pt x="6311" y="8228"/>
                    <a:pt x="6415" y="8582"/>
                  </a:cubicBezTo>
                  <a:cubicBezTo>
                    <a:pt x="6415" y="8582"/>
                    <a:pt x="6416" y="8582"/>
                    <a:pt x="6395" y="8728"/>
                  </a:cubicBezTo>
                  <a:cubicBezTo>
                    <a:pt x="6395" y="8728"/>
                    <a:pt x="6395" y="8727"/>
                    <a:pt x="6353" y="8748"/>
                  </a:cubicBezTo>
                  <a:cubicBezTo>
                    <a:pt x="6353" y="8748"/>
                    <a:pt x="6354" y="8748"/>
                    <a:pt x="6395" y="9060"/>
                  </a:cubicBezTo>
                  <a:cubicBezTo>
                    <a:pt x="6395" y="9060"/>
                    <a:pt x="6395" y="9060"/>
                    <a:pt x="6103" y="9060"/>
                  </a:cubicBezTo>
                  <a:cubicBezTo>
                    <a:pt x="6103" y="9060"/>
                    <a:pt x="6103" y="9061"/>
                    <a:pt x="6312" y="8228"/>
                  </a:cubicBezTo>
                  <a:close/>
                  <a:moveTo>
                    <a:pt x="8436" y="8248"/>
                  </a:moveTo>
                  <a:cubicBezTo>
                    <a:pt x="8436" y="8248"/>
                    <a:pt x="8437" y="8249"/>
                    <a:pt x="8457" y="8270"/>
                  </a:cubicBezTo>
                  <a:cubicBezTo>
                    <a:pt x="8457" y="8270"/>
                    <a:pt x="8453" y="8271"/>
                    <a:pt x="8418" y="8289"/>
                  </a:cubicBezTo>
                  <a:lnTo>
                    <a:pt x="8418" y="8285"/>
                  </a:lnTo>
                  <a:cubicBezTo>
                    <a:pt x="8418" y="8285"/>
                    <a:pt x="8417" y="8285"/>
                    <a:pt x="8436" y="8248"/>
                  </a:cubicBezTo>
                  <a:close/>
                  <a:moveTo>
                    <a:pt x="9727" y="8353"/>
                  </a:moveTo>
                  <a:cubicBezTo>
                    <a:pt x="9727" y="8353"/>
                    <a:pt x="9728" y="8353"/>
                    <a:pt x="10353" y="9707"/>
                  </a:cubicBezTo>
                  <a:cubicBezTo>
                    <a:pt x="10353" y="9707"/>
                    <a:pt x="10339" y="9719"/>
                    <a:pt x="10297" y="9761"/>
                  </a:cubicBezTo>
                  <a:lnTo>
                    <a:pt x="10257" y="9736"/>
                  </a:lnTo>
                  <a:cubicBezTo>
                    <a:pt x="10249" y="9728"/>
                    <a:pt x="10257" y="9736"/>
                    <a:pt x="10228" y="9707"/>
                  </a:cubicBezTo>
                  <a:cubicBezTo>
                    <a:pt x="10228" y="9707"/>
                    <a:pt x="10144" y="9569"/>
                    <a:pt x="10040" y="9395"/>
                  </a:cubicBezTo>
                  <a:lnTo>
                    <a:pt x="9981" y="9291"/>
                  </a:lnTo>
                  <a:lnTo>
                    <a:pt x="9977" y="9291"/>
                  </a:lnTo>
                  <a:cubicBezTo>
                    <a:pt x="9977" y="9290"/>
                    <a:pt x="9978" y="9290"/>
                    <a:pt x="9977" y="9289"/>
                  </a:cubicBezTo>
                  <a:cubicBezTo>
                    <a:pt x="9956" y="9248"/>
                    <a:pt x="9957" y="9248"/>
                    <a:pt x="9957" y="9248"/>
                  </a:cubicBezTo>
                  <a:cubicBezTo>
                    <a:pt x="9957" y="9248"/>
                    <a:pt x="9956" y="9248"/>
                    <a:pt x="9810" y="9227"/>
                  </a:cubicBezTo>
                  <a:cubicBezTo>
                    <a:pt x="9810" y="9227"/>
                    <a:pt x="9788" y="9179"/>
                    <a:pt x="9657" y="8900"/>
                  </a:cubicBezTo>
                  <a:lnTo>
                    <a:pt x="9645" y="8869"/>
                  </a:lnTo>
                  <a:cubicBezTo>
                    <a:pt x="9645" y="8869"/>
                    <a:pt x="9644" y="8869"/>
                    <a:pt x="9623" y="8499"/>
                  </a:cubicBezTo>
                  <a:cubicBezTo>
                    <a:pt x="9623" y="8499"/>
                    <a:pt x="9624" y="8498"/>
                    <a:pt x="9603" y="8477"/>
                  </a:cubicBezTo>
                  <a:cubicBezTo>
                    <a:pt x="9603" y="8477"/>
                    <a:pt x="9602" y="8478"/>
                    <a:pt x="9498" y="8457"/>
                  </a:cubicBezTo>
                  <a:cubicBezTo>
                    <a:pt x="9498" y="8457"/>
                    <a:pt x="9498" y="8457"/>
                    <a:pt x="9727" y="8353"/>
                  </a:cubicBezTo>
                  <a:close/>
                  <a:moveTo>
                    <a:pt x="8428" y="8388"/>
                  </a:moveTo>
                  <a:lnTo>
                    <a:pt x="8445" y="8431"/>
                  </a:lnTo>
                  <a:cubicBezTo>
                    <a:pt x="8439" y="8434"/>
                    <a:pt x="8445" y="8431"/>
                    <a:pt x="8436" y="8435"/>
                  </a:cubicBezTo>
                  <a:cubicBezTo>
                    <a:pt x="8436" y="8435"/>
                    <a:pt x="8436" y="8435"/>
                    <a:pt x="8416" y="8394"/>
                  </a:cubicBezTo>
                  <a:cubicBezTo>
                    <a:pt x="8416" y="8394"/>
                    <a:pt x="8428" y="8388"/>
                    <a:pt x="8428" y="8388"/>
                  </a:cubicBezTo>
                  <a:close/>
                  <a:moveTo>
                    <a:pt x="8947" y="8424"/>
                  </a:moveTo>
                  <a:lnTo>
                    <a:pt x="8792" y="8567"/>
                  </a:lnTo>
                  <a:lnTo>
                    <a:pt x="8832" y="8735"/>
                  </a:lnTo>
                  <a:lnTo>
                    <a:pt x="8792" y="8981"/>
                  </a:lnTo>
                  <a:lnTo>
                    <a:pt x="8776" y="8994"/>
                  </a:lnTo>
                  <a:cubicBezTo>
                    <a:pt x="8777" y="8988"/>
                    <a:pt x="8776" y="8993"/>
                    <a:pt x="8811" y="8748"/>
                  </a:cubicBezTo>
                  <a:cubicBezTo>
                    <a:pt x="8811" y="8748"/>
                    <a:pt x="8811" y="8748"/>
                    <a:pt x="8790" y="8561"/>
                  </a:cubicBezTo>
                  <a:cubicBezTo>
                    <a:pt x="8790" y="8561"/>
                    <a:pt x="8931" y="8437"/>
                    <a:pt x="8947" y="8424"/>
                  </a:cubicBezTo>
                  <a:close/>
                  <a:moveTo>
                    <a:pt x="3476" y="8491"/>
                  </a:moveTo>
                  <a:cubicBezTo>
                    <a:pt x="3478" y="8498"/>
                    <a:pt x="3476" y="8491"/>
                    <a:pt x="3478" y="8499"/>
                  </a:cubicBezTo>
                  <a:cubicBezTo>
                    <a:pt x="3478" y="8499"/>
                    <a:pt x="3470" y="8522"/>
                    <a:pt x="3467" y="8531"/>
                  </a:cubicBezTo>
                  <a:lnTo>
                    <a:pt x="3476" y="8491"/>
                  </a:lnTo>
                  <a:close/>
                  <a:moveTo>
                    <a:pt x="798" y="8678"/>
                  </a:moveTo>
                  <a:lnTo>
                    <a:pt x="814" y="8684"/>
                  </a:lnTo>
                  <a:lnTo>
                    <a:pt x="847" y="8809"/>
                  </a:lnTo>
                  <a:cubicBezTo>
                    <a:pt x="829" y="8755"/>
                    <a:pt x="847" y="8808"/>
                    <a:pt x="813" y="8706"/>
                  </a:cubicBezTo>
                  <a:cubicBezTo>
                    <a:pt x="813" y="8706"/>
                    <a:pt x="805" y="8691"/>
                    <a:pt x="798" y="8678"/>
                  </a:cubicBezTo>
                  <a:close/>
                  <a:moveTo>
                    <a:pt x="8748" y="8769"/>
                  </a:moveTo>
                  <a:cubicBezTo>
                    <a:pt x="8748" y="8769"/>
                    <a:pt x="8749" y="8769"/>
                    <a:pt x="8686" y="8977"/>
                  </a:cubicBezTo>
                  <a:cubicBezTo>
                    <a:pt x="8686" y="8977"/>
                    <a:pt x="8667" y="8994"/>
                    <a:pt x="8530" y="9115"/>
                  </a:cubicBezTo>
                  <a:lnTo>
                    <a:pt x="8470" y="8923"/>
                  </a:lnTo>
                  <a:cubicBezTo>
                    <a:pt x="8462" y="8891"/>
                    <a:pt x="8470" y="8923"/>
                    <a:pt x="8457" y="8873"/>
                  </a:cubicBezTo>
                  <a:cubicBezTo>
                    <a:pt x="8457" y="8873"/>
                    <a:pt x="8457" y="8873"/>
                    <a:pt x="8748" y="8769"/>
                  </a:cubicBezTo>
                  <a:close/>
                  <a:moveTo>
                    <a:pt x="4666" y="8811"/>
                  </a:moveTo>
                  <a:cubicBezTo>
                    <a:pt x="4666" y="8811"/>
                    <a:pt x="4667" y="8810"/>
                    <a:pt x="5021" y="8977"/>
                  </a:cubicBezTo>
                  <a:cubicBezTo>
                    <a:pt x="5021" y="8977"/>
                    <a:pt x="5021" y="8978"/>
                    <a:pt x="5645" y="9082"/>
                  </a:cubicBezTo>
                  <a:cubicBezTo>
                    <a:pt x="5645" y="9082"/>
                    <a:pt x="5645" y="9082"/>
                    <a:pt x="6061" y="9165"/>
                  </a:cubicBezTo>
                  <a:cubicBezTo>
                    <a:pt x="6061" y="9165"/>
                    <a:pt x="6062" y="9164"/>
                    <a:pt x="5999" y="9331"/>
                  </a:cubicBezTo>
                  <a:cubicBezTo>
                    <a:pt x="5999" y="9331"/>
                    <a:pt x="5999" y="9331"/>
                    <a:pt x="5978" y="9789"/>
                  </a:cubicBezTo>
                  <a:cubicBezTo>
                    <a:pt x="5978" y="9789"/>
                    <a:pt x="5978" y="9790"/>
                    <a:pt x="5833" y="10623"/>
                  </a:cubicBezTo>
                  <a:cubicBezTo>
                    <a:pt x="5833" y="10623"/>
                    <a:pt x="5833" y="10623"/>
                    <a:pt x="5833" y="11664"/>
                  </a:cubicBezTo>
                  <a:cubicBezTo>
                    <a:pt x="5833" y="11664"/>
                    <a:pt x="5833" y="11664"/>
                    <a:pt x="5771" y="12664"/>
                  </a:cubicBezTo>
                  <a:cubicBezTo>
                    <a:pt x="5771" y="12664"/>
                    <a:pt x="5771" y="12664"/>
                    <a:pt x="5812" y="12851"/>
                  </a:cubicBezTo>
                  <a:cubicBezTo>
                    <a:pt x="5812" y="12851"/>
                    <a:pt x="5811" y="12851"/>
                    <a:pt x="5541" y="12809"/>
                  </a:cubicBezTo>
                  <a:cubicBezTo>
                    <a:pt x="5541" y="12809"/>
                    <a:pt x="5541" y="12810"/>
                    <a:pt x="4999" y="12747"/>
                  </a:cubicBezTo>
                  <a:cubicBezTo>
                    <a:pt x="4999" y="12747"/>
                    <a:pt x="4999" y="12747"/>
                    <a:pt x="4333" y="12560"/>
                  </a:cubicBezTo>
                  <a:cubicBezTo>
                    <a:pt x="4333" y="12560"/>
                    <a:pt x="4333" y="12560"/>
                    <a:pt x="3854" y="12414"/>
                  </a:cubicBezTo>
                  <a:cubicBezTo>
                    <a:pt x="3854" y="12414"/>
                    <a:pt x="3854" y="12414"/>
                    <a:pt x="3541" y="12268"/>
                  </a:cubicBezTo>
                  <a:cubicBezTo>
                    <a:pt x="3541" y="12268"/>
                    <a:pt x="3541" y="12268"/>
                    <a:pt x="3603" y="11706"/>
                  </a:cubicBezTo>
                  <a:cubicBezTo>
                    <a:pt x="3603" y="11706"/>
                    <a:pt x="3604" y="11706"/>
                    <a:pt x="3792" y="11061"/>
                  </a:cubicBezTo>
                  <a:cubicBezTo>
                    <a:pt x="3792" y="11061"/>
                    <a:pt x="3791" y="11060"/>
                    <a:pt x="3979" y="10436"/>
                  </a:cubicBezTo>
                  <a:cubicBezTo>
                    <a:pt x="3979" y="10436"/>
                    <a:pt x="3979" y="10435"/>
                    <a:pt x="4333" y="9456"/>
                  </a:cubicBezTo>
                  <a:cubicBezTo>
                    <a:pt x="4333" y="9456"/>
                    <a:pt x="4332" y="9457"/>
                    <a:pt x="4666" y="8811"/>
                  </a:cubicBezTo>
                  <a:close/>
                  <a:moveTo>
                    <a:pt x="3262" y="8817"/>
                  </a:moveTo>
                  <a:cubicBezTo>
                    <a:pt x="3260" y="8823"/>
                    <a:pt x="3261" y="8817"/>
                    <a:pt x="3249" y="8853"/>
                  </a:cubicBezTo>
                  <a:cubicBezTo>
                    <a:pt x="3249" y="8853"/>
                    <a:pt x="3229" y="8846"/>
                    <a:pt x="3225" y="8845"/>
                  </a:cubicBezTo>
                  <a:lnTo>
                    <a:pt x="3262" y="8817"/>
                  </a:lnTo>
                  <a:close/>
                  <a:moveTo>
                    <a:pt x="3143" y="8855"/>
                  </a:moveTo>
                  <a:cubicBezTo>
                    <a:pt x="3143" y="8855"/>
                    <a:pt x="3142" y="8855"/>
                    <a:pt x="3083" y="8895"/>
                  </a:cubicBezTo>
                  <a:cubicBezTo>
                    <a:pt x="3083" y="8895"/>
                    <a:pt x="3072" y="8895"/>
                    <a:pt x="3071" y="8895"/>
                  </a:cubicBezTo>
                  <a:lnTo>
                    <a:pt x="3086" y="8878"/>
                  </a:lnTo>
                  <a:lnTo>
                    <a:pt x="3143" y="8855"/>
                  </a:lnTo>
                  <a:close/>
                  <a:moveTo>
                    <a:pt x="8332" y="8915"/>
                  </a:moveTo>
                  <a:cubicBezTo>
                    <a:pt x="8332" y="8915"/>
                    <a:pt x="8332" y="8915"/>
                    <a:pt x="8062" y="9665"/>
                  </a:cubicBezTo>
                  <a:cubicBezTo>
                    <a:pt x="8062" y="9665"/>
                    <a:pt x="8061" y="9665"/>
                    <a:pt x="7998" y="9749"/>
                  </a:cubicBezTo>
                  <a:cubicBezTo>
                    <a:pt x="7998" y="9749"/>
                    <a:pt x="7998" y="9748"/>
                    <a:pt x="7957" y="9560"/>
                  </a:cubicBezTo>
                  <a:cubicBezTo>
                    <a:pt x="7957" y="9560"/>
                    <a:pt x="7957" y="9560"/>
                    <a:pt x="7895" y="9019"/>
                  </a:cubicBezTo>
                  <a:cubicBezTo>
                    <a:pt x="7895" y="9019"/>
                    <a:pt x="7895" y="9019"/>
                    <a:pt x="8332" y="8915"/>
                  </a:cubicBezTo>
                  <a:close/>
                  <a:moveTo>
                    <a:pt x="16331" y="8915"/>
                  </a:moveTo>
                  <a:cubicBezTo>
                    <a:pt x="16331" y="8915"/>
                    <a:pt x="16330" y="8915"/>
                    <a:pt x="16934" y="9394"/>
                  </a:cubicBezTo>
                  <a:cubicBezTo>
                    <a:pt x="16934" y="9394"/>
                    <a:pt x="16934" y="9394"/>
                    <a:pt x="17226" y="9727"/>
                  </a:cubicBezTo>
                  <a:cubicBezTo>
                    <a:pt x="17226" y="9727"/>
                    <a:pt x="17225" y="9727"/>
                    <a:pt x="17725" y="10269"/>
                  </a:cubicBezTo>
                  <a:cubicBezTo>
                    <a:pt x="17725" y="10269"/>
                    <a:pt x="17725" y="10269"/>
                    <a:pt x="17954" y="10498"/>
                  </a:cubicBezTo>
                  <a:cubicBezTo>
                    <a:pt x="17954" y="10498"/>
                    <a:pt x="17954" y="10498"/>
                    <a:pt x="17600" y="11061"/>
                  </a:cubicBezTo>
                  <a:cubicBezTo>
                    <a:pt x="17600" y="11061"/>
                    <a:pt x="17601" y="11060"/>
                    <a:pt x="16997" y="11726"/>
                  </a:cubicBezTo>
                  <a:cubicBezTo>
                    <a:pt x="16997" y="11726"/>
                    <a:pt x="16997" y="11727"/>
                    <a:pt x="16560" y="12206"/>
                  </a:cubicBezTo>
                  <a:cubicBezTo>
                    <a:pt x="16560" y="12206"/>
                    <a:pt x="16559" y="12206"/>
                    <a:pt x="16518" y="12227"/>
                  </a:cubicBezTo>
                  <a:cubicBezTo>
                    <a:pt x="16518" y="12227"/>
                    <a:pt x="16516" y="12224"/>
                    <a:pt x="16332" y="12040"/>
                  </a:cubicBezTo>
                  <a:lnTo>
                    <a:pt x="16332" y="11229"/>
                  </a:lnTo>
                  <a:lnTo>
                    <a:pt x="16331" y="11223"/>
                  </a:lnTo>
                  <a:cubicBezTo>
                    <a:pt x="16331" y="11207"/>
                    <a:pt x="16331" y="11223"/>
                    <a:pt x="16331" y="11206"/>
                  </a:cubicBezTo>
                  <a:cubicBezTo>
                    <a:pt x="16331" y="11206"/>
                    <a:pt x="16287" y="10983"/>
                    <a:pt x="16286" y="10975"/>
                  </a:cubicBezTo>
                  <a:lnTo>
                    <a:pt x="16092" y="9922"/>
                  </a:lnTo>
                  <a:cubicBezTo>
                    <a:pt x="16093" y="9921"/>
                    <a:pt x="16092" y="9922"/>
                    <a:pt x="16206" y="9789"/>
                  </a:cubicBezTo>
                  <a:cubicBezTo>
                    <a:pt x="16206" y="9789"/>
                    <a:pt x="16206" y="9790"/>
                    <a:pt x="16289" y="9936"/>
                  </a:cubicBezTo>
                  <a:cubicBezTo>
                    <a:pt x="16289" y="9936"/>
                    <a:pt x="16288" y="9936"/>
                    <a:pt x="16496" y="10935"/>
                  </a:cubicBezTo>
                  <a:cubicBezTo>
                    <a:pt x="16496" y="10935"/>
                    <a:pt x="16497" y="10936"/>
                    <a:pt x="16560" y="11290"/>
                  </a:cubicBezTo>
                  <a:cubicBezTo>
                    <a:pt x="16560" y="11290"/>
                    <a:pt x="16559" y="11290"/>
                    <a:pt x="16580" y="11331"/>
                  </a:cubicBezTo>
                  <a:cubicBezTo>
                    <a:pt x="16580" y="11331"/>
                    <a:pt x="16581" y="11331"/>
                    <a:pt x="16685" y="11435"/>
                  </a:cubicBezTo>
                  <a:cubicBezTo>
                    <a:pt x="16685" y="11435"/>
                    <a:pt x="16684" y="11435"/>
                    <a:pt x="16747" y="11455"/>
                  </a:cubicBezTo>
                  <a:cubicBezTo>
                    <a:pt x="16747" y="11455"/>
                    <a:pt x="16748" y="11454"/>
                    <a:pt x="16768" y="11395"/>
                  </a:cubicBezTo>
                  <a:lnTo>
                    <a:pt x="16772" y="11397"/>
                  </a:lnTo>
                  <a:lnTo>
                    <a:pt x="16793" y="11151"/>
                  </a:lnTo>
                  <a:cubicBezTo>
                    <a:pt x="16799" y="11093"/>
                    <a:pt x="16793" y="11151"/>
                    <a:pt x="16809" y="10997"/>
                  </a:cubicBezTo>
                  <a:cubicBezTo>
                    <a:pt x="16809" y="10997"/>
                    <a:pt x="16807" y="10993"/>
                    <a:pt x="16806" y="10993"/>
                  </a:cubicBezTo>
                  <a:lnTo>
                    <a:pt x="16810" y="10958"/>
                  </a:lnTo>
                  <a:lnTo>
                    <a:pt x="16661" y="10592"/>
                  </a:lnTo>
                  <a:cubicBezTo>
                    <a:pt x="16647" y="10552"/>
                    <a:pt x="16662" y="10592"/>
                    <a:pt x="16643" y="10539"/>
                  </a:cubicBezTo>
                  <a:cubicBezTo>
                    <a:pt x="16643" y="10539"/>
                    <a:pt x="16644" y="10528"/>
                    <a:pt x="16644" y="10528"/>
                  </a:cubicBezTo>
                  <a:lnTo>
                    <a:pt x="16694" y="10234"/>
                  </a:lnTo>
                  <a:lnTo>
                    <a:pt x="16685" y="10225"/>
                  </a:lnTo>
                  <a:cubicBezTo>
                    <a:pt x="16685" y="10225"/>
                    <a:pt x="16685" y="10225"/>
                    <a:pt x="16685" y="10185"/>
                  </a:cubicBezTo>
                  <a:cubicBezTo>
                    <a:pt x="16685" y="10185"/>
                    <a:pt x="16685" y="10186"/>
                    <a:pt x="16601" y="10123"/>
                  </a:cubicBezTo>
                  <a:cubicBezTo>
                    <a:pt x="16601" y="10123"/>
                    <a:pt x="16601" y="10122"/>
                    <a:pt x="16309" y="8977"/>
                  </a:cubicBezTo>
                  <a:cubicBezTo>
                    <a:pt x="16309" y="8977"/>
                    <a:pt x="16310" y="8977"/>
                    <a:pt x="16331" y="8915"/>
                  </a:cubicBezTo>
                  <a:close/>
                  <a:moveTo>
                    <a:pt x="6476" y="8945"/>
                  </a:moveTo>
                  <a:lnTo>
                    <a:pt x="6505" y="9057"/>
                  </a:lnTo>
                  <a:cubicBezTo>
                    <a:pt x="6499" y="9060"/>
                    <a:pt x="6505" y="9057"/>
                    <a:pt x="6499" y="9060"/>
                  </a:cubicBezTo>
                  <a:cubicBezTo>
                    <a:pt x="6499" y="9060"/>
                    <a:pt x="6479" y="8961"/>
                    <a:pt x="6476" y="8945"/>
                  </a:cubicBezTo>
                  <a:close/>
                  <a:moveTo>
                    <a:pt x="3001" y="8976"/>
                  </a:moveTo>
                  <a:cubicBezTo>
                    <a:pt x="2992" y="8995"/>
                    <a:pt x="3001" y="8975"/>
                    <a:pt x="2937" y="9102"/>
                  </a:cubicBezTo>
                  <a:cubicBezTo>
                    <a:pt x="2937" y="9102"/>
                    <a:pt x="2926" y="9108"/>
                    <a:pt x="2925" y="9109"/>
                  </a:cubicBezTo>
                  <a:lnTo>
                    <a:pt x="2918" y="9072"/>
                  </a:lnTo>
                  <a:lnTo>
                    <a:pt x="3001" y="8976"/>
                  </a:lnTo>
                  <a:close/>
                  <a:moveTo>
                    <a:pt x="3291" y="9019"/>
                  </a:moveTo>
                  <a:cubicBezTo>
                    <a:pt x="3291" y="9019"/>
                    <a:pt x="3292" y="9019"/>
                    <a:pt x="3229" y="9102"/>
                  </a:cubicBezTo>
                  <a:cubicBezTo>
                    <a:pt x="3229" y="9102"/>
                    <a:pt x="3229" y="9103"/>
                    <a:pt x="3208" y="9165"/>
                  </a:cubicBezTo>
                  <a:cubicBezTo>
                    <a:pt x="3208" y="9165"/>
                    <a:pt x="3208" y="9165"/>
                    <a:pt x="3187" y="9311"/>
                  </a:cubicBezTo>
                  <a:cubicBezTo>
                    <a:pt x="3187" y="9311"/>
                    <a:pt x="3187" y="9311"/>
                    <a:pt x="3124" y="9394"/>
                  </a:cubicBezTo>
                  <a:cubicBezTo>
                    <a:pt x="3124" y="9394"/>
                    <a:pt x="3125" y="9394"/>
                    <a:pt x="3104" y="9456"/>
                  </a:cubicBezTo>
                  <a:cubicBezTo>
                    <a:pt x="3104" y="9456"/>
                    <a:pt x="3103" y="9456"/>
                    <a:pt x="3124" y="9498"/>
                  </a:cubicBezTo>
                  <a:cubicBezTo>
                    <a:pt x="3124" y="9498"/>
                    <a:pt x="3124" y="9498"/>
                    <a:pt x="3124" y="9727"/>
                  </a:cubicBezTo>
                  <a:cubicBezTo>
                    <a:pt x="3124" y="9727"/>
                    <a:pt x="3146" y="9769"/>
                    <a:pt x="3187" y="9749"/>
                  </a:cubicBezTo>
                  <a:cubicBezTo>
                    <a:pt x="3187" y="9749"/>
                    <a:pt x="3187" y="9748"/>
                    <a:pt x="3249" y="9769"/>
                  </a:cubicBezTo>
                  <a:cubicBezTo>
                    <a:pt x="3291" y="9748"/>
                    <a:pt x="3291" y="9749"/>
                    <a:pt x="3291" y="9749"/>
                  </a:cubicBezTo>
                  <a:cubicBezTo>
                    <a:pt x="3291" y="9749"/>
                    <a:pt x="3292" y="9748"/>
                    <a:pt x="3313" y="9685"/>
                  </a:cubicBezTo>
                  <a:cubicBezTo>
                    <a:pt x="3313" y="9685"/>
                    <a:pt x="3313" y="9686"/>
                    <a:pt x="3354" y="9665"/>
                  </a:cubicBezTo>
                  <a:cubicBezTo>
                    <a:pt x="3354" y="9665"/>
                    <a:pt x="3354" y="9665"/>
                    <a:pt x="3333" y="9540"/>
                  </a:cubicBezTo>
                  <a:cubicBezTo>
                    <a:pt x="3333" y="9540"/>
                    <a:pt x="3333" y="9540"/>
                    <a:pt x="3500" y="9415"/>
                  </a:cubicBezTo>
                  <a:cubicBezTo>
                    <a:pt x="3500" y="9415"/>
                    <a:pt x="3499" y="9415"/>
                    <a:pt x="3478" y="9373"/>
                  </a:cubicBezTo>
                  <a:cubicBezTo>
                    <a:pt x="3478" y="9373"/>
                    <a:pt x="3479" y="9373"/>
                    <a:pt x="3416" y="9102"/>
                  </a:cubicBezTo>
                  <a:cubicBezTo>
                    <a:pt x="3416" y="9102"/>
                    <a:pt x="3416" y="9103"/>
                    <a:pt x="3375" y="9040"/>
                  </a:cubicBezTo>
                  <a:cubicBezTo>
                    <a:pt x="3375" y="9040"/>
                    <a:pt x="3354" y="8998"/>
                    <a:pt x="3333" y="9019"/>
                  </a:cubicBezTo>
                  <a:cubicBezTo>
                    <a:pt x="3333" y="9019"/>
                    <a:pt x="3333" y="9019"/>
                    <a:pt x="3291" y="9019"/>
                  </a:cubicBezTo>
                  <a:close/>
                  <a:moveTo>
                    <a:pt x="10471" y="9019"/>
                  </a:moveTo>
                  <a:lnTo>
                    <a:pt x="10549" y="9174"/>
                  </a:lnTo>
                  <a:lnTo>
                    <a:pt x="10500" y="9653"/>
                  </a:lnTo>
                  <a:cubicBezTo>
                    <a:pt x="10501" y="9651"/>
                    <a:pt x="10501" y="9653"/>
                    <a:pt x="10540" y="9186"/>
                  </a:cubicBezTo>
                  <a:cubicBezTo>
                    <a:pt x="10540" y="9186"/>
                    <a:pt x="10502" y="9092"/>
                    <a:pt x="10471" y="9019"/>
                  </a:cubicBezTo>
                  <a:close/>
                  <a:moveTo>
                    <a:pt x="7832" y="9060"/>
                  </a:moveTo>
                  <a:cubicBezTo>
                    <a:pt x="7832" y="9060"/>
                    <a:pt x="7832" y="9060"/>
                    <a:pt x="7895" y="9602"/>
                  </a:cubicBezTo>
                  <a:cubicBezTo>
                    <a:pt x="7895" y="9602"/>
                    <a:pt x="7894" y="9602"/>
                    <a:pt x="7915" y="9873"/>
                  </a:cubicBezTo>
                  <a:cubicBezTo>
                    <a:pt x="7915" y="9873"/>
                    <a:pt x="7915" y="9873"/>
                    <a:pt x="7686" y="10623"/>
                  </a:cubicBezTo>
                  <a:cubicBezTo>
                    <a:pt x="7686" y="10623"/>
                    <a:pt x="7678" y="10626"/>
                    <a:pt x="7649" y="10641"/>
                  </a:cubicBezTo>
                  <a:lnTo>
                    <a:pt x="7643" y="10634"/>
                  </a:lnTo>
                  <a:lnTo>
                    <a:pt x="7641" y="10643"/>
                  </a:lnTo>
                  <a:cubicBezTo>
                    <a:pt x="7641" y="10643"/>
                    <a:pt x="7641" y="10643"/>
                    <a:pt x="7603" y="10643"/>
                  </a:cubicBezTo>
                  <a:cubicBezTo>
                    <a:pt x="7603" y="10643"/>
                    <a:pt x="7603" y="10644"/>
                    <a:pt x="7582" y="10706"/>
                  </a:cubicBezTo>
                  <a:cubicBezTo>
                    <a:pt x="7582" y="10706"/>
                    <a:pt x="7582" y="10706"/>
                    <a:pt x="7603" y="10748"/>
                  </a:cubicBezTo>
                  <a:cubicBezTo>
                    <a:pt x="7603" y="10748"/>
                    <a:pt x="7619" y="10789"/>
                    <a:pt x="7676" y="10931"/>
                  </a:cubicBezTo>
                  <a:lnTo>
                    <a:pt x="7660" y="10956"/>
                  </a:lnTo>
                  <a:cubicBezTo>
                    <a:pt x="7654" y="10956"/>
                    <a:pt x="7660" y="10956"/>
                    <a:pt x="7644" y="10956"/>
                  </a:cubicBezTo>
                  <a:cubicBezTo>
                    <a:pt x="7644" y="10956"/>
                    <a:pt x="7616" y="11002"/>
                    <a:pt x="7613" y="11006"/>
                  </a:cubicBezTo>
                  <a:lnTo>
                    <a:pt x="7541" y="11061"/>
                  </a:lnTo>
                  <a:lnTo>
                    <a:pt x="7550" y="11108"/>
                  </a:lnTo>
                  <a:cubicBezTo>
                    <a:pt x="7542" y="11120"/>
                    <a:pt x="7550" y="11108"/>
                    <a:pt x="7541" y="11123"/>
                  </a:cubicBezTo>
                  <a:cubicBezTo>
                    <a:pt x="7541" y="11123"/>
                    <a:pt x="7545" y="11139"/>
                    <a:pt x="7559" y="11196"/>
                  </a:cubicBezTo>
                  <a:lnTo>
                    <a:pt x="7505" y="11229"/>
                  </a:lnTo>
                  <a:cubicBezTo>
                    <a:pt x="7491" y="11234"/>
                    <a:pt x="7505" y="11229"/>
                    <a:pt x="7457" y="11248"/>
                  </a:cubicBezTo>
                  <a:cubicBezTo>
                    <a:pt x="7457" y="11248"/>
                    <a:pt x="7457" y="11247"/>
                    <a:pt x="7436" y="11310"/>
                  </a:cubicBezTo>
                  <a:cubicBezTo>
                    <a:pt x="7436" y="11310"/>
                    <a:pt x="7436" y="11310"/>
                    <a:pt x="7374" y="11477"/>
                  </a:cubicBezTo>
                  <a:cubicBezTo>
                    <a:pt x="7395" y="11519"/>
                    <a:pt x="7394" y="11519"/>
                    <a:pt x="7394" y="11519"/>
                  </a:cubicBezTo>
                  <a:cubicBezTo>
                    <a:pt x="7394" y="11519"/>
                    <a:pt x="7394" y="11518"/>
                    <a:pt x="7478" y="11622"/>
                  </a:cubicBezTo>
                  <a:cubicBezTo>
                    <a:pt x="7478" y="11622"/>
                    <a:pt x="7478" y="11623"/>
                    <a:pt x="7541" y="11644"/>
                  </a:cubicBezTo>
                  <a:cubicBezTo>
                    <a:pt x="7541" y="11644"/>
                    <a:pt x="7540" y="11644"/>
                    <a:pt x="7519" y="11602"/>
                  </a:cubicBezTo>
                  <a:cubicBezTo>
                    <a:pt x="7519" y="11602"/>
                    <a:pt x="7519" y="11602"/>
                    <a:pt x="7603" y="11560"/>
                  </a:cubicBezTo>
                  <a:cubicBezTo>
                    <a:pt x="7603" y="11560"/>
                    <a:pt x="7603" y="11560"/>
                    <a:pt x="7624" y="11519"/>
                  </a:cubicBezTo>
                  <a:cubicBezTo>
                    <a:pt x="7624" y="11519"/>
                    <a:pt x="7624" y="11518"/>
                    <a:pt x="7644" y="11455"/>
                  </a:cubicBezTo>
                  <a:cubicBezTo>
                    <a:pt x="7644" y="11455"/>
                    <a:pt x="7645" y="11455"/>
                    <a:pt x="7728" y="11455"/>
                  </a:cubicBezTo>
                  <a:cubicBezTo>
                    <a:pt x="7790" y="11476"/>
                    <a:pt x="7790" y="11477"/>
                    <a:pt x="7770" y="11435"/>
                  </a:cubicBezTo>
                  <a:cubicBezTo>
                    <a:pt x="7811" y="11414"/>
                    <a:pt x="7811" y="11415"/>
                    <a:pt x="7790" y="11373"/>
                  </a:cubicBezTo>
                  <a:cubicBezTo>
                    <a:pt x="7790" y="11373"/>
                    <a:pt x="7790" y="11372"/>
                    <a:pt x="7811" y="11310"/>
                  </a:cubicBezTo>
                  <a:cubicBezTo>
                    <a:pt x="7811" y="11310"/>
                    <a:pt x="7811" y="11310"/>
                    <a:pt x="7832" y="11352"/>
                  </a:cubicBezTo>
                  <a:cubicBezTo>
                    <a:pt x="7832" y="11352"/>
                    <a:pt x="7832" y="11352"/>
                    <a:pt x="7873" y="11352"/>
                  </a:cubicBezTo>
                  <a:cubicBezTo>
                    <a:pt x="7915" y="11331"/>
                    <a:pt x="7915" y="11331"/>
                    <a:pt x="7915" y="11331"/>
                  </a:cubicBezTo>
                  <a:cubicBezTo>
                    <a:pt x="7915" y="11331"/>
                    <a:pt x="7916" y="11331"/>
                    <a:pt x="7936" y="10977"/>
                  </a:cubicBezTo>
                  <a:cubicBezTo>
                    <a:pt x="7936" y="10977"/>
                    <a:pt x="7936" y="10977"/>
                    <a:pt x="7915" y="10935"/>
                  </a:cubicBezTo>
                  <a:cubicBezTo>
                    <a:pt x="7915" y="10935"/>
                    <a:pt x="7916" y="10935"/>
                    <a:pt x="7708" y="10665"/>
                  </a:cubicBezTo>
                  <a:cubicBezTo>
                    <a:pt x="7708" y="10665"/>
                    <a:pt x="7707" y="10665"/>
                    <a:pt x="8165" y="10832"/>
                  </a:cubicBezTo>
                  <a:cubicBezTo>
                    <a:pt x="8165" y="10832"/>
                    <a:pt x="8165" y="10831"/>
                    <a:pt x="8269" y="11393"/>
                  </a:cubicBezTo>
                  <a:cubicBezTo>
                    <a:pt x="8248" y="11414"/>
                    <a:pt x="8249" y="11414"/>
                    <a:pt x="8249" y="11414"/>
                  </a:cubicBezTo>
                  <a:cubicBezTo>
                    <a:pt x="8249" y="11414"/>
                    <a:pt x="8249" y="11414"/>
                    <a:pt x="8249" y="11455"/>
                  </a:cubicBezTo>
                  <a:cubicBezTo>
                    <a:pt x="8249" y="11455"/>
                    <a:pt x="8249" y="11456"/>
                    <a:pt x="8249" y="11539"/>
                  </a:cubicBezTo>
                  <a:cubicBezTo>
                    <a:pt x="8249" y="11539"/>
                    <a:pt x="8248" y="11539"/>
                    <a:pt x="8394" y="12060"/>
                  </a:cubicBezTo>
                  <a:cubicBezTo>
                    <a:pt x="8394" y="12060"/>
                    <a:pt x="8395" y="12060"/>
                    <a:pt x="8499" y="12580"/>
                  </a:cubicBezTo>
                  <a:cubicBezTo>
                    <a:pt x="8499" y="12580"/>
                    <a:pt x="8499" y="12581"/>
                    <a:pt x="7749" y="12747"/>
                  </a:cubicBezTo>
                  <a:cubicBezTo>
                    <a:pt x="7749" y="12747"/>
                    <a:pt x="7749" y="12747"/>
                    <a:pt x="7207" y="12809"/>
                  </a:cubicBezTo>
                  <a:cubicBezTo>
                    <a:pt x="7207" y="12809"/>
                    <a:pt x="7208" y="12810"/>
                    <a:pt x="6437" y="12872"/>
                  </a:cubicBezTo>
                  <a:cubicBezTo>
                    <a:pt x="6437" y="12872"/>
                    <a:pt x="6436" y="12872"/>
                    <a:pt x="5853" y="12872"/>
                  </a:cubicBezTo>
                  <a:cubicBezTo>
                    <a:pt x="5853" y="12872"/>
                    <a:pt x="5853" y="12872"/>
                    <a:pt x="5853" y="12622"/>
                  </a:cubicBezTo>
                  <a:cubicBezTo>
                    <a:pt x="5853" y="12622"/>
                    <a:pt x="5853" y="12623"/>
                    <a:pt x="5895" y="11686"/>
                  </a:cubicBezTo>
                  <a:cubicBezTo>
                    <a:pt x="5895" y="11686"/>
                    <a:pt x="5895" y="11685"/>
                    <a:pt x="5916" y="10623"/>
                  </a:cubicBezTo>
                  <a:cubicBezTo>
                    <a:pt x="5916" y="10623"/>
                    <a:pt x="5916" y="10622"/>
                    <a:pt x="6061" y="9789"/>
                  </a:cubicBezTo>
                  <a:cubicBezTo>
                    <a:pt x="6061" y="9789"/>
                    <a:pt x="6061" y="9790"/>
                    <a:pt x="6103" y="9353"/>
                  </a:cubicBezTo>
                  <a:cubicBezTo>
                    <a:pt x="6103" y="9353"/>
                    <a:pt x="6103" y="9353"/>
                    <a:pt x="6145" y="9124"/>
                  </a:cubicBezTo>
                  <a:cubicBezTo>
                    <a:pt x="6145" y="9124"/>
                    <a:pt x="6145" y="9124"/>
                    <a:pt x="6395" y="9165"/>
                  </a:cubicBezTo>
                  <a:cubicBezTo>
                    <a:pt x="6416" y="9186"/>
                    <a:pt x="6416" y="9186"/>
                    <a:pt x="6457" y="9186"/>
                  </a:cubicBezTo>
                  <a:cubicBezTo>
                    <a:pt x="6457" y="9186"/>
                    <a:pt x="6457" y="9186"/>
                    <a:pt x="6499" y="9165"/>
                  </a:cubicBezTo>
                  <a:cubicBezTo>
                    <a:pt x="6499" y="9165"/>
                    <a:pt x="6499" y="9165"/>
                    <a:pt x="6769" y="9165"/>
                  </a:cubicBezTo>
                  <a:cubicBezTo>
                    <a:pt x="6769" y="9165"/>
                    <a:pt x="6770" y="9165"/>
                    <a:pt x="7207" y="9165"/>
                  </a:cubicBezTo>
                  <a:cubicBezTo>
                    <a:pt x="7207" y="9165"/>
                    <a:pt x="7207" y="9165"/>
                    <a:pt x="7832" y="9060"/>
                  </a:cubicBezTo>
                  <a:close/>
                  <a:moveTo>
                    <a:pt x="1063" y="9248"/>
                  </a:moveTo>
                  <a:cubicBezTo>
                    <a:pt x="1063" y="9248"/>
                    <a:pt x="1062" y="9248"/>
                    <a:pt x="1187" y="9331"/>
                  </a:cubicBezTo>
                  <a:cubicBezTo>
                    <a:pt x="1187" y="9331"/>
                    <a:pt x="1187" y="9331"/>
                    <a:pt x="1229" y="9331"/>
                  </a:cubicBezTo>
                  <a:cubicBezTo>
                    <a:pt x="1229" y="9331"/>
                    <a:pt x="1229" y="9332"/>
                    <a:pt x="1438" y="9269"/>
                  </a:cubicBezTo>
                  <a:cubicBezTo>
                    <a:pt x="1438" y="9269"/>
                    <a:pt x="1438" y="9269"/>
                    <a:pt x="1479" y="9353"/>
                  </a:cubicBezTo>
                  <a:cubicBezTo>
                    <a:pt x="1479" y="9353"/>
                    <a:pt x="1480" y="9352"/>
                    <a:pt x="1417" y="9415"/>
                  </a:cubicBezTo>
                  <a:cubicBezTo>
                    <a:pt x="1417" y="9415"/>
                    <a:pt x="1394" y="9427"/>
                    <a:pt x="1200" y="9533"/>
                  </a:cubicBezTo>
                  <a:lnTo>
                    <a:pt x="1175" y="9485"/>
                  </a:lnTo>
                  <a:lnTo>
                    <a:pt x="1156" y="9495"/>
                  </a:lnTo>
                  <a:cubicBezTo>
                    <a:pt x="1154" y="9494"/>
                    <a:pt x="1156" y="9494"/>
                    <a:pt x="1105" y="9477"/>
                  </a:cubicBezTo>
                  <a:cubicBezTo>
                    <a:pt x="1105" y="9477"/>
                    <a:pt x="1105" y="9477"/>
                    <a:pt x="1022" y="9518"/>
                  </a:cubicBezTo>
                  <a:cubicBezTo>
                    <a:pt x="1022" y="9518"/>
                    <a:pt x="1021" y="9518"/>
                    <a:pt x="980" y="9289"/>
                  </a:cubicBezTo>
                  <a:cubicBezTo>
                    <a:pt x="980" y="9289"/>
                    <a:pt x="980" y="9289"/>
                    <a:pt x="1063" y="9248"/>
                  </a:cubicBezTo>
                  <a:close/>
                  <a:moveTo>
                    <a:pt x="209" y="9269"/>
                  </a:moveTo>
                  <a:cubicBezTo>
                    <a:pt x="209" y="9269"/>
                    <a:pt x="217" y="9286"/>
                    <a:pt x="218" y="9287"/>
                  </a:cubicBezTo>
                  <a:lnTo>
                    <a:pt x="201" y="9363"/>
                  </a:lnTo>
                  <a:cubicBezTo>
                    <a:pt x="204" y="9326"/>
                    <a:pt x="201" y="9363"/>
                    <a:pt x="209" y="9269"/>
                  </a:cubicBezTo>
                  <a:close/>
                  <a:moveTo>
                    <a:pt x="878" y="9330"/>
                  </a:moveTo>
                  <a:lnTo>
                    <a:pt x="887" y="9336"/>
                  </a:lnTo>
                  <a:cubicBezTo>
                    <a:pt x="886" y="9336"/>
                    <a:pt x="887" y="9336"/>
                    <a:pt x="855" y="9353"/>
                  </a:cubicBezTo>
                  <a:cubicBezTo>
                    <a:pt x="855" y="9353"/>
                    <a:pt x="855" y="9352"/>
                    <a:pt x="813" y="9373"/>
                  </a:cubicBezTo>
                  <a:cubicBezTo>
                    <a:pt x="813" y="9373"/>
                    <a:pt x="813" y="9373"/>
                    <a:pt x="729" y="9373"/>
                  </a:cubicBezTo>
                  <a:cubicBezTo>
                    <a:pt x="729" y="9373"/>
                    <a:pt x="731" y="9369"/>
                    <a:pt x="731" y="9369"/>
                  </a:cubicBezTo>
                  <a:lnTo>
                    <a:pt x="878" y="9330"/>
                  </a:lnTo>
                  <a:close/>
                  <a:moveTo>
                    <a:pt x="2858" y="9409"/>
                  </a:moveTo>
                  <a:cubicBezTo>
                    <a:pt x="2854" y="9430"/>
                    <a:pt x="2859" y="9409"/>
                    <a:pt x="2854" y="9436"/>
                  </a:cubicBezTo>
                  <a:cubicBezTo>
                    <a:pt x="2854" y="9436"/>
                    <a:pt x="2827" y="9443"/>
                    <a:pt x="2791" y="9452"/>
                  </a:cubicBezTo>
                  <a:lnTo>
                    <a:pt x="2854" y="9420"/>
                  </a:lnTo>
                  <a:lnTo>
                    <a:pt x="2858" y="9409"/>
                  </a:lnTo>
                  <a:close/>
                  <a:moveTo>
                    <a:pt x="833" y="9415"/>
                  </a:moveTo>
                  <a:cubicBezTo>
                    <a:pt x="833" y="9415"/>
                    <a:pt x="833" y="9414"/>
                    <a:pt x="917" y="9477"/>
                  </a:cubicBezTo>
                  <a:cubicBezTo>
                    <a:pt x="917" y="9477"/>
                    <a:pt x="917" y="9477"/>
                    <a:pt x="958" y="9540"/>
                  </a:cubicBezTo>
                  <a:cubicBezTo>
                    <a:pt x="979" y="9581"/>
                    <a:pt x="980" y="9582"/>
                    <a:pt x="980" y="9582"/>
                  </a:cubicBezTo>
                  <a:cubicBezTo>
                    <a:pt x="980" y="9582"/>
                    <a:pt x="980" y="9581"/>
                    <a:pt x="1022" y="9602"/>
                  </a:cubicBezTo>
                  <a:cubicBezTo>
                    <a:pt x="1022" y="9602"/>
                    <a:pt x="1021" y="9603"/>
                    <a:pt x="1000" y="9665"/>
                  </a:cubicBezTo>
                  <a:cubicBezTo>
                    <a:pt x="1000" y="9665"/>
                    <a:pt x="1000" y="9665"/>
                    <a:pt x="958" y="9685"/>
                  </a:cubicBezTo>
                  <a:cubicBezTo>
                    <a:pt x="958" y="9685"/>
                    <a:pt x="959" y="9685"/>
                    <a:pt x="980" y="9914"/>
                  </a:cubicBezTo>
                  <a:cubicBezTo>
                    <a:pt x="980" y="9914"/>
                    <a:pt x="979" y="9915"/>
                    <a:pt x="958" y="9978"/>
                  </a:cubicBezTo>
                  <a:cubicBezTo>
                    <a:pt x="958" y="9978"/>
                    <a:pt x="959" y="9978"/>
                    <a:pt x="980" y="10019"/>
                  </a:cubicBezTo>
                  <a:cubicBezTo>
                    <a:pt x="1001" y="10061"/>
                    <a:pt x="1042" y="10040"/>
                    <a:pt x="1042" y="10040"/>
                  </a:cubicBezTo>
                  <a:cubicBezTo>
                    <a:pt x="1083" y="10019"/>
                    <a:pt x="1084" y="10019"/>
                    <a:pt x="1084" y="10019"/>
                  </a:cubicBezTo>
                  <a:cubicBezTo>
                    <a:pt x="1084" y="10019"/>
                    <a:pt x="1084" y="10019"/>
                    <a:pt x="1105" y="9956"/>
                  </a:cubicBezTo>
                  <a:cubicBezTo>
                    <a:pt x="1105" y="9956"/>
                    <a:pt x="1105" y="9956"/>
                    <a:pt x="1250" y="10269"/>
                  </a:cubicBezTo>
                  <a:cubicBezTo>
                    <a:pt x="1250" y="10269"/>
                    <a:pt x="1250" y="10268"/>
                    <a:pt x="1396" y="10601"/>
                  </a:cubicBezTo>
                  <a:cubicBezTo>
                    <a:pt x="1396" y="10601"/>
                    <a:pt x="1396" y="10602"/>
                    <a:pt x="1583" y="10935"/>
                  </a:cubicBezTo>
                  <a:cubicBezTo>
                    <a:pt x="1583" y="10935"/>
                    <a:pt x="1583" y="10936"/>
                    <a:pt x="1708" y="11102"/>
                  </a:cubicBezTo>
                  <a:cubicBezTo>
                    <a:pt x="1708" y="11102"/>
                    <a:pt x="1708" y="11102"/>
                    <a:pt x="1625" y="11331"/>
                  </a:cubicBezTo>
                  <a:cubicBezTo>
                    <a:pt x="1625" y="11331"/>
                    <a:pt x="1613" y="11407"/>
                    <a:pt x="1571" y="11660"/>
                  </a:cubicBezTo>
                  <a:lnTo>
                    <a:pt x="1550" y="11629"/>
                  </a:lnTo>
                  <a:lnTo>
                    <a:pt x="1524" y="11358"/>
                  </a:lnTo>
                  <a:lnTo>
                    <a:pt x="1185" y="10856"/>
                  </a:lnTo>
                  <a:cubicBezTo>
                    <a:pt x="1185" y="10856"/>
                    <a:pt x="1176" y="10798"/>
                    <a:pt x="1175" y="10792"/>
                  </a:cubicBezTo>
                  <a:lnTo>
                    <a:pt x="1175" y="10608"/>
                  </a:lnTo>
                  <a:lnTo>
                    <a:pt x="1149" y="10619"/>
                  </a:lnTo>
                  <a:cubicBezTo>
                    <a:pt x="1146" y="10604"/>
                    <a:pt x="1148" y="10620"/>
                    <a:pt x="1146" y="10601"/>
                  </a:cubicBezTo>
                  <a:cubicBezTo>
                    <a:pt x="1146" y="10601"/>
                    <a:pt x="1147" y="10560"/>
                    <a:pt x="1105" y="10581"/>
                  </a:cubicBezTo>
                  <a:cubicBezTo>
                    <a:pt x="1105" y="10581"/>
                    <a:pt x="1105" y="10581"/>
                    <a:pt x="1022" y="10623"/>
                  </a:cubicBezTo>
                  <a:cubicBezTo>
                    <a:pt x="1022" y="10623"/>
                    <a:pt x="1021" y="10622"/>
                    <a:pt x="980" y="10643"/>
                  </a:cubicBezTo>
                  <a:cubicBezTo>
                    <a:pt x="980" y="10643"/>
                    <a:pt x="979" y="10643"/>
                    <a:pt x="833" y="10956"/>
                  </a:cubicBezTo>
                  <a:cubicBezTo>
                    <a:pt x="833" y="10956"/>
                    <a:pt x="834" y="10956"/>
                    <a:pt x="542" y="10519"/>
                  </a:cubicBezTo>
                  <a:cubicBezTo>
                    <a:pt x="542" y="10519"/>
                    <a:pt x="542" y="10518"/>
                    <a:pt x="584" y="10498"/>
                  </a:cubicBezTo>
                  <a:cubicBezTo>
                    <a:pt x="626" y="10477"/>
                    <a:pt x="604" y="10436"/>
                    <a:pt x="604" y="10436"/>
                  </a:cubicBezTo>
                  <a:cubicBezTo>
                    <a:pt x="604" y="10436"/>
                    <a:pt x="604" y="10417"/>
                    <a:pt x="604" y="10416"/>
                  </a:cubicBezTo>
                  <a:lnTo>
                    <a:pt x="608" y="10415"/>
                  </a:lnTo>
                  <a:lnTo>
                    <a:pt x="608" y="10134"/>
                  </a:lnTo>
                  <a:cubicBezTo>
                    <a:pt x="608" y="10134"/>
                    <a:pt x="608" y="10135"/>
                    <a:pt x="709" y="9852"/>
                  </a:cubicBezTo>
                  <a:cubicBezTo>
                    <a:pt x="709" y="9852"/>
                    <a:pt x="709" y="9852"/>
                    <a:pt x="855" y="9456"/>
                  </a:cubicBezTo>
                  <a:cubicBezTo>
                    <a:pt x="855" y="9456"/>
                    <a:pt x="854" y="9457"/>
                    <a:pt x="792" y="9436"/>
                  </a:cubicBezTo>
                  <a:cubicBezTo>
                    <a:pt x="792" y="9436"/>
                    <a:pt x="792" y="9435"/>
                    <a:pt x="833" y="9415"/>
                  </a:cubicBezTo>
                  <a:close/>
                  <a:moveTo>
                    <a:pt x="1105" y="9560"/>
                  </a:moveTo>
                  <a:cubicBezTo>
                    <a:pt x="1105" y="9560"/>
                    <a:pt x="1112" y="9574"/>
                    <a:pt x="1113" y="9576"/>
                  </a:cubicBezTo>
                  <a:lnTo>
                    <a:pt x="1111" y="9578"/>
                  </a:lnTo>
                  <a:cubicBezTo>
                    <a:pt x="1108" y="9572"/>
                    <a:pt x="1110" y="9570"/>
                    <a:pt x="1105" y="9560"/>
                  </a:cubicBezTo>
                  <a:close/>
                  <a:moveTo>
                    <a:pt x="3254" y="9638"/>
                  </a:moveTo>
                  <a:cubicBezTo>
                    <a:pt x="3251" y="9656"/>
                    <a:pt x="3253" y="9638"/>
                    <a:pt x="3249" y="9665"/>
                  </a:cubicBezTo>
                  <a:cubicBezTo>
                    <a:pt x="3249" y="9665"/>
                    <a:pt x="3233" y="9673"/>
                    <a:pt x="3226" y="9676"/>
                  </a:cubicBezTo>
                  <a:lnTo>
                    <a:pt x="3254" y="9638"/>
                  </a:lnTo>
                  <a:close/>
                  <a:moveTo>
                    <a:pt x="1563" y="9691"/>
                  </a:moveTo>
                  <a:lnTo>
                    <a:pt x="1624" y="9850"/>
                  </a:lnTo>
                  <a:cubicBezTo>
                    <a:pt x="1624" y="9850"/>
                    <a:pt x="1623" y="9850"/>
                    <a:pt x="1541" y="9707"/>
                  </a:cubicBezTo>
                  <a:cubicBezTo>
                    <a:pt x="1537" y="9699"/>
                    <a:pt x="1535" y="9701"/>
                    <a:pt x="1531" y="9697"/>
                  </a:cubicBezTo>
                  <a:lnTo>
                    <a:pt x="1563" y="9691"/>
                  </a:lnTo>
                  <a:close/>
                  <a:moveTo>
                    <a:pt x="16229" y="9730"/>
                  </a:moveTo>
                  <a:lnTo>
                    <a:pt x="16351" y="9914"/>
                  </a:lnTo>
                  <a:lnTo>
                    <a:pt x="16358" y="9925"/>
                  </a:lnTo>
                  <a:lnTo>
                    <a:pt x="16432" y="10252"/>
                  </a:lnTo>
                  <a:cubicBezTo>
                    <a:pt x="16395" y="10098"/>
                    <a:pt x="16432" y="10252"/>
                    <a:pt x="16351" y="9914"/>
                  </a:cubicBezTo>
                  <a:cubicBezTo>
                    <a:pt x="16351" y="9914"/>
                    <a:pt x="16345" y="9907"/>
                    <a:pt x="16228" y="9732"/>
                  </a:cubicBezTo>
                  <a:lnTo>
                    <a:pt x="16229" y="9730"/>
                  </a:lnTo>
                  <a:close/>
                  <a:moveTo>
                    <a:pt x="130" y="9732"/>
                  </a:moveTo>
                  <a:lnTo>
                    <a:pt x="130" y="9858"/>
                  </a:lnTo>
                  <a:cubicBezTo>
                    <a:pt x="127" y="9790"/>
                    <a:pt x="130" y="9858"/>
                    <a:pt x="125" y="9749"/>
                  </a:cubicBezTo>
                  <a:cubicBezTo>
                    <a:pt x="125" y="9749"/>
                    <a:pt x="130" y="9732"/>
                    <a:pt x="130" y="9732"/>
                  </a:cubicBezTo>
                  <a:close/>
                  <a:moveTo>
                    <a:pt x="1479" y="9769"/>
                  </a:moveTo>
                  <a:cubicBezTo>
                    <a:pt x="1479" y="9769"/>
                    <a:pt x="1479" y="9769"/>
                    <a:pt x="1541" y="9894"/>
                  </a:cubicBezTo>
                  <a:cubicBezTo>
                    <a:pt x="1541" y="9894"/>
                    <a:pt x="1542" y="9893"/>
                    <a:pt x="1521" y="10143"/>
                  </a:cubicBezTo>
                  <a:cubicBezTo>
                    <a:pt x="1521" y="10143"/>
                    <a:pt x="1520" y="10143"/>
                    <a:pt x="1541" y="10185"/>
                  </a:cubicBezTo>
                  <a:cubicBezTo>
                    <a:pt x="1541" y="10185"/>
                    <a:pt x="1542" y="10186"/>
                    <a:pt x="1730" y="10436"/>
                  </a:cubicBezTo>
                  <a:cubicBezTo>
                    <a:pt x="1730" y="10436"/>
                    <a:pt x="1729" y="10435"/>
                    <a:pt x="1666" y="10601"/>
                  </a:cubicBezTo>
                  <a:cubicBezTo>
                    <a:pt x="1666" y="10601"/>
                    <a:pt x="1667" y="10602"/>
                    <a:pt x="1646" y="10665"/>
                  </a:cubicBezTo>
                  <a:cubicBezTo>
                    <a:pt x="1646" y="10665"/>
                    <a:pt x="1646" y="10664"/>
                    <a:pt x="1730" y="10914"/>
                  </a:cubicBezTo>
                  <a:cubicBezTo>
                    <a:pt x="1730" y="10914"/>
                    <a:pt x="1730" y="10915"/>
                    <a:pt x="1730" y="11019"/>
                  </a:cubicBezTo>
                  <a:cubicBezTo>
                    <a:pt x="1730" y="11019"/>
                    <a:pt x="1729" y="11019"/>
                    <a:pt x="1666" y="10894"/>
                  </a:cubicBezTo>
                  <a:cubicBezTo>
                    <a:pt x="1666" y="10894"/>
                    <a:pt x="1667" y="10894"/>
                    <a:pt x="1459" y="10561"/>
                  </a:cubicBezTo>
                  <a:cubicBezTo>
                    <a:pt x="1459" y="10561"/>
                    <a:pt x="1458" y="10561"/>
                    <a:pt x="1146" y="9852"/>
                  </a:cubicBezTo>
                  <a:cubicBezTo>
                    <a:pt x="1146" y="9852"/>
                    <a:pt x="1146" y="9852"/>
                    <a:pt x="1479" y="9769"/>
                  </a:cubicBezTo>
                  <a:close/>
                  <a:moveTo>
                    <a:pt x="1625" y="9853"/>
                  </a:moveTo>
                  <a:lnTo>
                    <a:pt x="1627" y="9859"/>
                  </a:lnTo>
                  <a:lnTo>
                    <a:pt x="1622" y="9879"/>
                  </a:lnTo>
                  <a:cubicBezTo>
                    <a:pt x="1624" y="9858"/>
                    <a:pt x="1623" y="9879"/>
                    <a:pt x="1625" y="9853"/>
                  </a:cubicBezTo>
                  <a:close/>
                  <a:moveTo>
                    <a:pt x="2479" y="10041"/>
                  </a:moveTo>
                  <a:lnTo>
                    <a:pt x="2509" y="10055"/>
                  </a:lnTo>
                  <a:cubicBezTo>
                    <a:pt x="2508" y="10055"/>
                    <a:pt x="2483" y="10045"/>
                    <a:pt x="2477" y="10043"/>
                  </a:cubicBezTo>
                  <a:lnTo>
                    <a:pt x="2479" y="10041"/>
                  </a:lnTo>
                  <a:close/>
                  <a:moveTo>
                    <a:pt x="20891" y="10227"/>
                  </a:moveTo>
                  <a:cubicBezTo>
                    <a:pt x="20891" y="10227"/>
                    <a:pt x="20891" y="10227"/>
                    <a:pt x="21204" y="10894"/>
                  </a:cubicBezTo>
                  <a:cubicBezTo>
                    <a:pt x="21204" y="10894"/>
                    <a:pt x="21204" y="10894"/>
                    <a:pt x="21454" y="11602"/>
                  </a:cubicBezTo>
                  <a:cubicBezTo>
                    <a:pt x="21454" y="11602"/>
                    <a:pt x="21454" y="11602"/>
                    <a:pt x="21496" y="11581"/>
                  </a:cubicBezTo>
                  <a:cubicBezTo>
                    <a:pt x="21496" y="11581"/>
                    <a:pt x="21496" y="11581"/>
                    <a:pt x="21392" y="12247"/>
                  </a:cubicBezTo>
                  <a:cubicBezTo>
                    <a:pt x="21392" y="12247"/>
                    <a:pt x="21391" y="12247"/>
                    <a:pt x="21329" y="12664"/>
                  </a:cubicBezTo>
                  <a:cubicBezTo>
                    <a:pt x="21329" y="12664"/>
                    <a:pt x="21329" y="12664"/>
                    <a:pt x="21120" y="13539"/>
                  </a:cubicBezTo>
                  <a:cubicBezTo>
                    <a:pt x="21120" y="13539"/>
                    <a:pt x="21121" y="13539"/>
                    <a:pt x="20955" y="14101"/>
                  </a:cubicBezTo>
                  <a:cubicBezTo>
                    <a:pt x="20955" y="14101"/>
                    <a:pt x="20954" y="14101"/>
                    <a:pt x="20913" y="14205"/>
                  </a:cubicBezTo>
                  <a:cubicBezTo>
                    <a:pt x="20913" y="14205"/>
                    <a:pt x="20912" y="14205"/>
                    <a:pt x="20496" y="14872"/>
                  </a:cubicBezTo>
                  <a:cubicBezTo>
                    <a:pt x="20496" y="14872"/>
                    <a:pt x="20496" y="14871"/>
                    <a:pt x="20225" y="15288"/>
                  </a:cubicBezTo>
                  <a:cubicBezTo>
                    <a:pt x="20225" y="15288"/>
                    <a:pt x="20226" y="15288"/>
                    <a:pt x="20163" y="14746"/>
                  </a:cubicBezTo>
                  <a:cubicBezTo>
                    <a:pt x="20163" y="14746"/>
                    <a:pt x="20163" y="14747"/>
                    <a:pt x="19996" y="14101"/>
                  </a:cubicBezTo>
                  <a:cubicBezTo>
                    <a:pt x="19996" y="14101"/>
                    <a:pt x="19996" y="14101"/>
                    <a:pt x="19871" y="13601"/>
                  </a:cubicBezTo>
                  <a:cubicBezTo>
                    <a:pt x="19871" y="13601"/>
                    <a:pt x="19871" y="13601"/>
                    <a:pt x="19642" y="13122"/>
                  </a:cubicBezTo>
                  <a:cubicBezTo>
                    <a:pt x="19642" y="13122"/>
                    <a:pt x="19642" y="13123"/>
                    <a:pt x="20038" y="12414"/>
                  </a:cubicBezTo>
                  <a:cubicBezTo>
                    <a:pt x="20038" y="12414"/>
                    <a:pt x="20037" y="12414"/>
                    <a:pt x="20329" y="11831"/>
                  </a:cubicBezTo>
                  <a:cubicBezTo>
                    <a:pt x="20329" y="11831"/>
                    <a:pt x="20330" y="11831"/>
                    <a:pt x="20684" y="11039"/>
                  </a:cubicBezTo>
                  <a:cubicBezTo>
                    <a:pt x="20684" y="11039"/>
                    <a:pt x="20683" y="11039"/>
                    <a:pt x="20891" y="10227"/>
                  </a:cubicBezTo>
                  <a:close/>
                  <a:moveTo>
                    <a:pt x="1752" y="10321"/>
                  </a:moveTo>
                  <a:lnTo>
                    <a:pt x="1821" y="10376"/>
                  </a:lnTo>
                  <a:lnTo>
                    <a:pt x="1814" y="10396"/>
                  </a:lnTo>
                  <a:cubicBezTo>
                    <a:pt x="1813" y="10394"/>
                    <a:pt x="1814" y="10396"/>
                    <a:pt x="1813" y="10394"/>
                  </a:cubicBezTo>
                  <a:cubicBezTo>
                    <a:pt x="1813" y="10394"/>
                    <a:pt x="1757" y="10327"/>
                    <a:pt x="1752" y="10321"/>
                  </a:cubicBezTo>
                  <a:close/>
                  <a:moveTo>
                    <a:pt x="17996" y="10581"/>
                  </a:moveTo>
                  <a:cubicBezTo>
                    <a:pt x="17996" y="10581"/>
                    <a:pt x="17997" y="10581"/>
                    <a:pt x="18580" y="11310"/>
                  </a:cubicBezTo>
                  <a:cubicBezTo>
                    <a:pt x="18580" y="11310"/>
                    <a:pt x="18580" y="11311"/>
                    <a:pt x="19080" y="12185"/>
                  </a:cubicBezTo>
                  <a:cubicBezTo>
                    <a:pt x="19080" y="12185"/>
                    <a:pt x="19079" y="12184"/>
                    <a:pt x="19537" y="13122"/>
                  </a:cubicBezTo>
                  <a:cubicBezTo>
                    <a:pt x="19537" y="13122"/>
                    <a:pt x="19538" y="13122"/>
                    <a:pt x="18954" y="13914"/>
                  </a:cubicBezTo>
                  <a:cubicBezTo>
                    <a:pt x="18954" y="13914"/>
                    <a:pt x="18954" y="13914"/>
                    <a:pt x="18350" y="14643"/>
                  </a:cubicBezTo>
                  <a:cubicBezTo>
                    <a:pt x="18350" y="14643"/>
                    <a:pt x="18350" y="14643"/>
                    <a:pt x="17725" y="15268"/>
                  </a:cubicBezTo>
                  <a:cubicBezTo>
                    <a:pt x="17725" y="15268"/>
                    <a:pt x="17725" y="15267"/>
                    <a:pt x="17246" y="15684"/>
                  </a:cubicBezTo>
                  <a:cubicBezTo>
                    <a:pt x="17246" y="15684"/>
                    <a:pt x="17246" y="15685"/>
                    <a:pt x="17059" y="15247"/>
                  </a:cubicBezTo>
                  <a:cubicBezTo>
                    <a:pt x="17059" y="15247"/>
                    <a:pt x="17059" y="15247"/>
                    <a:pt x="16309" y="13830"/>
                  </a:cubicBezTo>
                  <a:cubicBezTo>
                    <a:pt x="16309" y="13830"/>
                    <a:pt x="16266" y="13771"/>
                    <a:pt x="16063" y="13491"/>
                  </a:cubicBezTo>
                  <a:lnTo>
                    <a:pt x="16087" y="13464"/>
                  </a:lnTo>
                  <a:lnTo>
                    <a:pt x="16539" y="12300"/>
                  </a:lnTo>
                  <a:lnTo>
                    <a:pt x="16529" y="12288"/>
                  </a:lnTo>
                  <a:cubicBezTo>
                    <a:pt x="16537" y="12268"/>
                    <a:pt x="16530" y="12288"/>
                    <a:pt x="16538" y="12268"/>
                  </a:cubicBezTo>
                  <a:cubicBezTo>
                    <a:pt x="16538" y="12268"/>
                    <a:pt x="16538" y="12268"/>
                    <a:pt x="16580" y="12247"/>
                  </a:cubicBezTo>
                  <a:cubicBezTo>
                    <a:pt x="16580" y="12247"/>
                    <a:pt x="16581" y="12248"/>
                    <a:pt x="17080" y="11789"/>
                  </a:cubicBezTo>
                  <a:cubicBezTo>
                    <a:pt x="17080" y="11789"/>
                    <a:pt x="17080" y="11789"/>
                    <a:pt x="17663" y="11123"/>
                  </a:cubicBezTo>
                  <a:cubicBezTo>
                    <a:pt x="17663" y="11123"/>
                    <a:pt x="17663" y="11123"/>
                    <a:pt x="17996" y="10581"/>
                  </a:cubicBezTo>
                  <a:close/>
                  <a:moveTo>
                    <a:pt x="1743" y="10598"/>
                  </a:moveTo>
                  <a:lnTo>
                    <a:pt x="1732" y="10631"/>
                  </a:lnTo>
                  <a:cubicBezTo>
                    <a:pt x="1730" y="10623"/>
                    <a:pt x="1732" y="10631"/>
                    <a:pt x="1730" y="10623"/>
                  </a:cubicBezTo>
                  <a:cubicBezTo>
                    <a:pt x="1730" y="10623"/>
                    <a:pt x="1743" y="10598"/>
                    <a:pt x="1743" y="10598"/>
                  </a:cubicBezTo>
                  <a:close/>
                  <a:moveTo>
                    <a:pt x="1739" y="10653"/>
                  </a:moveTo>
                  <a:lnTo>
                    <a:pt x="1833" y="10893"/>
                  </a:lnTo>
                  <a:lnTo>
                    <a:pt x="1823" y="10935"/>
                  </a:lnTo>
                  <a:cubicBezTo>
                    <a:pt x="1821" y="10930"/>
                    <a:pt x="1824" y="10935"/>
                    <a:pt x="1813" y="10914"/>
                  </a:cubicBezTo>
                  <a:cubicBezTo>
                    <a:pt x="1813" y="10914"/>
                    <a:pt x="1798" y="10862"/>
                    <a:pt x="1739" y="10653"/>
                  </a:cubicBezTo>
                  <a:close/>
                  <a:moveTo>
                    <a:pt x="8957" y="10685"/>
                  </a:moveTo>
                  <a:cubicBezTo>
                    <a:pt x="8957" y="10685"/>
                    <a:pt x="8957" y="10685"/>
                    <a:pt x="9394" y="10914"/>
                  </a:cubicBezTo>
                  <a:cubicBezTo>
                    <a:pt x="9394" y="10914"/>
                    <a:pt x="9395" y="10915"/>
                    <a:pt x="8770" y="10832"/>
                  </a:cubicBezTo>
                  <a:cubicBezTo>
                    <a:pt x="8770" y="10832"/>
                    <a:pt x="8769" y="10831"/>
                    <a:pt x="8623" y="10894"/>
                  </a:cubicBezTo>
                  <a:cubicBezTo>
                    <a:pt x="8581" y="10914"/>
                    <a:pt x="8603" y="10956"/>
                    <a:pt x="8603" y="10956"/>
                  </a:cubicBezTo>
                  <a:cubicBezTo>
                    <a:pt x="8603" y="10956"/>
                    <a:pt x="8602" y="10956"/>
                    <a:pt x="8748" y="11164"/>
                  </a:cubicBezTo>
                  <a:cubicBezTo>
                    <a:pt x="8748" y="11164"/>
                    <a:pt x="8749" y="11164"/>
                    <a:pt x="8770" y="11414"/>
                  </a:cubicBezTo>
                  <a:cubicBezTo>
                    <a:pt x="8770" y="11414"/>
                    <a:pt x="8770" y="11414"/>
                    <a:pt x="8332" y="11414"/>
                  </a:cubicBezTo>
                  <a:cubicBezTo>
                    <a:pt x="8332" y="11414"/>
                    <a:pt x="8332" y="11414"/>
                    <a:pt x="8207" y="10810"/>
                  </a:cubicBezTo>
                  <a:cubicBezTo>
                    <a:pt x="8207" y="10810"/>
                    <a:pt x="8207" y="10810"/>
                    <a:pt x="8957" y="10685"/>
                  </a:cubicBezTo>
                  <a:close/>
                  <a:moveTo>
                    <a:pt x="116" y="10757"/>
                  </a:moveTo>
                  <a:lnTo>
                    <a:pt x="104" y="11255"/>
                  </a:lnTo>
                  <a:lnTo>
                    <a:pt x="117" y="11510"/>
                  </a:lnTo>
                  <a:cubicBezTo>
                    <a:pt x="110" y="11461"/>
                    <a:pt x="116" y="11510"/>
                    <a:pt x="83" y="11290"/>
                  </a:cubicBezTo>
                  <a:cubicBezTo>
                    <a:pt x="83" y="11290"/>
                    <a:pt x="107" y="10902"/>
                    <a:pt x="116" y="10757"/>
                  </a:cubicBezTo>
                  <a:close/>
                  <a:moveTo>
                    <a:pt x="9519" y="10888"/>
                  </a:moveTo>
                  <a:lnTo>
                    <a:pt x="9528" y="10893"/>
                  </a:lnTo>
                  <a:lnTo>
                    <a:pt x="9519" y="10898"/>
                  </a:lnTo>
                  <a:cubicBezTo>
                    <a:pt x="9519" y="10896"/>
                    <a:pt x="9520" y="10896"/>
                    <a:pt x="9519" y="10894"/>
                  </a:cubicBezTo>
                  <a:cubicBezTo>
                    <a:pt x="9519" y="10894"/>
                    <a:pt x="9519" y="10888"/>
                    <a:pt x="9519" y="10888"/>
                  </a:cubicBezTo>
                  <a:close/>
                  <a:moveTo>
                    <a:pt x="8707" y="10946"/>
                  </a:moveTo>
                  <a:lnTo>
                    <a:pt x="8809" y="11114"/>
                  </a:lnTo>
                  <a:cubicBezTo>
                    <a:pt x="8806" y="11110"/>
                    <a:pt x="8809" y="11114"/>
                    <a:pt x="8686" y="10956"/>
                  </a:cubicBezTo>
                  <a:cubicBezTo>
                    <a:pt x="8686" y="10956"/>
                    <a:pt x="8705" y="10946"/>
                    <a:pt x="8707" y="10946"/>
                  </a:cubicBezTo>
                  <a:close/>
                  <a:moveTo>
                    <a:pt x="1795" y="11061"/>
                  </a:moveTo>
                  <a:lnTo>
                    <a:pt x="1769" y="11135"/>
                  </a:lnTo>
                  <a:cubicBezTo>
                    <a:pt x="1771" y="11124"/>
                    <a:pt x="1769" y="11135"/>
                    <a:pt x="1771" y="11123"/>
                  </a:cubicBezTo>
                  <a:cubicBezTo>
                    <a:pt x="1771" y="11123"/>
                    <a:pt x="1792" y="11069"/>
                    <a:pt x="1795" y="11061"/>
                  </a:cubicBezTo>
                  <a:close/>
                  <a:moveTo>
                    <a:pt x="1731" y="11347"/>
                  </a:moveTo>
                  <a:lnTo>
                    <a:pt x="1750" y="11367"/>
                  </a:lnTo>
                  <a:cubicBezTo>
                    <a:pt x="1737" y="11357"/>
                    <a:pt x="1750" y="11368"/>
                    <a:pt x="1730" y="11352"/>
                  </a:cubicBezTo>
                  <a:cubicBezTo>
                    <a:pt x="1730" y="11352"/>
                    <a:pt x="1731" y="11347"/>
                    <a:pt x="1731" y="11347"/>
                  </a:cubicBezTo>
                  <a:close/>
                  <a:moveTo>
                    <a:pt x="7704" y="11364"/>
                  </a:moveTo>
                  <a:cubicBezTo>
                    <a:pt x="7706" y="11368"/>
                    <a:pt x="7705" y="11368"/>
                    <a:pt x="7708" y="11373"/>
                  </a:cubicBezTo>
                  <a:cubicBezTo>
                    <a:pt x="7708" y="11373"/>
                    <a:pt x="7691" y="11368"/>
                    <a:pt x="7690" y="11367"/>
                  </a:cubicBezTo>
                  <a:lnTo>
                    <a:pt x="7704" y="11364"/>
                  </a:lnTo>
                  <a:close/>
                  <a:moveTo>
                    <a:pt x="1730" y="11435"/>
                  </a:moveTo>
                  <a:cubicBezTo>
                    <a:pt x="1730" y="11435"/>
                    <a:pt x="1730" y="11435"/>
                    <a:pt x="1771" y="11519"/>
                  </a:cubicBezTo>
                  <a:cubicBezTo>
                    <a:pt x="1771" y="11519"/>
                    <a:pt x="1771" y="11519"/>
                    <a:pt x="1771" y="11748"/>
                  </a:cubicBezTo>
                  <a:cubicBezTo>
                    <a:pt x="1771" y="11748"/>
                    <a:pt x="1771" y="11747"/>
                    <a:pt x="1833" y="11768"/>
                  </a:cubicBezTo>
                  <a:cubicBezTo>
                    <a:pt x="1833" y="11768"/>
                    <a:pt x="1833" y="11769"/>
                    <a:pt x="1937" y="11915"/>
                  </a:cubicBezTo>
                  <a:cubicBezTo>
                    <a:pt x="1937" y="11915"/>
                    <a:pt x="1937" y="11914"/>
                    <a:pt x="2020" y="12080"/>
                  </a:cubicBezTo>
                  <a:cubicBezTo>
                    <a:pt x="2041" y="12101"/>
                    <a:pt x="2042" y="12102"/>
                    <a:pt x="2084" y="12102"/>
                  </a:cubicBezTo>
                  <a:cubicBezTo>
                    <a:pt x="2084" y="12102"/>
                    <a:pt x="2083" y="12101"/>
                    <a:pt x="2333" y="12122"/>
                  </a:cubicBezTo>
                  <a:cubicBezTo>
                    <a:pt x="2368" y="12104"/>
                    <a:pt x="2360" y="12076"/>
                    <a:pt x="2356" y="12067"/>
                  </a:cubicBezTo>
                  <a:lnTo>
                    <a:pt x="2363" y="12068"/>
                  </a:lnTo>
                  <a:lnTo>
                    <a:pt x="2398" y="11935"/>
                  </a:lnTo>
                  <a:cubicBezTo>
                    <a:pt x="2408" y="11906"/>
                    <a:pt x="2399" y="11935"/>
                    <a:pt x="2479" y="11706"/>
                  </a:cubicBezTo>
                  <a:cubicBezTo>
                    <a:pt x="2479" y="11706"/>
                    <a:pt x="2479" y="11706"/>
                    <a:pt x="2959" y="12060"/>
                  </a:cubicBezTo>
                  <a:cubicBezTo>
                    <a:pt x="2959" y="12060"/>
                    <a:pt x="2958" y="12060"/>
                    <a:pt x="3458" y="12309"/>
                  </a:cubicBezTo>
                  <a:cubicBezTo>
                    <a:pt x="3458" y="12309"/>
                    <a:pt x="3459" y="12310"/>
                    <a:pt x="3396" y="12685"/>
                  </a:cubicBezTo>
                  <a:cubicBezTo>
                    <a:pt x="3396" y="12685"/>
                    <a:pt x="3396" y="12685"/>
                    <a:pt x="3229" y="13476"/>
                  </a:cubicBezTo>
                  <a:cubicBezTo>
                    <a:pt x="3229" y="13476"/>
                    <a:pt x="3229" y="13476"/>
                    <a:pt x="3187" y="14205"/>
                  </a:cubicBezTo>
                  <a:cubicBezTo>
                    <a:pt x="3187" y="14205"/>
                    <a:pt x="3187" y="14205"/>
                    <a:pt x="3187" y="14726"/>
                  </a:cubicBezTo>
                  <a:cubicBezTo>
                    <a:pt x="3187" y="14726"/>
                    <a:pt x="3187" y="14726"/>
                    <a:pt x="3249" y="15580"/>
                  </a:cubicBezTo>
                  <a:cubicBezTo>
                    <a:pt x="3249" y="15580"/>
                    <a:pt x="3222" y="15562"/>
                    <a:pt x="2995" y="15422"/>
                  </a:cubicBezTo>
                  <a:lnTo>
                    <a:pt x="3008" y="15402"/>
                  </a:lnTo>
                  <a:lnTo>
                    <a:pt x="2957" y="15234"/>
                  </a:lnTo>
                  <a:lnTo>
                    <a:pt x="2608" y="14252"/>
                  </a:lnTo>
                  <a:lnTo>
                    <a:pt x="2322" y="13738"/>
                  </a:lnTo>
                  <a:cubicBezTo>
                    <a:pt x="2263" y="13624"/>
                    <a:pt x="2322" y="13738"/>
                    <a:pt x="2187" y="13476"/>
                  </a:cubicBezTo>
                  <a:cubicBezTo>
                    <a:pt x="2187" y="13476"/>
                    <a:pt x="2187" y="13476"/>
                    <a:pt x="2291" y="13101"/>
                  </a:cubicBezTo>
                  <a:cubicBezTo>
                    <a:pt x="2291" y="13101"/>
                    <a:pt x="2294" y="13064"/>
                    <a:pt x="2294" y="13063"/>
                  </a:cubicBezTo>
                  <a:lnTo>
                    <a:pt x="2299" y="13051"/>
                  </a:lnTo>
                  <a:lnTo>
                    <a:pt x="2299" y="13025"/>
                  </a:lnTo>
                  <a:cubicBezTo>
                    <a:pt x="2301" y="13007"/>
                    <a:pt x="2299" y="13024"/>
                    <a:pt x="2312" y="12893"/>
                  </a:cubicBezTo>
                  <a:cubicBezTo>
                    <a:pt x="2312" y="12893"/>
                    <a:pt x="2312" y="12893"/>
                    <a:pt x="2291" y="12851"/>
                  </a:cubicBezTo>
                  <a:cubicBezTo>
                    <a:pt x="2291" y="12851"/>
                    <a:pt x="2291" y="12852"/>
                    <a:pt x="2104" y="12456"/>
                  </a:cubicBezTo>
                  <a:cubicBezTo>
                    <a:pt x="2104" y="12456"/>
                    <a:pt x="2097" y="12382"/>
                    <a:pt x="2096" y="12370"/>
                  </a:cubicBezTo>
                  <a:lnTo>
                    <a:pt x="2105" y="12236"/>
                  </a:lnTo>
                  <a:lnTo>
                    <a:pt x="2087" y="12221"/>
                  </a:lnTo>
                  <a:cubicBezTo>
                    <a:pt x="2117" y="12200"/>
                    <a:pt x="2103" y="12166"/>
                    <a:pt x="2084" y="12185"/>
                  </a:cubicBezTo>
                  <a:cubicBezTo>
                    <a:pt x="2084" y="12185"/>
                    <a:pt x="2083" y="12185"/>
                    <a:pt x="2000" y="12122"/>
                  </a:cubicBezTo>
                  <a:cubicBezTo>
                    <a:pt x="2000" y="12122"/>
                    <a:pt x="1962" y="12118"/>
                    <a:pt x="1857" y="12105"/>
                  </a:cubicBezTo>
                  <a:lnTo>
                    <a:pt x="1687" y="11841"/>
                  </a:lnTo>
                  <a:cubicBezTo>
                    <a:pt x="1662" y="11797"/>
                    <a:pt x="1687" y="11841"/>
                    <a:pt x="1646" y="11768"/>
                  </a:cubicBezTo>
                  <a:cubicBezTo>
                    <a:pt x="1646" y="11768"/>
                    <a:pt x="1646" y="11768"/>
                    <a:pt x="1730" y="11435"/>
                  </a:cubicBezTo>
                  <a:close/>
                  <a:moveTo>
                    <a:pt x="1833" y="11459"/>
                  </a:moveTo>
                  <a:lnTo>
                    <a:pt x="1859" y="11487"/>
                  </a:lnTo>
                  <a:lnTo>
                    <a:pt x="1859" y="11571"/>
                  </a:lnTo>
                  <a:cubicBezTo>
                    <a:pt x="1850" y="11538"/>
                    <a:pt x="1859" y="11571"/>
                    <a:pt x="1833" y="11477"/>
                  </a:cubicBezTo>
                  <a:cubicBezTo>
                    <a:pt x="1833" y="11477"/>
                    <a:pt x="1833" y="11462"/>
                    <a:pt x="1833" y="11459"/>
                  </a:cubicBezTo>
                  <a:close/>
                  <a:moveTo>
                    <a:pt x="8311" y="11477"/>
                  </a:moveTo>
                  <a:cubicBezTo>
                    <a:pt x="8311" y="11477"/>
                    <a:pt x="8341" y="11477"/>
                    <a:pt x="8341" y="11477"/>
                  </a:cubicBezTo>
                  <a:lnTo>
                    <a:pt x="8341" y="11521"/>
                  </a:lnTo>
                  <a:cubicBezTo>
                    <a:pt x="8332" y="11518"/>
                    <a:pt x="8341" y="11521"/>
                    <a:pt x="8332" y="11519"/>
                  </a:cubicBezTo>
                  <a:cubicBezTo>
                    <a:pt x="8332" y="11519"/>
                    <a:pt x="8332" y="11519"/>
                    <a:pt x="8311" y="11477"/>
                  </a:cubicBezTo>
                  <a:close/>
                  <a:moveTo>
                    <a:pt x="9612" y="11559"/>
                  </a:moveTo>
                  <a:lnTo>
                    <a:pt x="9645" y="11565"/>
                  </a:lnTo>
                  <a:lnTo>
                    <a:pt x="9777" y="11665"/>
                  </a:lnTo>
                  <a:cubicBezTo>
                    <a:pt x="9743" y="11644"/>
                    <a:pt x="9749" y="11648"/>
                    <a:pt x="9612" y="11559"/>
                  </a:cubicBezTo>
                  <a:close/>
                  <a:moveTo>
                    <a:pt x="9100" y="11564"/>
                  </a:moveTo>
                  <a:cubicBezTo>
                    <a:pt x="9103" y="11564"/>
                    <a:pt x="9101" y="11564"/>
                    <a:pt x="9561" y="11602"/>
                  </a:cubicBezTo>
                  <a:cubicBezTo>
                    <a:pt x="9561" y="11602"/>
                    <a:pt x="9560" y="11601"/>
                    <a:pt x="9852" y="11810"/>
                  </a:cubicBezTo>
                  <a:cubicBezTo>
                    <a:pt x="9852" y="11810"/>
                    <a:pt x="9853" y="11811"/>
                    <a:pt x="9832" y="11956"/>
                  </a:cubicBezTo>
                  <a:cubicBezTo>
                    <a:pt x="9853" y="11998"/>
                    <a:pt x="9852" y="11998"/>
                    <a:pt x="9894" y="12018"/>
                  </a:cubicBezTo>
                  <a:cubicBezTo>
                    <a:pt x="9894" y="12018"/>
                    <a:pt x="9894" y="12018"/>
                    <a:pt x="10311" y="12080"/>
                  </a:cubicBezTo>
                  <a:cubicBezTo>
                    <a:pt x="10311" y="12080"/>
                    <a:pt x="10311" y="12081"/>
                    <a:pt x="9957" y="12247"/>
                  </a:cubicBezTo>
                  <a:cubicBezTo>
                    <a:pt x="9957" y="12247"/>
                    <a:pt x="9957" y="12248"/>
                    <a:pt x="9353" y="12373"/>
                  </a:cubicBezTo>
                  <a:cubicBezTo>
                    <a:pt x="9353" y="12373"/>
                    <a:pt x="9352" y="12372"/>
                    <a:pt x="8581" y="12560"/>
                  </a:cubicBezTo>
                  <a:cubicBezTo>
                    <a:pt x="8581" y="12560"/>
                    <a:pt x="8582" y="12559"/>
                    <a:pt x="8436" y="12039"/>
                  </a:cubicBezTo>
                  <a:cubicBezTo>
                    <a:pt x="8436" y="12039"/>
                    <a:pt x="8436" y="12039"/>
                    <a:pt x="8374" y="11581"/>
                  </a:cubicBezTo>
                  <a:cubicBezTo>
                    <a:pt x="8374" y="11581"/>
                    <a:pt x="8374" y="11581"/>
                    <a:pt x="9165" y="11893"/>
                  </a:cubicBezTo>
                  <a:cubicBezTo>
                    <a:pt x="9207" y="11872"/>
                    <a:pt x="9207" y="11873"/>
                    <a:pt x="9207" y="11873"/>
                  </a:cubicBezTo>
                  <a:cubicBezTo>
                    <a:pt x="9249" y="11852"/>
                    <a:pt x="9227" y="11810"/>
                    <a:pt x="9227" y="11810"/>
                  </a:cubicBezTo>
                  <a:cubicBezTo>
                    <a:pt x="9227" y="11810"/>
                    <a:pt x="9227" y="11809"/>
                    <a:pt x="9227" y="11809"/>
                  </a:cubicBezTo>
                  <a:lnTo>
                    <a:pt x="9232" y="11810"/>
                  </a:lnTo>
                  <a:lnTo>
                    <a:pt x="9213" y="11705"/>
                  </a:lnTo>
                  <a:cubicBezTo>
                    <a:pt x="9210" y="11684"/>
                    <a:pt x="9213" y="11705"/>
                    <a:pt x="9207" y="11664"/>
                  </a:cubicBezTo>
                  <a:cubicBezTo>
                    <a:pt x="9207" y="11664"/>
                    <a:pt x="9161" y="11634"/>
                    <a:pt x="9149" y="11626"/>
                  </a:cubicBezTo>
                  <a:lnTo>
                    <a:pt x="9102" y="11591"/>
                  </a:lnTo>
                  <a:lnTo>
                    <a:pt x="9100" y="11564"/>
                  </a:lnTo>
                  <a:close/>
                  <a:moveTo>
                    <a:pt x="135" y="11864"/>
                  </a:moveTo>
                  <a:lnTo>
                    <a:pt x="142" y="12004"/>
                  </a:lnTo>
                  <a:lnTo>
                    <a:pt x="168" y="12311"/>
                  </a:lnTo>
                  <a:cubicBezTo>
                    <a:pt x="156" y="12217"/>
                    <a:pt x="167" y="12311"/>
                    <a:pt x="147" y="12144"/>
                  </a:cubicBezTo>
                  <a:cubicBezTo>
                    <a:pt x="147" y="12144"/>
                    <a:pt x="146" y="12143"/>
                    <a:pt x="125" y="11997"/>
                  </a:cubicBezTo>
                  <a:cubicBezTo>
                    <a:pt x="125" y="11997"/>
                    <a:pt x="133" y="11892"/>
                    <a:pt x="135" y="11864"/>
                  </a:cubicBezTo>
                  <a:close/>
                  <a:moveTo>
                    <a:pt x="2016" y="11864"/>
                  </a:moveTo>
                  <a:lnTo>
                    <a:pt x="2027" y="11875"/>
                  </a:lnTo>
                  <a:lnTo>
                    <a:pt x="2098" y="12026"/>
                  </a:lnTo>
                  <a:cubicBezTo>
                    <a:pt x="2098" y="12025"/>
                    <a:pt x="2098" y="12027"/>
                    <a:pt x="2020" y="11873"/>
                  </a:cubicBezTo>
                  <a:cubicBezTo>
                    <a:pt x="2020" y="11873"/>
                    <a:pt x="2016" y="11864"/>
                    <a:pt x="2016" y="11864"/>
                  </a:cubicBezTo>
                  <a:close/>
                  <a:moveTo>
                    <a:pt x="10480" y="12042"/>
                  </a:moveTo>
                  <a:lnTo>
                    <a:pt x="10483" y="12042"/>
                  </a:lnTo>
                  <a:lnTo>
                    <a:pt x="10651" y="12210"/>
                  </a:lnTo>
                  <a:lnTo>
                    <a:pt x="10756" y="12282"/>
                  </a:lnTo>
                  <a:cubicBezTo>
                    <a:pt x="10740" y="12276"/>
                    <a:pt x="10756" y="12283"/>
                    <a:pt x="10602" y="12227"/>
                  </a:cubicBezTo>
                  <a:cubicBezTo>
                    <a:pt x="10602" y="12227"/>
                    <a:pt x="10598" y="12220"/>
                    <a:pt x="10480" y="12042"/>
                  </a:cubicBezTo>
                  <a:close/>
                  <a:moveTo>
                    <a:pt x="10415" y="12122"/>
                  </a:moveTo>
                  <a:cubicBezTo>
                    <a:pt x="10415" y="12122"/>
                    <a:pt x="10414" y="12123"/>
                    <a:pt x="10560" y="12227"/>
                  </a:cubicBezTo>
                  <a:cubicBezTo>
                    <a:pt x="10560" y="12227"/>
                    <a:pt x="10561" y="12226"/>
                    <a:pt x="10582" y="12268"/>
                  </a:cubicBezTo>
                  <a:cubicBezTo>
                    <a:pt x="10582" y="12268"/>
                    <a:pt x="10582" y="12269"/>
                    <a:pt x="10790" y="12373"/>
                  </a:cubicBezTo>
                  <a:cubicBezTo>
                    <a:pt x="10790" y="12373"/>
                    <a:pt x="10790" y="12372"/>
                    <a:pt x="11019" y="12789"/>
                  </a:cubicBezTo>
                  <a:cubicBezTo>
                    <a:pt x="11019" y="12789"/>
                    <a:pt x="11019" y="12788"/>
                    <a:pt x="11081" y="12809"/>
                  </a:cubicBezTo>
                  <a:cubicBezTo>
                    <a:pt x="11081" y="12809"/>
                    <a:pt x="11081" y="12810"/>
                    <a:pt x="11914" y="12998"/>
                  </a:cubicBezTo>
                  <a:cubicBezTo>
                    <a:pt x="11914" y="12998"/>
                    <a:pt x="11914" y="12997"/>
                    <a:pt x="12039" y="13143"/>
                  </a:cubicBezTo>
                  <a:cubicBezTo>
                    <a:pt x="12039" y="13143"/>
                    <a:pt x="12040" y="13143"/>
                    <a:pt x="12248" y="13601"/>
                  </a:cubicBezTo>
                  <a:cubicBezTo>
                    <a:pt x="12248" y="13601"/>
                    <a:pt x="12248" y="13601"/>
                    <a:pt x="12290" y="13601"/>
                  </a:cubicBezTo>
                  <a:cubicBezTo>
                    <a:pt x="12290" y="13601"/>
                    <a:pt x="12290" y="13601"/>
                    <a:pt x="12290" y="13914"/>
                  </a:cubicBezTo>
                  <a:cubicBezTo>
                    <a:pt x="12290" y="13914"/>
                    <a:pt x="12290" y="13914"/>
                    <a:pt x="12373" y="14081"/>
                  </a:cubicBezTo>
                  <a:cubicBezTo>
                    <a:pt x="12373" y="14081"/>
                    <a:pt x="12394" y="14122"/>
                    <a:pt x="12435" y="14101"/>
                  </a:cubicBezTo>
                  <a:cubicBezTo>
                    <a:pt x="12435" y="14101"/>
                    <a:pt x="12435" y="14101"/>
                    <a:pt x="12519" y="14101"/>
                  </a:cubicBezTo>
                  <a:cubicBezTo>
                    <a:pt x="12519" y="14101"/>
                    <a:pt x="12518" y="14101"/>
                    <a:pt x="12664" y="14414"/>
                  </a:cubicBezTo>
                  <a:cubicBezTo>
                    <a:pt x="12664" y="14414"/>
                    <a:pt x="12692" y="14414"/>
                    <a:pt x="12751" y="14414"/>
                  </a:cubicBezTo>
                  <a:cubicBezTo>
                    <a:pt x="12717" y="14435"/>
                    <a:pt x="12751" y="14414"/>
                    <a:pt x="12685" y="14455"/>
                  </a:cubicBezTo>
                  <a:cubicBezTo>
                    <a:pt x="12685" y="14455"/>
                    <a:pt x="12685" y="14456"/>
                    <a:pt x="12560" y="14581"/>
                  </a:cubicBezTo>
                  <a:cubicBezTo>
                    <a:pt x="12560" y="14581"/>
                    <a:pt x="12560" y="14581"/>
                    <a:pt x="12477" y="14706"/>
                  </a:cubicBezTo>
                  <a:cubicBezTo>
                    <a:pt x="12477" y="14706"/>
                    <a:pt x="12477" y="14705"/>
                    <a:pt x="12227" y="14913"/>
                  </a:cubicBezTo>
                  <a:cubicBezTo>
                    <a:pt x="12227" y="14913"/>
                    <a:pt x="12227" y="14913"/>
                    <a:pt x="12081" y="14997"/>
                  </a:cubicBezTo>
                  <a:cubicBezTo>
                    <a:pt x="12081" y="14997"/>
                    <a:pt x="12082" y="14997"/>
                    <a:pt x="12061" y="15039"/>
                  </a:cubicBezTo>
                  <a:cubicBezTo>
                    <a:pt x="12061" y="15039"/>
                    <a:pt x="12061" y="15039"/>
                    <a:pt x="11936" y="15206"/>
                  </a:cubicBezTo>
                  <a:cubicBezTo>
                    <a:pt x="11936" y="15206"/>
                    <a:pt x="11935" y="15205"/>
                    <a:pt x="11831" y="15288"/>
                  </a:cubicBezTo>
                  <a:cubicBezTo>
                    <a:pt x="11831" y="15288"/>
                    <a:pt x="11831" y="15288"/>
                    <a:pt x="11852" y="15330"/>
                  </a:cubicBezTo>
                  <a:cubicBezTo>
                    <a:pt x="11852" y="15330"/>
                    <a:pt x="11852" y="15330"/>
                    <a:pt x="11873" y="15371"/>
                  </a:cubicBezTo>
                  <a:cubicBezTo>
                    <a:pt x="11873" y="15371"/>
                    <a:pt x="11872" y="15372"/>
                    <a:pt x="11747" y="15435"/>
                  </a:cubicBezTo>
                  <a:cubicBezTo>
                    <a:pt x="11747" y="15435"/>
                    <a:pt x="11748" y="15435"/>
                    <a:pt x="11560" y="15518"/>
                  </a:cubicBezTo>
                  <a:cubicBezTo>
                    <a:pt x="11560" y="15518"/>
                    <a:pt x="11561" y="15517"/>
                    <a:pt x="11498" y="15497"/>
                  </a:cubicBezTo>
                  <a:cubicBezTo>
                    <a:pt x="11477" y="15455"/>
                    <a:pt x="11435" y="15476"/>
                    <a:pt x="11435" y="15476"/>
                  </a:cubicBezTo>
                  <a:cubicBezTo>
                    <a:pt x="11435" y="15476"/>
                    <a:pt x="11435" y="15475"/>
                    <a:pt x="11310" y="15600"/>
                  </a:cubicBezTo>
                  <a:cubicBezTo>
                    <a:pt x="11310" y="15600"/>
                    <a:pt x="11310" y="15601"/>
                    <a:pt x="10644" y="15809"/>
                  </a:cubicBezTo>
                  <a:cubicBezTo>
                    <a:pt x="10644" y="15809"/>
                    <a:pt x="10644" y="15810"/>
                    <a:pt x="9977" y="16018"/>
                  </a:cubicBezTo>
                  <a:cubicBezTo>
                    <a:pt x="9977" y="16018"/>
                    <a:pt x="9977" y="16017"/>
                    <a:pt x="9456" y="16122"/>
                  </a:cubicBezTo>
                  <a:cubicBezTo>
                    <a:pt x="9456" y="16122"/>
                    <a:pt x="9457" y="16121"/>
                    <a:pt x="8937" y="14288"/>
                  </a:cubicBezTo>
                  <a:cubicBezTo>
                    <a:pt x="8937" y="14288"/>
                    <a:pt x="8936" y="14289"/>
                    <a:pt x="8561" y="12643"/>
                  </a:cubicBezTo>
                  <a:cubicBezTo>
                    <a:pt x="8561" y="12643"/>
                    <a:pt x="8561" y="12643"/>
                    <a:pt x="9353" y="12476"/>
                  </a:cubicBezTo>
                  <a:cubicBezTo>
                    <a:pt x="9353" y="12476"/>
                    <a:pt x="9353" y="12476"/>
                    <a:pt x="9999" y="12309"/>
                  </a:cubicBezTo>
                  <a:cubicBezTo>
                    <a:pt x="9999" y="12309"/>
                    <a:pt x="9998" y="12310"/>
                    <a:pt x="10415" y="12122"/>
                  </a:cubicBezTo>
                  <a:close/>
                  <a:moveTo>
                    <a:pt x="14732" y="12146"/>
                  </a:moveTo>
                  <a:lnTo>
                    <a:pt x="15318" y="12998"/>
                  </a:lnTo>
                  <a:cubicBezTo>
                    <a:pt x="15311" y="12987"/>
                    <a:pt x="15319" y="12997"/>
                    <a:pt x="14726" y="12164"/>
                  </a:cubicBezTo>
                  <a:cubicBezTo>
                    <a:pt x="14710" y="12172"/>
                    <a:pt x="14701" y="12166"/>
                    <a:pt x="14691" y="12162"/>
                  </a:cubicBezTo>
                  <a:lnTo>
                    <a:pt x="14732" y="12146"/>
                  </a:lnTo>
                  <a:close/>
                  <a:moveTo>
                    <a:pt x="14664" y="12227"/>
                  </a:moveTo>
                  <a:cubicBezTo>
                    <a:pt x="14664" y="12227"/>
                    <a:pt x="14663" y="12226"/>
                    <a:pt x="15309" y="13122"/>
                  </a:cubicBezTo>
                  <a:cubicBezTo>
                    <a:pt x="15309" y="13122"/>
                    <a:pt x="15310" y="13122"/>
                    <a:pt x="15247" y="13393"/>
                  </a:cubicBezTo>
                  <a:cubicBezTo>
                    <a:pt x="15247" y="13393"/>
                    <a:pt x="15247" y="13393"/>
                    <a:pt x="14685" y="13810"/>
                  </a:cubicBezTo>
                  <a:cubicBezTo>
                    <a:pt x="14685" y="13810"/>
                    <a:pt x="14685" y="13810"/>
                    <a:pt x="14394" y="14039"/>
                  </a:cubicBezTo>
                  <a:cubicBezTo>
                    <a:pt x="14394" y="14039"/>
                    <a:pt x="14360" y="14025"/>
                    <a:pt x="14354" y="14023"/>
                  </a:cubicBezTo>
                  <a:lnTo>
                    <a:pt x="14332" y="14006"/>
                  </a:lnTo>
                  <a:lnTo>
                    <a:pt x="14323" y="14011"/>
                  </a:lnTo>
                  <a:cubicBezTo>
                    <a:pt x="14307" y="14005"/>
                    <a:pt x="14322" y="14011"/>
                    <a:pt x="14289" y="13997"/>
                  </a:cubicBezTo>
                  <a:cubicBezTo>
                    <a:pt x="14289" y="13997"/>
                    <a:pt x="14289" y="13997"/>
                    <a:pt x="14268" y="13955"/>
                  </a:cubicBezTo>
                  <a:cubicBezTo>
                    <a:pt x="14268" y="13955"/>
                    <a:pt x="14269" y="13956"/>
                    <a:pt x="13914" y="14122"/>
                  </a:cubicBezTo>
                  <a:cubicBezTo>
                    <a:pt x="13914" y="14122"/>
                    <a:pt x="13935" y="14164"/>
                    <a:pt x="13893" y="14185"/>
                  </a:cubicBezTo>
                  <a:cubicBezTo>
                    <a:pt x="13893" y="14185"/>
                    <a:pt x="13893" y="14185"/>
                    <a:pt x="13935" y="14268"/>
                  </a:cubicBezTo>
                  <a:cubicBezTo>
                    <a:pt x="13935" y="14268"/>
                    <a:pt x="13935" y="14267"/>
                    <a:pt x="13602" y="14476"/>
                  </a:cubicBezTo>
                  <a:cubicBezTo>
                    <a:pt x="13602" y="14476"/>
                    <a:pt x="13601" y="14477"/>
                    <a:pt x="13289" y="14706"/>
                  </a:cubicBezTo>
                  <a:cubicBezTo>
                    <a:pt x="13289" y="14706"/>
                    <a:pt x="13289" y="14705"/>
                    <a:pt x="12976" y="14851"/>
                  </a:cubicBezTo>
                  <a:cubicBezTo>
                    <a:pt x="12976" y="14851"/>
                    <a:pt x="12977" y="14851"/>
                    <a:pt x="12852" y="14622"/>
                  </a:cubicBezTo>
                  <a:cubicBezTo>
                    <a:pt x="12852" y="14622"/>
                    <a:pt x="12851" y="14622"/>
                    <a:pt x="12935" y="14581"/>
                  </a:cubicBezTo>
                  <a:cubicBezTo>
                    <a:pt x="12935" y="14581"/>
                    <a:pt x="12936" y="14580"/>
                    <a:pt x="13165" y="14476"/>
                  </a:cubicBezTo>
                  <a:cubicBezTo>
                    <a:pt x="13165" y="14476"/>
                    <a:pt x="13164" y="14476"/>
                    <a:pt x="13394" y="14414"/>
                  </a:cubicBezTo>
                  <a:cubicBezTo>
                    <a:pt x="13394" y="14414"/>
                    <a:pt x="13394" y="14414"/>
                    <a:pt x="13435" y="14414"/>
                  </a:cubicBezTo>
                  <a:cubicBezTo>
                    <a:pt x="13456" y="14393"/>
                    <a:pt x="13456" y="14393"/>
                    <a:pt x="13456" y="14393"/>
                  </a:cubicBezTo>
                  <a:cubicBezTo>
                    <a:pt x="13456" y="14352"/>
                    <a:pt x="13456" y="14351"/>
                    <a:pt x="13456" y="14351"/>
                  </a:cubicBezTo>
                  <a:cubicBezTo>
                    <a:pt x="13456" y="14351"/>
                    <a:pt x="13456" y="14351"/>
                    <a:pt x="13435" y="14310"/>
                  </a:cubicBezTo>
                  <a:cubicBezTo>
                    <a:pt x="13414" y="14268"/>
                    <a:pt x="13414" y="14268"/>
                    <a:pt x="13414" y="14268"/>
                  </a:cubicBezTo>
                  <a:cubicBezTo>
                    <a:pt x="13414" y="14268"/>
                    <a:pt x="13415" y="14267"/>
                    <a:pt x="13165" y="14247"/>
                  </a:cubicBezTo>
                  <a:cubicBezTo>
                    <a:pt x="13165" y="14247"/>
                    <a:pt x="13165" y="14247"/>
                    <a:pt x="13123" y="14268"/>
                  </a:cubicBezTo>
                  <a:cubicBezTo>
                    <a:pt x="13123" y="14268"/>
                    <a:pt x="13122" y="14267"/>
                    <a:pt x="12935" y="14288"/>
                  </a:cubicBezTo>
                  <a:cubicBezTo>
                    <a:pt x="12935" y="14288"/>
                    <a:pt x="12928" y="14296"/>
                    <a:pt x="12920" y="14304"/>
                  </a:cubicBezTo>
                  <a:lnTo>
                    <a:pt x="12905" y="14315"/>
                  </a:lnTo>
                  <a:cubicBezTo>
                    <a:pt x="12905" y="14316"/>
                    <a:pt x="12825" y="14366"/>
                    <a:pt x="12764" y="14405"/>
                  </a:cubicBezTo>
                  <a:cubicBezTo>
                    <a:pt x="12764" y="14404"/>
                    <a:pt x="12764" y="14404"/>
                    <a:pt x="12602" y="14059"/>
                  </a:cubicBezTo>
                  <a:cubicBezTo>
                    <a:pt x="12602" y="14059"/>
                    <a:pt x="12601" y="14059"/>
                    <a:pt x="12581" y="13164"/>
                  </a:cubicBezTo>
                  <a:cubicBezTo>
                    <a:pt x="12581" y="13164"/>
                    <a:pt x="12582" y="13164"/>
                    <a:pt x="12852" y="13039"/>
                  </a:cubicBezTo>
                  <a:cubicBezTo>
                    <a:pt x="12894" y="13019"/>
                    <a:pt x="12893" y="13018"/>
                    <a:pt x="12893" y="13018"/>
                  </a:cubicBezTo>
                  <a:cubicBezTo>
                    <a:pt x="12893" y="13018"/>
                    <a:pt x="12893" y="13018"/>
                    <a:pt x="12893" y="12935"/>
                  </a:cubicBezTo>
                  <a:cubicBezTo>
                    <a:pt x="12893" y="12935"/>
                    <a:pt x="12893" y="12935"/>
                    <a:pt x="13330" y="12664"/>
                  </a:cubicBezTo>
                  <a:cubicBezTo>
                    <a:pt x="13330" y="12664"/>
                    <a:pt x="13331" y="12664"/>
                    <a:pt x="13414" y="12831"/>
                  </a:cubicBezTo>
                  <a:cubicBezTo>
                    <a:pt x="13414" y="12831"/>
                    <a:pt x="13414" y="12830"/>
                    <a:pt x="13477" y="12851"/>
                  </a:cubicBezTo>
                  <a:cubicBezTo>
                    <a:pt x="13477" y="12851"/>
                    <a:pt x="13476" y="12851"/>
                    <a:pt x="13539" y="12809"/>
                  </a:cubicBezTo>
                  <a:cubicBezTo>
                    <a:pt x="13539" y="12809"/>
                    <a:pt x="13539" y="12810"/>
                    <a:pt x="13768" y="12560"/>
                  </a:cubicBezTo>
                  <a:cubicBezTo>
                    <a:pt x="13768" y="12560"/>
                    <a:pt x="13769" y="12560"/>
                    <a:pt x="14664" y="12227"/>
                  </a:cubicBezTo>
                  <a:close/>
                  <a:moveTo>
                    <a:pt x="10850" y="12347"/>
                  </a:moveTo>
                  <a:lnTo>
                    <a:pt x="10858" y="12352"/>
                  </a:lnTo>
                  <a:lnTo>
                    <a:pt x="11089" y="12728"/>
                  </a:lnTo>
                  <a:cubicBezTo>
                    <a:pt x="11081" y="12726"/>
                    <a:pt x="11089" y="12729"/>
                    <a:pt x="11081" y="12727"/>
                  </a:cubicBezTo>
                  <a:cubicBezTo>
                    <a:pt x="11081" y="12727"/>
                    <a:pt x="11081" y="12726"/>
                    <a:pt x="10852" y="12351"/>
                  </a:cubicBezTo>
                  <a:cubicBezTo>
                    <a:pt x="10852" y="12351"/>
                    <a:pt x="10850" y="12347"/>
                    <a:pt x="10850" y="12347"/>
                  </a:cubicBezTo>
                  <a:close/>
                  <a:moveTo>
                    <a:pt x="3541" y="12373"/>
                  </a:moveTo>
                  <a:cubicBezTo>
                    <a:pt x="3541" y="12373"/>
                    <a:pt x="3542" y="12372"/>
                    <a:pt x="3792" y="12539"/>
                  </a:cubicBezTo>
                  <a:cubicBezTo>
                    <a:pt x="3792" y="12539"/>
                    <a:pt x="3791" y="12539"/>
                    <a:pt x="4291" y="12685"/>
                  </a:cubicBezTo>
                  <a:cubicBezTo>
                    <a:pt x="4291" y="12685"/>
                    <a:pt x="4291" y="12685"/>
                    <a:pt x="4999" y="12831"/>
                  </a:cubicBezTo>
                  <a:cubicBezTo>
                    <a:pt x="4999" y="12831"/>
                    <a:pt x="5000" y="12831"/>
                    <a:pt x="5520" y="12872"/>
                  </a:cubicBezTo>
                  <a:cubicBezTo>
                    <a:pt x="5520" y="12872"/>
                    <a:pt x="5520" y="12873"/>
                    <a:pt x="5749" y="12914"/>
                  </a:cubicBezTo>
                  <a:cubicBezTo>
                    <a:pt x="5749" y="12914"/>
                    <a:pt x="5750" y="12914"/>
                    <a:pt x="5771" y="13289"/>
                  </a:cubicBezTo>
                  <a:cubicBezTo>
                    <a:pt x="5771" y="13289"/>
                    <a:pt x="5770" y="13289"/>
                    <a:pt x="5791" y="14059"/>
                  </a:cubicBezTo>
                  <a:cubicBezTo>
                    <a:pt x="5791" y="14059"/>
                    <a:pt x="5791" y="14060"/>
                    <a:pt x="5812" y="15247"/>
                  </a:cubicBezTo>
                  <a:cubicBezTo>
                    <a:pt x="5812" y="15247"/>
                    <a:pt x="5811" y="15246"/>
                    <a:pt x="5978" y="16225"/>
                  </a:cubicBezTo>
                  <a:cubicBezTo>
                    <a:pt x="5978" y="16225"/>
                    <a:pt x="5979" y="16226"/>
                    <a:pt x="5999" y="16351"/>
                  </a:cubicBezTo>
                  <a:cubicBezTo>
                    <a:pt x="5999" y="16351"/>
                    <a:pt x="5999" y="16351"/>
                    <a:pt x="5541" y="16330"/>
                  </a:cubicBezTo>
                  <a:cubicBezTo>
                    <a:pt x="5541" y="16330"/>
                    <a:pt x="5541" y="16330"/>
                    <a:pt x="5041" y="16267"/>
                  </a:cubicBezTo>
                  <a:cubicBezTo>
                    <a:pt x="5041" y="16267"/>
                    <a:pt x="5041" y="16267"/>
                    <a:pt x="4562" y="16163"/>
                  </a:cubicBezTo>
                  <a:cubicBezTo>
                    <a:pt x="4562" y="16163"/>
                    <a:pt x="4562" y="16163"/>
                    <a:pt x="3708" y="15851"/>
                  </a:cubicBezTo>
                  <a:cubicBezTo>
                    <a:pt x="3708" y="15851"/>
                    <a:pt x="3708" y="15850"/>
                    <a:pt x="3313" y="15600"/>
                  </a:cubicBezTo>
                  <a:cubicBezTo>
                    <a:pt x="3313" y="15600"/>
                    <a:pt x="3313" y="15601"/>
                    <a:pt x="3271" y="14706"/>
                  </a:cubicBezTo>
                  <a:cubicBezTo>
                    <a:pt x="3271" y="14706"/>
                    <a:pt x="3270" y="14705"/>
                    <a:pt x="3291" y="14205"/>
                  </a:cubicBezTo>
                  <a:cubicBezTo>
                    <a:pt x="3291" y="14205"/>
                    <a:pt x="3291" y="14206"/>
                    <a:pt x="3291" y="13497"/>
                  </a:cubicBezTo>
                  <a:cubicBezTo>
                    <a:pt x="3291" y="13497"/>
                    <a:pt x="3291" y="13497"/>
                    <a:pt x="3458" y="12705"/>
                  </a:cubicBezTo>
                  <a:cubicBezTo>
                    <a:pt x="3458" y="12705"/>
                    <a:pt x="3458" y="12706"/>
                    <a:pt x="3541" y="12373"/>
                  </a:cubicBezTo>
                  <a:close/>
                  <a:moveTo>
                    <a:pt x="13415" y="12611"/>
                  </a:moveTo>
                  <a:lnTo>
                    <a:pt x="13481" y="12745"/>
                  </a:lnTo>
                  <a:cubicBezTo>
                    <a:pt x="13478" y="12747"/>
                    <a:pt x="13482" y="12745"/>
                    <a:pt x="13477" y="12747"/>
                  </a:cubicBezTo>
                  <a:cubicBezTo>
                    <a:pt x="13477" y="12747"/>
                    <a:pt x="13454" y="12699"/>
                    <a:pt x="13410" y="12613"/>
                  </a:cubicBezTo>
                  <a:lnTo>
                    <a:pt x="13415" y="12611"/>
                  </a:lnTo>
                  <a:close/>
                  <a:moveTo>
                    <a:pt x="8541" y="12664"/>
                  </a:moveTo>
                  <a:cubicBezTo>
                    <a:pt x="8541" y="12664"/>
                    <a:pt x="8540" y="12664"/>
                    <a:pt x="8873" y="14330"/>
                  </a:cubicBezTo>
                  <a:cubicBezTo>
                    <a:pt x="8873" y="14330"/>
                    <a:pt x="8873" y="14330"/>
                    <a:pt x="9415" y="16142"/>
                  </a:cubicBezTo>
                  <a:cubicBezTo>
                    <a:pt x="9415" y="16142"/>
                    <a:pt x="9415" y="16142"/>
                    <a:pt x="8853" y="16267"/>
                  </a:cubicBezTo>
                  <a:cubicBezTo>
                    <a:pt x="8853" y="16267"/>
                    <a:pt x="8852" y="16268"/>
                    <a:pt x="7957" y="16289"/>
                  </a:cubicBezTo>
                  <a:cubicBezTo>
                    <a:pt x="7957" y="16289"/>
                    <a:pt x="7957" y="16288"/>
                    <a:pt x="7040" y="16351"/>
                  </a:cubicBezTo>
                  <a:cubicBezTo>
                    <a:pt x="7040" y="16351"/>
                    <a:pt x="7041" y="16350"/>
                    <a:pt x="6395" y="16413"/>
                  </a:cubicBezTo>
                  <a:cubicBezTo>
                    <a:pt x="6395" y="16413"/>
                    <a:pt x="6395" y="16413"/>
                    <a:pt x="6103" y="16392"/>
                  </a:cubicBezTo>
                  <a:cubicBezTo>
                    <a:pt x="6103" y="16392"/>
                    <a:pt x="6104" y="16392"/>
                    <a:pt x="6083" y="16351"/>
                  </a:cubicBezTo>
                  <a:cubicBezTo>
                    <a:pt x="6083" y="16351"/>
                    <a:pt x="6083" y="16351"/>
                    <a:pt x="6041" y="16372"/>
                  </a:cubicBezTo>
                  <a:cubicBezTo>
                    <a:pt x="6041" y="16372"/>
                    <a:pt x="6041" y="16372"/>
                    <a:pt x="6041" y="16247"/>
                  </a:cubicBezTo>
                  <a:cubicBezTo>
                    <a:pt x="6041" y="16247"/>
                    <a:pt x="6040" y="16247"/>
                    <a:pt x="5895" y="15206"/>
                  </a:cubicBezTo>
                  <a:cubicBezTo>
                    <a:pt x="5895" y="15206"/>
                    <a:pt x="5894" y="15205"/>
                    <a:pt x="5853" y="14081"/>
                  </a:cubicBezTo>
                  <a:cubicBezTo>
                    <a:pt x="5853" y="14081"/>
                    <a:pt x="5853" y="14081"/>
                    <a:pt x="5833" y="13310"/>
                  </a:cubicBezTo>
                  <a:cubicBezTo>
                    <a:pt x="5833" y="13310"/>
                    <a:pt x="5833" y="13310"/>
                    <a:pt x="5833" y="12914"/>
                  </a:cubicBezTo>
                  <a:cubicBezTo>
                    <a:pt x="5833" y="12914"/>
                    <a:pt x="5832" y="12914"/>
                    <a:pt x="6415" y="12935"/>
                  </a:cubicBezTo>
                  <a:cubicBezTo>
                    <a:pt x="6415" y="12935"/>
                    <a:pt x="6416" y="12935"/>
                    <a:pt x="7187" y="12872"/>
                  </a:cubicBezTo>
                  <a:cubicBezTo>
                    <a:pt x="7187" y="12872"/>
                    <a:pt x="7187" y="12872"/>
                    <a:pt x="7749" y="12831"/>
                  </a:cubicBezTo>
                  <a:cubicBezTo>
                    <a:pt x="7749" y="12831"/>
                    <a:pt x="7749" y="12830"/>
                    <a:pt x="8541" y="12664"/>
                  </a:cubicBezTo>
                  <a:close/>
                  <a:moveTo>
                    <a:pt x="19579" y="13185"/>
                  </a:moveTo>
                  <a:cubicBezTo>
                    <a:pt x="19579" y="13185"/>
                    <a:pt x="19580" y="13185"/>
                    <a:pt x="19767" y="13581"/>
                  </a:cubicBezTo>
                  <a:cubicBezTo>
                    <a:pt x="19767" y="13581"/>
                    <a:pt x="19767" y="13581"/>
                    <a:pt x="19954" y="14122"/>
                  </a:cubicBezTo>
                  <a:cubicBezTo>
                    <a:pt x="19954" y="14122"/>
                    <a:pt x="19955" y="14122"/>
                    <a:pt x="20121" y="14768"/>
                  </a:cubicBezTo>
                  <a:cubicBezTo>
                    <a:pt x="20121" y="14768"/>
                    <a:pt x="20121" y="14768"/>
                    <a:pt x="20142" y="15435"/>
                  </a:cubicBezTo>
                  <a:cubicBezTo>
                    <a:pt x="20142" y="15435"/>
                    <a:pt x="20141" y="15434"/>
                    <a:pt x="19975" y="15600"/>
                  </a:cubicBezTo>
                  <a:cubicBezTo>
                    <a:pt x="19975" y="15600"/>
                    <a:pt x="19975" y="15601"/>
                    <a:pt x="19704" y="16060"/>
                  </a:cubicBezTo>
                  <a:cubicBezTo>
                    <a:pt x="19704" y="16060"/>
                    <a:pt x="19704" y="16059"/>
                    <a:pt x="19080" y="16747"/>
                  </a:cubicBezTo>
                  <a:cubicBezTo>
                    <a:pt x="19080" y="16747"/>
                    <a:pt x="19080" y="16747"/>
                    <a:pt x="18455" y="17372"/>
                  </a:cubicBezTo>
                  <a:cubicBezTo>
                    <a:pt x="18455" y="17372"/>
                    <a:pt x="18455" y="17372"/>
                    <a:pt x="17934" y="17768"/>
                  </a:cubicBezTo>
                  <a:cubicBezTo>
                    <a:pt x="17934" y="17768"/>
                    <a:pt x="17934" y="17767"/>
                    <a:pt x="17809" y="17205"/>
                  </a:cubicBezTo>
                  <a:cubicBezTo>
                    <a:pt x="17809" y="17205"/>
                    <a:pt x="17809" y="17204"/>
                    <a:pt x="17538" y="16413"/>
                  </a:cubicBezTo>
                  <a:cubicBezTo>
                    <a:pt x="17538" y="16413"/>
                    <a:pt x="17538" y="16413"/>
                    <a:pt x="17309" y="15809"/>
                  </a:cubicBezTo>
                  <a:cubicBezTo>
                    <a:pt x="17309" y="15809"/>
                    <a:pt x="17309" y="15809"/>
                    <a:pt x="17789" y="15288"/>
                  </a:cubicBezTo>
                  <a:cubicBezTo>
                    <a:pt x="17789" y="15288"/>
                    <a:pt x="17788" y="15289"/>
                    <a:pt x="18392" y="14664"/>
                  </a:cubicBezTo>
                  <a:cubicBezTo>
                    <a:pt x="18392" y="14664"/>
                    <a:pt x="18393" y="14663"/>
                    <a:pt x="19017" y="13934"/>
                  </a:cubicBezTo>
                  <a:cubicBezTo>
                    <a:pt x="19017" y="13934"/>
                    <a:pt x="19017" y="13935"/>
                    <a:pt x="19579" y="13185"/>
                  </a:cubicBezTo>
                  <a:close/>
                  <a:moveTo>
                    <a:pt x="12227" y="13330"/>
                  </a:moveTo>
                  <a:cubicBezTo>
                    <a:pt x="12227" y="13330"/>
                    <a:pt x="12227" y="13330"/>
                    <a:pt x="12290" y="13393"/>
                  </a:cubicBezTo>
                  <a:cubicBezTo>
                    <a:pt x="12290" y="13393"/>
                    <a:pt x="12290" y="13393"/>
                    <a:pt x="12290" y="13497"/>
                  </a:cubicBezTo>
                  <a:cubicBezTo>
                    <a:pt x="12290" y="13497"/>
                    <a:pt x="12289" y="13497"/>
                    <a:pt x="12227" y="13330"/>
                  </a:cubicBezTo>
                  <a:close/>
                  <a:moveTo>
                    <a:pt x="12393" y="13398"/>
                  </a:moveTo>
                  <a:lnTo>
                    <a:pt x="12395" y="13399"/>
                  </a:lnTo>
                  <a:lnTo>
                    <a:pt x="12393" y="13415"/>
                  </a:lnTo>
                  <a:cubicBezTo>
                    <a:pt x="12393" y="13402"/>
                    <a:pt x="12393" y="13414"/>
                    <a:pt x="12393" y="13398"/>
                  </a:cubicBezTo>
                  <a:close/>
                  <a:moveTo>
                    <a:pt x="15320" y="13402"/>
                  </a:moveTo>
                  <a:lnTo>
                    <a:pt x="15313" y="13438"/>
                  </a:lnTo>
                  <a:lnTo>
                    <a:pt x="15347" y="13628"/>
                  </a:lnTo>
                  <a:cubicBezTo>
                    <a:pt x="15347" y="13627"/>
                    <a:pt x="15348" y="13628"/>
                    <a:pt x="15309" y="13434"/>
                  </a:cubicBezTo>
                  <a:cubicBezTo>
                    <a:pt x="15309" y="13434"/>
                    <a:pt x="15320" y="13402"/>
                    <a:pt x="15320" y="13402"/>
                  </a:cubicBezTo>
                  <a:close/>
                  <a:moveTo>
                    <a:pt x="428" y="13467"/>
                  </a:moveTo>
                  <a:lnTo>
                    <a:pt x="440" y="13502"/>
                  </a:lnTo>
                  <a:lnTo>
                    <a:pt x="542" y="14148"/>
                  </a:lnTo>
                  <a:lnTo>
                    <a:pt x="594" y="14293"/>
                  </a:lnTo>
                  <a:cubicBezTo>
                    <a:pt x="563" y="14216"/>
                    <a:pt x="595" y="14293"/>
                    <a:pt x="542" y="14164"/>
                  </a:cubicBezTo>
                  <a:cubicBezTo>
                    <a:pt x="542" y="14164"/>
                    <a:pt x="542" y="14164"/>
                    <a:pt x="437" y="13497"/>
                  </a:cubicBezTo>
                  <a:cubicBezTo>
                    <a:pt x="437" y="13497"/>
                    <a:pt x="428" y="13467"/>
                    <a:pt x="428" y="13467"/>
                  </a:cubicBezTo>
                  <a:close/>
                  <a:moveTo>
                    <a:pt x="15247" y="13497"/>
                  </a:moveTo>
                  <a:cubicBezTo>
                    <a:pt x="15247" y="13497"/>
                    <a:pt x="15247" y="13497"/>
                    <a:pt x="15267" y="13643"/>
                  </a:cubicBezTo>
                  <a:cubicBezTo>
                    <a:pt x="15267" y="13643"/>
                    <a:pt x="15268" y="13643"/>
                    <a:pt x="14789" y="14143"/>
                  </a:cubicBezTo>
                  <a:cubicBezTo>
                    <a:pt x="14789" y="14143"/>
                    <a:pt x="14789" y="14143"/>
                    <a:pt x="14497" y="14143"/>
                  </a:cubicBezTo>
                  <a:cubicBezTo>
                    <a:pt x="14497" y="14143"/>
                    <a:pt x="14483" y="14137"/>
                    <a:pt x="14482" y="14137"/>
                  </a:cubicBezTo>
                  <a:lnTo>
                    <a:pt x="14452" y="14104"/>
                  </a:lnTo>
                  <a:cubicBezTo>
                    <a:pt x="14453" y="14103"/>
                    <a:pt x="14453" y="14104"/>
                    <a:pt x="14726" y="13830"/>
                  </a:cubicBezTo>
                  <a:cubicBezTo>
                    <a:pt x="14726" y="13830"/>
                    <a:pt x="14726" y="13831"/>
                    <a:pt x="15247" y="13497"/>
                  </a:cubicBezTo>
                  <a:close/>
                  <a:moveTo>
                    <a:pt x="16026" y="13532"/>
                  </a:moveTo>
                  <a:cubicBezTo>
                    <a:pt x="16027" y="13533"/>
                    <a:pt x="16027" y="13533"/>
                    <a:pt x="16226" y="13852"/>
                  </a:cubicBezTo>
                  <a:cubicBezTo>
                    <a:pt x="16226" y="13852"/>
                    <a:pt x="16226" y="13851"/>
                    <a:pt x="16997" y="15330"/>
                  </a:cubicBezTo>
                  <a:cubicBezTo>
                    <a:pt x="16997" y="15330"/>
                    <a:pt x="16997" y="15330"/>
                    <a:pt x="17184" y="15767"/>
                  </a:cubicBezTo>
                  <a:cubicBezTo>
                    <a:pt x="17184" y="15767"/>
                    <a:pt x="17184" y="15767"/>
                    <a:pt x="16705" y="16142"/>
                  </a:cubicBezTo>
                  <a:cubicBezTo>
                    <a:pt x="16705" y="16142"/>
                    <a:pt x="16705" y="16143"/>
                    <a:pt x="15810" y="16788"/>
                  </a:cubicBezTo>
                  <a:cubicBezTo>
                    <a:pt x="15810" y="16788"/>
                    <a:pt x="15810" y="16788"/>
                    <a:pt x="14935" y="17288"/>
                  </a:cubicBezTo>
                  <a:cubicBezTo>
                    <a:pt x="14935" y="17288"/>
                    <a:pt x="14934" y="17288"/>
                    <a:pt x="14289" y="17642"/>
                  </a:cubicBezTo>
                  <a:cubicBezTo>
                    <a:pt x="14289" y="17642"/>
                    <a:pt x="14283" y="17631"/>
                    <a:pt x="13855" y="16794"/>
                  </a:cubicBezTo>
                  <a:lnTo>
                    <a:pt x="13879" y="16796"/>
                  </a:lnTo>
                  <a:lnTo>
                    <a:pt x="14058" y="16627"/>
                  </a:lnTo>
                  <a:cubicBezTo>
                    <a:pt x="14100" y="16593"/>
                    <a:pt x="14058" y="16627"/>
                    <a:pt x="14143" y="16559"/>
                  </a:cubicBezTo>
                  <a:cubicBezTo>
                    <a:pt x="14143" y="16559"/>
                    <a:pt x="14164" y="16526"/>
                    <a:pt x="14164" y="16525"/>
                  </a:cubicBezTo>
                  <a:cubicBezTo>
                    <a:pt x="14165" y="16523"/>
                    <a:pt x="14163" y="16525"/>
                    <a:pt x="14434" y="16080"/>
                  </a:cubicBezTo>
                  <a:cubicBezTo>
                    <a:pt x="14434" y="16080"/>
                    <a:pt x="14436" y="16060"/>
                    <a:pt x="14436" y="16060"/>
                  </a:cubicBezTo>
                  <a:lnTo>
                    <a:pt x="14590" y="15260"/>
                  </a:lnTo>
                  <a:lnTo>
                    <a:pt x="15169" y="14527"/>
                  </a:lnTo>
                  <a:cubicBezTo>
                    <a:pt x="15311" y="14361"/>
                    <a:pt x="15170" y="14528"/>
                    <a:pt x="15497" y="14143"/>
                  </a:cubicBezTo>
                  <a:cubicBezTo>
                    <a:pt x="15497" y="14143"/>
                    <a:pt x="15497" y="14142"/>
                    <a:pt x="15663" y="13976"/>
                  </a:cubicBezTo>
                  <a:cubicBezTo>
                    <a:pt x="15663" y="13976"/>
                    <a:pt x="15799" y="13799"/>
                    <a:pt x="15865" y="13714"/>
                  </a:cubicBezTo>
                  <a:lnTo>
                    <a:pt x="16026" y="13532"/>
                  </a:lnTo>
                  <a:close/>
                  <a:moveTo>
                    <a:pt x="12387" y="13695"/>
                  </a:moveTo>
                  <a:lnTo>
                    <a:pt x="12395" y="13902"/>
                  </a:lnTo>
                  <a:lnTo>
                    <a:pt x="12437" y="13998"/>
                  </a:lnTo>
                  <a:cubicBezTo>
                    <a:pt x="12435" y="13998"/>
                    <a:pt x="12438" y="13998"/>
                    <a:pt x="12435" y="13997"/>
                  </a:cubicBezTo>
                  <a:cubicBezTo>
                    <a:pt x="12435" y="13997"/>
                    <a:pt x="12436" y="13998"/>
                    <a:pt x="12373" y="13893"/>
                  </a:cubicBezTo>
                  <a:cubicBezTo>
                    <a:pt x="12373" y="13893"/>
                    <a:pt x="12380" y="13786"/>
                    <a:pt x="12387" y="13695"/>
                  </a:cubicBezTo>
                  <a:close/>
                  <a:moveTo>
                    <a:pt x="14004" y="14208"/>
                  </a:moveTo>
                  <a:lnTo>
                    <a:pt x="14047" y="14277"/>
                  </a:lnTo>
                  <a:lnTo>
                    <a:pt x="14692" y="14755"/>
                  </a:lnTo>
                  <a:lnTo>
                    <a:pt x="14643" y="14788"/>
                  </a:lnTo>
                  <a:cubicBezTo>
                    <a:pt x="14643" y="14788"/>
                    <a:pt x="14643" y="14788"/>
                    <a:pt x="14623" y="14746"/>
                  </a:cubicBezTo>
                  <a:cubicBezTo>
                    <a:pt x="14623" y="14746"/>
                    <a:pt x="14622" y="14747"/>
                    <a:pt x="14018" y="14268"/>
                  </a:cubicBezTo>
                  <a:cubicBezTo>
                    <a:pt x="14018" y="14268"/>
                    <a:pt x="14011" y="14239"/>
                    <a:pt x="14004" y="14208"/>
                  </a:cubicBezTo>
                  <a:close/>
                  <a:moveTo>
                    <a:pt x="13976" y="14351"/>
                  </a:moveTo>
                  <a:cubicBezTo>
                    <a:pt x="13976" y="14351"/>
                    <a:pt x="13977" y="14351"/>
                    <a:pt x="14539" y="14746"/>
                  </a:cubicBezTo>
                  <a:cubicBezTo>
                    <a:pt x="14539" y="14746"/>
                    <a:pt x="14539" y="14747"/>
                    <a:pt x="13831" y="15268"/>
                  </a:cubicBezTo>
                  <a:cubicBezTo>
                    <a:pt x="13831" y="15268"/>
                    <a:pt x="13830" y="15268"/>
                    <a:pt x="13851" y="15309"/>
                  </a:cubicBezTo>
                  <a:cubicBezTo>
                    <a:pt x="13851" y="15309"/>
                    <a:pt x="13851" y="15309"/>
                    <a:pt x="13768" y="15538"/>
                  </a:cubicBezTo>
                  <a:cubicBezTo>
                    <a:pt x="13768" y="15580"/>
                    <a:pt x="13768" y="15580"/>
                    <a:pt x="13768" y="15580"/>
                  </a:cubicBezTo>
                  <a:cubicBezTo>
                    <a:pt x="13768" y="15580"/>
                    <a:pt x="13768" y="15580"/>
                    <a:pt x="14018" y="15893"/>
                  </a:cubicBezTo>
                  <a:cubicBezTo>
                    <a:pt x="14018" y="15893"/>
                    <a:pt x="14018" y="15892"/>
                    <a:pt x="14060" y="16122"/>
                  </a:cubicBezTo>
                  <a:cubicBezTo>
                    <a:pt x="14060" y="16122"/>
                    <a:pt x="14060" y="16122"/>
                    <a:pt x="13831" y="16518"/>
                  </a:cubicBezTo>
                  <a:cubicBezTo>
                    <a:pt x="13831" y="16518"/>
                    <a:pt x="13831" y="16518"/>
                    <a:pt x="13748" y="16559"/>
                  </a:cubicBezTo>
                  <a:cubicBezTo>
                    <a:pt x="13748" y="16559"/>
                    <a:pt x="13748" y="16559"/>
                    <a:pt x="12998" y="14935"/>
                  </a:cubicBezTo>
                  <a:cubicBezTo>
                    <a:pt x="12998" y="14935"/>
                    <a:pt x="12998" y="14934"/>
                    <a:pt x="13310" y="14788"/>
                  </a:cubicBezTo>
                  <a:cubicBezTo>
                    <a:pt x="13310" y="14788"/>
                    <a:pt x="13310" y="14788"/>
                    <a:pt x="13664" y="14517"/>
                  </a:cubicBezTo>
                  <a:cubicBezTo>
                    <a:pt x="13664" y="14517"/>
                    <a:pt x="13664" y="14518"/>
                    <a:pt x="13976" y="14351"/>
                  </a:cubicBezTo>
                  <a:close/>
                  <a:moveTo>
                    <a:pt x="20766" y="14622"/>
                  </a:moveTo>
                  <a:cubicBezTo>
                    <a:pt x="20766" y="14622"/>
                    <a:pt x="20767" y="14622"/>
                    <a:pt x="20475" y="15226"/>
                  </a:cubicBezTo>
                  <a:cubicBezTo>
                    <a:pt x="20475" y="15226"/>
                    <a:pt x="20476" y="15226"/>
                    <a:pt x="20246" y="15767"/>
                  </a:cubicBezTo>
                  <a:cubicBezTo>
                    <a:pt x="20246" y="15767"/>
                    <a:pt x="20246" y="15768"/>
                    <a:pt x="20205" y="15789"/>
                  </a:cubicBezTo>
                  <a:cubicBezTo>
                    <a:pt x="20205" y="15789"/>
                    <a:pt x="20204" y="15789"/>
                    <a:pt x="20225" y="15435"/>
                  </a:cubicBezTo>
                  <a:cubicBezTo>
                    <a:pt x="20225" y="15435"/>
                    <a:pt x="20225" y="15435"/>
                    <a:pt x="20579" y="14935"/>
                  </a:cubicBezTo>
                  <a:cubicBezTo>
                    <a:pt x="20579" y="14935"/>
                    <a:pt x="20579" y="14935"/>
                    <a:pt x="20766" y="14622"/>
                  </a:cubicBezTo>
                  <a:close/>
                  <a:moveTo>
                    <a:pt x="12789" y="14706"/>
                  </a:moveTo>
                  <a:cubicBezTo>
                    <a:pt x="12789" y="14706"/>
                    <a:pt x="12789" y="14706"/>
                    <a:pt x="12893" y="14893"/>
                  </a:cubicBezTo>
                  <a:cubicBezTo>
                    <a:pt x="12893" y="14893"/>
                    <a:pt x="12894" y="14893"/>
                    <a:pt x="12415" y="15122"/>
                  </a:cubicBezTo>
                  <a:cubicBezTo>
                    <a:pt x="12415" y="15122"/>
                    <a:pt x="12414" y="15122"/>
                    <a:pt x="12393" y="15080"/>
                  </a:cubicBezTo>
                  <a:cubicBezTo>
                    <a:pt x="12393" y="15080"/>
                    <a:pt x="12393" y="15080"/>
                    <a:pt x="12747" y="14768"/>
                  </a:cubicBezTo>
                  <a:cubicBezTo>
                    <a:pt x="12747" y="14768"/>
                    <a:pt x="12748" y="14768"/>
                    <a:pt x="12789" y="14706"/>
                  </a:cubicBezTo>
                  <a:close/>
                  <a:moveTo>
                    <a:pt x="781" y="14806"/>
                  </a:moveTo>
                  <a:lnTo>
                    <a:pt x="814" y="14898"/>
                  </a:lnTo>
                  <a:lnTo>
                    <a:pt x="1169" y="15686"/>
                  </a:lnTo>
                  <a:cubicBezTo>
                    <a:pt x="1167" y="15684"/>
                    <a:pt x="1169" y="15686"/>
                    <a:pt x="1167" y="15684"/>
                  </a:cubicBezTo>
                  <a:cubicBezTo>
                    <a:pt x="1167" y="15684"/>
                    <a:pt x="1166" y="15685"/>
                    <a:pt x="792" y="14893"/>
                  </a:cubicBezTo>
                  <a:cubicBezTo>
                    <a:pt x="792" y="14893"/>
                    <a:pt x="784" y="14830"/>
                    <a:pt x="781" y="14806"/>
                  </a:cubicBezTo>
                  <a:close/>
                  <a:moveTo>
                    <a:pt x="12935" y="14976"/>
                  </a:moveTo>
                  <a:cubicBezTo>
                    <a:pt x="12935" y="14976"/>
                    <a:pt x="12935" y="14976"/>
                    <a:pt x="13664" y="16601"/>
                  </a:cubicBezTo>
                  <a:cubicBezTo>
                    <a:pt x="13664" y="16601"/>
                    <a:pt x="13664" y="16601"/>
                    <a:pt x="13414" y="16663"/>
                  </a:cubicBezTo>
                  <a:cubicBezTo>
                    <a:pt x="13414" y="16663"/>
                    <a:pt x="13414" y="16663"/>
                    <a:pt x="13372" y="16683"/>
                  </a:cubicBezTo>
                  <a:cubicBezTo>
                    <a:pt x="13372" y="16683"/>
                    <a:pt x="13373" y="16684"/>
                    <a:pt x="13165" y="17059"/>
                  </a:cubicBezTo>
                  <a:cubicBezTo>
                    <a:pt x="13165" y="17059"/>
                    <a:pt x="13164" y="17059"/>
                    <a:pt x="12622" y="16788"/>
                  </a:cubicBezTo>
                  <a:cubicBezTo>
                    <a:pt x="12622" y="16788"/>
                    <a:pt x="12622" y="16788"/>
                    <a:pt x="12581" y="16809"/>
                  </a:cubicBezTo>
                  <a:cubicBezTo>
                    <a:pt x="12581" y="16809"/>
                    <a:pt x="12580" y="16809"/>
                    <a:pt x="12497" y="16850"/>
                  </a:cubicBezTo>
                  <a:cubicBezTo>
                    <a:pt x="12497" y="16850"/>
                    <a:pt x="12498" y="16850"/>
                    <a:pt x="11998" y="16809"/>
                  </a:cubicBezTo>
                  <a:cubicBezTo>
                    <a:pt x="11998" y="16809"/>
                    <a:pt x="11977" y="16767"/>
                    <a:pt x="11956" y="16809"/>
                  </a:cubicBezTo>
                  <a:cubicBezTo>
                    <a:pt x="11956" y="16809"/>
                    <a:pt x="11956" y="16809"/>
                    <a:pt x="12081" y="17288"/>
                  </a:cubicBezTo>
                  <a:cubicBezTo>
                    <a:pt x="12081" y="17288"/>
                    <a:pt x="12060" y="17280"/>
                    <a:pt x="12036" y="17272"/>
                  </a:cubicBezTo>
                  <a:lnTo>
                    <a:pt x="11992" y="17197"/>
                  </a:lnTo>
                  <a:cubicBezTo>
                    <a:pt x="11986" y="17180"/>
                    <a:pt x="11992" y="17197"/>
                    <a:pt x="11956" y="17101"/>
                  </a:cubicBezTo>
                  <a:cubicBezTo>
                    <a:pt x="11935" y="17080"/>
                    <a:pt x="11936" y="17079"/>
                    <a:pt x="11894" y="17079"/>
                  </a:cubicBezTo>
                  <a:cubicBezTo>
                    <a:pt x="11894" y="17079"/>
                    <a:pt x="11893" y="17079"/>
                    <a:pt x="11519" y="17079"/>
                  </a:cubicBezTo>
                  <a:cubicBezTo>
                    <a:pt x="11477" y="17100"/>
                    <a:pt x="11477" y="17101"/>
                    <a:pt x="11477" y="17101"/>
                  </a:cubicBezTo>
                  <a:cubicBezTo>
                    <a:pt x="11477" y="17101"/>
                    <a:pt x="11477" y="17101"/>
                    <a:pt x="11352" y="17246"/>
                  </a:cubicBezTo>
                  <a:cubicBezTo>
                    <a:pt x="11352" y="17246"/>
                    <a:pt x="11353" y="17246"/>
                    <a:pt x="10790" y="17475"/>
                  </a:cubicBezTo>
                  <a:cubicBezTo>
                    <a:pt x="10790" y="17475"/>
                    <a:pt x="10790" y="17475"/>
                    <a:pt x="10623" y="17434"/>
                  </a:cubicBezTo>
                  <a:cubicBezTo>
                    <a:pt x="10623" y="17434"/>
                    <a:pt x="10623" y="17434"/>
                    <a:pt x="10602" y="17455"/>
                  </a:cubicBezTo>
                  <a:cubicBezTo>
                    <a:pt x="10602" y="17455"/>
                    <a:pt x="10603" y="17454"/>
                    <a:pt x="10353" y="17579"/>
                  </a:cubicBezTo>
                  <a:cubicBezTo>
                    <a:pt x="10311" y="17579"/>
                    <a:pt x="10311" y="17579"/>
                    <a:pt x="10311" y="17579"/>
                  </a:cubicBezTo>
                  <a:cubicBezTo>
                    <a:pt x="10311" y="17579"/>
                    <a:pt x="10310" y="17579"/>
                    <a:pt x="10331" y="17621"/>
                  </a:cubicBezTo>
                  <a:cubicBezTo>
                    <a:pt x="10331" y="17621"/>
                    <a:pt x="10332" y="17621"/>
                    <a:pt x="10353" y="17663"/>
                  </a:cubicBezTo>
                  <a:cubicBezTo>
                    <a:pt x="10353" y="17663"/>
                    <a:pt x="10352" y="17663"/>
                    <a:pt x="10061" y="17955"/>
                  </a:cubicBezTo>
                  <a:cubicBezTo>
                    <a:pt x="10061" y="17955"/>
                    <a:pt x="10061" y="17955"/>
                    <a:pt x="9957" y="17726"/>
                  </a:cubicBezTo>
                  <a:cubicBezTo>
                    <a:pt x="9957" y="17726"/>
                    <a:pt x="9956" y="17726"/>
                    <a:pt x="9727" y="16914"/>
                  </a:cubicBezTo>
                  <a:cubicBezTo>
                    <a:pt x="9727" y="16914"/>
                    <a:pt x="9727" y="16913"/>
                    <a:pt x="9498" y="16205"/>
                  </a:cubicBezTo>
                  <a:cubicBezTo>
                    <a:pt x="9498" y="16205"/>
                    <a:pt x="9499" y="16205"/>
                    <a:pt x="9999" y="16060"/>
                  </a:cubicBezTo>
                  <a:cubicBezTo>
                    <a:pt x="9999" y="16060"/>
                    <a:pt x="9998" y="16059"/>
                    <a:pt x="10685" y="15893"/>
                  </a:cubicBezTo>
                  <a:cubicBezTo>
                    <a:pt x="10685" y="15893"/>
                    <a:pt x="10686" y="15892"/>
                    <a:pt x="11228" y="15726"/>
                  </a:cubicBezTo>
                  <a:cubicBezTo>
                    <a:pt x="11228" y="15726"/>
                    <a:pt x="11227" y="15726"/>
                    <a:pt x="11206" y="15789"/>
                  </a:cubicBezTo>
                  <a:cubicBezTo>
                    <a:pt x="11206" y="15789"/>
                    <a:pt x="11206" y="15789"/>
                    <a:pt x="11019" y="16018"/>
                  </a:cubicBezTo>
                  <a:cubicBezTo>
                    <a:pt x="11019" y="16018"/>
                    <a:pt x="11018" y="16018"/>
                    <a:pt x="11039" y="16060"/>
                  </a:cubicBezTo>
                  <a:cubicBezTo>
                    <a:pt x="11060" y="16101"/>
                    <a:pt x="11061" y="16101"/>
                    <a:pt x="11102" y="16080"/>
                  </a:cubicBezTo>
                  <a:cubicBezTo>
                    <a:pt x="11102" y="16080"/>
                    <a:pt x="11102" y="16080"/>
                    <a:pt x="11290" y="15976"/>
                  </a:cubicBezTo>
                  <a:cubicBezTo>
                    <a:pt x="11290" y="15976"/>
                    <a:pt x="11290" y="15976"/>
                    <a:pt x="11456" y="16038"/>
                  </a:cubicBezTo>
                  <a:cubicBezTo>
                    <a:pt x="11498" y="16017"/>
                    <a:pt x="11498" y="16018"/>
                    <a:pt x="11498" y="16018"/>
                  </a:cubicBezTo>
                  <a:cubicBezTo>
                    <a:pt x="11498" y="16018"/>
                    <a:pt x="11498" y="16018"/>
                    <a:pt x="11519" y="15976"/>
                  </a:cubicBezTo>
                  <a:cubicBezTo>
                    <a:pt x="11519" y="15976"/>
                    <a:pt x="11519" y="15976"/>
                    <a:pt x="11602" y="15831"/>
                  </a:cubicBezTo>
                  <a:cubicBezTo>
                    <a:pt x="11602" y="15831"/>
                    <a:pt x="11602" y="15830"/>
                    <a:pt x="11831" y="15726"/>
                  </a:cubicBezTo>
                  <a:cubicBezTo>
                    <a:pt x="11831" y="15726"/>
                    <a:pt x="11831" y="15726"/>
                    <a:pt x="11873" y="15705"/>
                  </a:cubicBezTo>
                  <a:cubicBezTo>
                    <a:pt x="11873" y="15705"/>
                    <a:pt x="11873" y="15705"/>
                    <a:pt x="11852" y="15664"/>
                  </a:cubicBezTo>
                  <a:cubicBezTo>
                    <a:pt x="11852" y="15664"/>
                    <a:pt x="11852" y="15663"/>
                    <a:pt x="11852" y="15622"/>
                  </a:cubicBezTo>
                  <a:cubicBezTo>
                    <a:pt x="11852" y="15622"/>
                    <a:pt x="11852" y="15621"/>
                    <a:pt x="11811" y="15642"/>
                  </a:cubicBezTo>
                  <a:cubicBezTo>
                    <a:pt x="11811" y="15642"/>
                    <a:pt x="11810" y="15642"/>
                    <a:pt x="11727" y="15684"/>
                  </a:cubicBezTo>
                  <a:cubicBezTo>
                    <a:pt x="11727" y="15684"/>
                    <a:pt x="11727" y="15684"/>
                    <a:pt x="11706" y="15642"/>
                  </a:cubicBezTo>
                  <a:cubicBezTo>
                    <a:pt x="11706" y="15642"/>
                    <a:pt x="11706" y="15642"/>
                    <a:pt x="11811" y="15538"/>
                  </a:cubicBezTo>
                  <a:cubicBezTo>
                    <a:pt x="11811" y="15538"/>
                    <a:pt x="11810" y="15539"/>
                    <a:pt x="11789" y="15518"/>
                  </a:cubicBezTo>
                  <a:cubicBezTo>
                    <a:pt x="11789" y="15518"/>
                    <a:pt x="11789" y="15518"/>
                    <a:pt x="11956" y="15435"/>
                  </a:cubicBezTo>
                  <a:cubicBezTo>
                    <a:pt x="11956" y="15435"/>
                    <a:pt x="11956" y="15434"/>
                    <a:pt x="12268" y="15330"/>
                  </a:cubicBezTo>
                  <a:cubicBezTo>
                    <a:pt x="12268" y="15330"/>
                    <a:pt x="12269" y="15330"/>
                    <a:pt x="12477" y="15226"/>
                  </a:cubicBezTo>
                  <a:cubicBezTo>
                    <a:pt x="12519" y="15226"/>
                    <a:pt x="12497" y="15184"/>
                    <a:pt x="12497" y="15184"/>
                  </a:cubicBezTo>
                  <a:cubicBezTo>
                    <a:pt x="12497" y="15184"/>
                    <a:pt x="12497" y="15185"/>
                    <a:pt x="12935" y="14976"/>
                  </a:cubicBezTo>
                  <a:close/>
                  <a:moveTo>
                    <a:pt x="13874" y="15426"/>
                  </a:moveTo>
                  <a:lnTo>
                    <a:pt x="13857" y="15545"/>
                  </a:lnTo>
                  <a:cubicBezTo>
                    <a:pt x="13852" y="15539"/>
                    <a:pt x="13857" y="15545"/>
                    <a:pt x="13851" y="15538"/>
                  </a:cubicBezTo>
                  <a:cubicBezTo>
                    <a:pt x="13851" y="15538"/>
                    <a:pt x="13867" y="15458"/>
                    <a:pt x="13874" y="15426"/>
                  </a:cubicBezTo>
                  <a:close/>
                  <a:moveTo>
                    <a:pt x="2959" y="15476"/>
                  </a:moveTo>
                  <a:cubicBezTo>
                    <a:pt x="2959" y="15476"/>
                    <a:pt x="2958" y="15476"/>
                    <a:pt x="3249" y="15664"/>
                  </a:cubicBezTo>
                  <a:cubicBezTo>
                    <a:pt x="3249" y="15664"/>
                    <a:pt x="3250" y="15663"/>
                    <a:pt x="3291" y="15893"/>
                  </a:cubicBezTo>
                  <a:cubicBezTo>
                    <a:pt x="3291" y="15893"/>
                    <a:pt x="3292" y="15893"/>
                    <a:pt x="3396" y="16705"/>
                  </a:cubicBezTo>
                  <a:cubicBezTo>
                    <a:pt x="3396" y="16705"/>
                    <a:pt x="3395" y="16705"/>
                    <a:pt x="3478" y="17330"/>
                  </a:cubicBezTo>
                  <a:cubicBezTo>
                    <a:pt x="3478" y="17330"/>
                    <a:pt x="3479" y="17329"/>
                    <a:pt x="3667" y="17933"/>
                  </a:cubicBezTo>
                  <a:cubicBezTo>
                    <a:pt x="3667" y="17933"/>
                    <a:pt x="3667" y="17934"/>
                    <a:pt x="3750" y="18226"/>
                  </a:cubicBezTo>
                  <a:cubicBezTo>
                    <a:pt x="3750" y="18226"/>
                    <a:pt x="3750" y="18225"/>
                    <a:pt x="3833" y="18413"/>
                  </a:cubicBezTo>
                  <a:cubicBezTo>
                    <a:pt x="3833" y="18413"/>
                    <a:pt x="3833" y="18412"/>
                    <a:pt x="3458" y="18121"/>
                  </a:cubicBezTo>
                  <a:cubicBezTo>
                    <a:pt x="3458" y="18121"/>
                    <a:pt x="3459" y="18121"/>
                    <a:pt x="3000" y="17808"/>
                  </a:cubicBezTo>
                  <a:cubicBezTo>
                    <a:pt x="3000" y="17808"/>
                    <a:pt x="3000" y="17809"/>
                    <a:pt x="2521" y="17413"/>
                  </a:cubicBezTo>
                  <a:cubicBezTo>
                    <a:pt x="2521" y="17413"/>
                    <a:pt x="2520" y="17412"/>
                    <a:pt x="2062" y="16954"/>
                  </a:cubicBezTo>
                  <a:cubicBezTo>
                    <a:pt x="2062" y="16954"/>
                    <a:pt x="2062" y="16955"/>
                    <a:pt x="1438" y="16080"/>
                  </a:cubicBezTo>
                  <a:cubicBezTo>
                    <a:pt x="1453" y="16095"/>
                    <a:pt x="1438" y="16080"/>
                    <a:pt x="1708" y="16351"/>
                  </a:cubicBezTo>
                  <a:cubicBezTo>
                    <a:pt x="1708" y="16351"/>
                    <a:pt x="1709" y="16350"/>
                    <a:pt x="2250" y="16809"/>
                  </a:cubicBezTo>
                  <a:cubicBezTo>
                    <a:pt x="2250" y="16809"/>
                    <a:pt x="2250" y="16809"/>
                    <a:pt x="2354" y="17059"/>
                  </a:cubicBezTo>
                  <a:cubicBezTo>
                    <a:pt x="2375" y="17101"/>
                    <a:pt x="2375" y="17100"/>
                    <a:pt x="2416" y="17079"/>
                  </a:cubicBezTo>
                  <a:cubicBezTo>
                    <a:pt x="2416" y="17079"/>
                    <a:pt x="2417" y="17080"/>
                    <a:pt x="2750" y="16976"/>
                  </a:cubicBezTo>
                  <a:cubicBezTo>
                    <a:pt x="2750" y="16976"/>
                    <a:pt x="2750" y="16976"/>
                    <a:pt x="2833" y="16830"/>
                  </a:cubicBezTo>
                  <a:cubicBezTo>
                    <a:pt x="2833" y="16830"/>
                    <a:pt x="2834" y="16829"/>
                    <a:pt x="2959" y="16725"/>
                  </a:cubicBezTo>
                  <a:cubicBezTo>
                    <a:pt x="2959" y="16725"/>
                    <a:pt x="2950" y="16709"/>
                    <a:pt x="2946" y="16701"/>
                  </a:cubicBezTo>
                  <a:lnTo>
                    <a:pt x="2957" y="16694"/>
                  </a:lnTo>
                  <a:lnTo>
                    <a:pt x="3112" y="16383"/>
                  </a:lnTo>
                  <a:lnTo>
                    <a:pt x="2854" y="15750"/>
                  </a:lnTo>
                  <a:lnTo>
                    <a:pt x="2854" y="15664"/>
                  </a:lnTo>
                  <a:cubicBezTo>
                    <a:pt x="2854" y="15664"/>
                    <a:pt x="2856" y="15661"/>
                    <a:pt x="2957" y="15477"/>
                  </a:cubicBezTo>
                  <a:cubicBezTo>
                    <a:pt x="2958" y="15476"/>
                    <a:pt x="2958" y="15478"/>
                    <a:pt x="2959" y="15476"/>
                  </a:cubicBezTo>
                  <a:close/>
                  <a:moveTo>
                    <a:pt x="20142" y="15560"/>
                  </a:moveTo>
                  <a:cubicBezTo>
                    <a:pt x="20142" y="15560"/>
                    <a:pt x="20142" y="15559"/>
                    <a:pt x="20121" y="15913"/>
                  </a:cubicBezTo>
                  <a:cubicBezTo>
                    <a:pt x="20121" y="15913"/>
                    <a:pt x="20121" y="15913"/>
                    <a:pt x="19975" y="16225"/>
                  </a:cubicBezTo>
                  <a:cubicBezTo>
                    <a:pt x="19975" y="16225"/>
                    <a:pt x="19975" y="16226"/>
                    <a:pt x="19662" y="16663"/>
                  </a:cubicBezTo>
                  <a:cubicBezTo>
                    <a:pt x="19662" y="16663"/>
                    <a:pt x="19663" y="16663"/>
                    <a:pt x="19246" y="17246"/>
                  </a:cubicBezTo>
                  <a:cubicBezTo>
                    <a:pt x="19246" y="17246"/>
                    <a:pt x="19246" y="17246"/>
                    <a:pt x="18787" y="17788"/>
                  </a:cubicBezTo>
                  <a:cubicBezTo>
                    <a:pt x="18787" y="17788"/>
                    <a:pt x="18788" y="17788"/>
                    <a:pt x="18268" y="18329"/>
                  </a:cubicBezTo>
                  <a:cubicBezTo>
                    <a:pt x="18268" y="18329"/>
                    <a:pt x="18267" y="18329"/>
                    <a:pt x="17954" y="18662"/>
                  </a:cubicBezTo>
                  <a:cubicBezTo>
                    <a:pt x="17954" y="18662"/>
                    <a:pt x="17954" y="18662"/>
                    <a:pt x="17954" y="18475"/>
                  </a:cubicBezTo>
                  <a:cubicBezTo>
                    <a:pt x="17954" y="18475"/>
                    <a:pt x="17954" y="18475"/>
                    <a:pt x="17954" y="18142"/>
                  </a:cubicBezTo>
                  <a:cubicBezTo>
                    <a:pt x="17954" y="18142"/>
                    <a:pt x="17955" y="18142"/>
                    <a:pt x="17914" y="17871"/>
                  </a:cubicBezTo>
                  <a:cubicBezTo>
                    <a:pt x="17914" y="17871"/>
                    <a:pt x="17913" y="17871"/>
                    <a:pt x="18517" y="17392"/>
                  </a:cubicBezTo>
                  <a:cubicBezTo>
                    <a:pt x="18517" y="17392"/>
                    <a:pt x="18518" y="17392"/>
                    <a:pt x="19101" y="16830"/>
                  </a:cubicBezTo>
                  <a:cubicBezTo>
                    <a:pt x="19101" y="16830"/>
                    <a:pt x="19100" y="16830"/>
                    <a:pt x="19788" y="16122"/>
                  </a:cubicBezTo>
                  <a:cubicBezTo>
                    <a:pt x="19788" y="16122"/>
                    <a:pt x="19787" y="16122"/>
                    <a:pt x="20058" y="15664"/>
                  </a:cubicBezTo>
                  <a:cubicBezTo>
                    <a:pt x="20058" y="15664"/>
                    <a:pt x="20058" y="15664"/>
                    <a:pt x="20142" y="15560"/>
                  </a:cubicBezTo>
                  <a:close/>
                  <a:moveTo>
                    <a:pt x="3313" y="15726"/>
                  </a:moveTo>
                  <a:cubicBezTo>
                    <a:pt x="3313" y="15726"/>
                    <a:pt x="3312" y="15726"/>
                    <a:pt x="3687" y="15893"/>
                  </a:cubicBezTo>
                  <a:cubicBezTo>
                    <a:pt x="3687" y="15893"/>
                    <a:pt x="3688" y="15892"/>
                    <a:pt x="4542" y="16225"/>
                  </a:cubicBezTo>
                  <a:cubicBezTo>
                    <a:pt x="4542" y="16225"/>
                    <a:pt x="4541" y="16226"/>
                    <a:pt x="5041" y="16372"/>
                  </a:cubicBezTo>
                  <a:cubicBezTo>
                    <a:pt x="5041" y="16372"/>
                    <a:pt x="5041" y="16371"/>
                    <a:pt x="5541" y="16413"/>
                  </a:cubicBezTo>
                  <a:cubicBezTo>
                    <a:pt x="5541" y="16413"/>
                    <a:pt x="5541" y="16413"/>
                    <a:pt x="5978" y="16454"/>
                  </a:cubicBezTo>
                  <a:cubicBezTo>
                    <a:pt x="5978" y="16454"/>
                    <a:pt x="5978" y="16455"/>
                    <a:pt x="6020" y="16434"/>
                  </a:cubicBezTo>
                  <a:cubicBezTo>
                    <a:pt x="6020" y="16434"/>
                    <a:pt x="6020" y="16434"/>
                    <a:pt x="6020" y="16538"/>
                  </a:cubicBezTo>
                  <a:cubicBezTo>
                    <a:pt x="6020" y="16538"/>
                    <a:pt x="6020" y="16538"/>
                    <a:pt x="6145" y="17101"/>
                  </a:cubicBezTo>
                  <a:cubicBezTo>
                    <a:pt x="6145" y="17101"/>
                    <a:pt x="6145" y="17101"/>
                    <a:pt x="6332" y="17726"/>
                  </a:cubicBezTo>
                  <a:cubicBezTo>
                    <a:pt x="6332" y="17726"/>
                    <a:pt x="6333" y="17725"/>
                    <a:pt x="6520" y="18329"/>
                  </a:cubicBezTo>
                  <a:cubicBezTo>
                    <a:pt x="6520" y="18329"/>
                    <a:pt x="6520" y="18330"/>
                    <a:pt x="6853" y="19267"/>
                  </a:cubicBezTo>
                  <a:cubicBezTo>
                    <a:pt x="6853" y="19267"/>
                    <a:pt x="6854" y="19266"/>
                    <a:pt x="6479" y="19204"/>
                  </a:cubicBezTo>
                  <a:cubicBezTo>
                    <a:pt x="6479" y="19204"/>
                    <a:pt x="6478" y="19205"/>
                    <a:pt x="5936" y="19121"/>
                  </a:cubicBezTo>
                  <a:cubicBezTo>
                    <a:pt x="5936" y="19121"/>
                    <a:pt x="5936" y="19120"/>
                    <a:pt x="5228" y="18933"/>
                  </a:cubicBezTo>
                  <a:cubicBezTo>
                    <a:pt x="5228" y="18933"/>
                    <a:pt x="5229" y="18934"/>
                    <a:pt x="4500" y="18684"/>
                  </a:cubicBezTo>
                  <a:cubicBezTo>
                    <a:pt x="4500" y="18684"/>
                    <a:pt x="4499" y="18683"/>
                    <a:pt x="3916" y="18475"/>
                  </a:cubicBezTo>
                  <a:cubicBezTo>
                    <a:pt x="3916" y="18475"/>
                    <a:pt x="3916" y="18476"/>
                    <a:pt x="3854" y="18226"/>
                  </a:cubicBezTo>
                  <a:cubicBezTo>
                    <a:pt x="3854" y="18226"/>
                    <a:pt x="3854" y="18225"/>
                    <a:pt x="3750" y="17892"/>
                  </a:cubicBezTo>
                  <a:cubicBezTo>
                    <a:pt x="3750" y="17892"/>
                    <a:pt x="3750" y="17892"/>
                    <a:pt x="3583" y="17330"/>
                  </a:cubicBezTo>
                  <a:cubicBezTo>
                    <a:pt x="3583" y="17330"/>
                    <a:pt x="3582" y="17330"/>
                    <a:pt x="3478" y="16705"/>
                  </a:cubicBezTo>
                  <a:cubicBezTo>
                    <a:pt x="3478" y="16705"/>
                    <a:pt x="3479" y="16704"/>
                    <a:pt x="3354" y="15913"/>
                  </a:cubicBezTo>
                  <a:cubicBezTo>
                    <a:pt x="3354" y="15913"/>
                    <a:pt x="3354" y="15913"/>
                    <a:pt x="3313" y="15726"/>
                  </a:cubicBezTo>
                  <a:close/>
                  <a:moveTo>
                    <a:pt x="17226" y="15831"/>
                  </a:moveTo>
                  <a:cubicBezTo>
                    <a:pt x="17226" y="15831"/>
                    <a:pt x="17226" y="15830"/>
                    <a:pt x="17455" y="16454"/>
                  </a:cubicBezTo>
                  <a:cubicBezTo>
                    <a:pt x="17455" y="16454"/>
                    <a:pt x="17455" y="16454"/>
                    <a:pt x="17725" y="17225"/>
                  </a:cubicBezTo>
                  <a:cubicBezTo>
                    <a:pt x="17725" y="17225"/>
                    <a:pt x="17726" y="17225"/>
                    <a:pt x="17872" y="17850"/>
                  </a:cubicBezTo>
                  <a:cubicBezTo>
                    <a:pt x="17872" y="17850"/>
                    <a:pt x="17871" y="17851"/>
                    <a:pt x="17101" y="18455"/>
                  </a:cubicBezTo>
                  <a:cubicBezTo>
                    <a:pt x="17101" y="18455"/>
                    <a:pt x="17101" y="18455"/>
                    <a:pt x="16331" y="18954"/>
                  </a:cubicBezTo>
                  <a:cubicBezTo>
                    <a:pt x="16331" y="18954"/>
                    <a:pt x="16330" y="18954"/>
                    <a:pt x="15643" y="19329"/>
                  </a:cubicBezTo>
                  <a:cubicBezTo>
                    <a:pt x="15643" y="19329"/>
                    <a:pt x="15642" y="19329"/>
                    <a:pt x="15226" y="19558"/>
                  </a:cubicBezTo>
                  <a:cubicBezTo>
                    <a:pt x="15226" y="19558"/>
                    <a:pt x="15227" y="19558"/>
                    <a:pt x="14706" y="18413"/>
                  </a:cubicBezTo>
                  <a:cubicBezTo>
                    <a:pt x="14706" y="18413"/>
                    <a:pt x="14705" y="18413"/>
                    <a:pt x="14685" y="18371"/>
                  </a:cubicBezTo>
                  <a:cubicBezTo>
                    <a:pt x="14685" y="18371"/>
                    <a:pt x="14698" y="18357"/>
                    <a:pt x="14704" y="18337"/>
                  </a:cubicBezTo>
                  <a:lnTo>
                    <a:pt x="14706" y="18334"/>
                  </a:lnTo>
                  <a:lnTo>
                    <a:pt x="14705" y="18331"/>
                  </a:lnTo>
                  <a:cubicBezTo>
                    <a:pt x="14705" y="18323"/>
                    <a:pt x="14711" y="18319"/>
                    <a:pt x="14706" y="18309"/>
                  </a:cubicBezTo>
                  <a:cubicBezTo>
                    <a:pt x="14706" y="18309"/>
                    <a:pt x="14680" y="18262"/>
                    <a:pt x="14676" y="18255"/>
                  </a:cubicBezTo>
                  <a:lnTo>
                    <a:pt x="14641" y="18166"/>
                  </a:lnTo>
                  <a:lnTo>
                    <a:pt x="14624" y="18164"/>
                  </a:lnTo>
                  <a:cubicBezTo>
                    <a:pt x="14623" y="18162"/>
                    <a:pt x="14623" y="18164"/>
                    <a:pt x="14623" y="18162"/>
                  </a:cubicBezTo>
                  <a:cubicBezTo>
                    <a:pt x="14623" y="18162"/>
                    <a:pt x="14620" y="18163"/>
                    <a:pt x="14619" y="18164"/>
                  </a:cubicBezTo>
                  <a:lnTo>
                    <a:pt x="14586" y="18159"/>
                  </a:lnTo>
                  <a:cubicBezTo>
                    <a:pt x="14584" y="18155"/>
                    <a:pt x="14581" y="18151"/>
                    <a:pt x="14581" y="18142"/>
                  </a:cubicBezTo>
                  <a:cubicBezTo>
                    <a:pt x="14581" y="18142"/>
                    <a:pt x="14580" y="18142"/>
                    <a:pt x="14330" y="17726"/>
                  </a:cubicBezTo>
                  <a:cubicBezTo>
                    <a:pt x="14330" y="17726"/>
                    <a:pt x="14331" y="17725"/>
                    <a:pt x="15018" y="17350"/>
                  </a:cubicBezTo>
                  <a:cubicBezTo>
                    <a:pt x="15018" y="17350"/>
                    <a:pt x="15018" y="17350"/>
                    <a:pt x="15893" y="16850"/>
                  </a:cubicBezTo>
                  <a:cubicBezTo>
                    <a:pt x="15893" y="16850"/>
                    <a:pt x="15893" y="16850"/>
                    <a:pt x="16768" y="16184"/>
                  </a:cubicBezTo>
                  <a:cubicBezTo>
                    <a:pt x="16768" y="16184"/>
                    <a:pt x="16768" y="16185"/>
                    <a:pt x="17226" y="15831"/>
                  </a:cubicBezTo>
                  <a:close/>
                  <a:moveTo>
                    <a:pt x="10665" y="16080"/>
                  </a:moveTo>
                  <a:cubicBezTo>
                    <a:pt x="10665" y="16080"/>
                    <a:pt x="10665" y="16080"/>
                    <a:pt x="10623" y="16101"/>
                  </a:cubicBezTo>
                  <a:cubicBezTo>
                    <a:pt x="10623" y="16101"/>
                    <a:pt x="10616" y="16109"/>
                    <a:pt x="10613" y="16111"/>
                  </a:cubicBezTo>
                  <a:lnTo>
                    <a:pt x="10587" y="16111"/>
                  </a:lnTo>
                  <a:cubicBezTo>
                    <a:pt x="10566" y="16095"/>
                    <a:pt x="10540" y="16101"/>
                    <a:pt x="10540" y="16101"/>
                  </a:cubicBezTo>
                  <a:cubicBezTo>
                    <a:pt x="10561" y="16143"/>
                    <a:pt x="10518" y="16163"/>
                    <a:pt x="10518" y="16163"/>
                  </a:cubicBezTo>
                  <a:cubicBezTo>
                    <a:pt x="10518" y="16163"/>
                    <a:pt x="10519" y="16164"/>
                    <a:pt x="10540" y="16289"/>
                  </a:cubicBezTo>
                  <a:cubicBezTo>
                    <a:pt x="10540" y="16289"/>
                    <a:pt x="10540" y="16289"/>
                    <a:pt x="10540" y="16330"/>
                  </a:cubicBezTo>
                  <a:cubicBezTo>
                    <a:pt x="10582" y="16309"/>
                    <a:pt x="10582" y="16309"/>
                    <a:pt x="10582" y="16309"/>
                  </a:cubicBezTo>
                  <a:cubicBezTo>
                    <a:pt x="10582" y="16309"/>
                    <a:pt x="10582" y="16309"/>
                    <a:pt x="10707" y="16247"/>
                  </a:cubicBezTo>
                  <a:cubicBezTo>
                    <a:pt x="10707" y="16247"/>
                    <a:pt x="10707" y="16247"/>
                    <a:pt x="10748" y="16247"/>
                  </a:cubicBezTo>
                  <a:cubicBezTo>
                    <a:pt x="10748" y="16247"/>
                    <a:pt x="10748" y="16246"/>
                    <a:pt x="10748" y="16142"/>
                  </a:cubicBezTo>
                  <a:cubicBezTo>
                    <a:pt x="10748" y="16142"/>
                    <a:pt x="10769" y="16080"/>
                    <a:pt x="10727" y="16101"/>
                  </a:cubicBezTo>
                  <a:cubicBezTo>
                    <a:pt x="10727" y="16101"/>
                    <a:pt x="10707" y="16059"/>
                    <a:pt x="10665" y="16080"/>
                  </a:cubicBezTo>
                  <a:close/>
                  <a:moveTo>
                    <a:pt x="14164" y="16123"/>
                  </a:moveTo>
                  <a:lnTo>
                    <a:pt x="14164" y="16125"/>
                  </a:lnTo>
                  <a:lnTo>
                    <a:pt x="14161" y="16128"/>
                  </a:lnTo>
                  <a:cubicBezTo>
                    <a:pt x="14163" y="16124"/>
                    <a:pt x="14162" y="16128"/>
                    <a:pt x="14164" y="16123"/>
                  </a:cubicBezTo>
                  <a:close/>
                  <a:moveTo>
                    <a:pt x="9394" y="16205"/>
                  </a:moveTo>
                  <a:cubicBezTo>
                    <a:pt x="9394" y="16205"/>
                    <a:pt x="9395" y="16204"/>
                    <a:pt x="9645" y="16954"/>
                  </a:cubicBezTo>
                  <a:cubicBezTo>
                    <a:pt x="9645" y="16954"/>
                    <a:pt x="9644" y="16955"/>
                    <a:pt x="9873" y="17746"/>
                  </a:cubicBezTo>
                  <a:cubicBezTo>
                    <a:pt x="9873" y="17746"/>
                    <a:pt x="9873" y="17747"/>
                    <a:pt x="9977" y="17997"/>
                  </a:cubicBezTo>
                  <a:cubicBezTo>
                    <a:pt x="9977" y="17997"/>
                    <a:pt x="9978" y="17996"/>
                    <a:pt x="9478" y="18455"/>
                  </a:cubicBezTo>
                  <a:cubicBezTo>
                    <a:pt x="9478" y="18455"/>
                    <a:pt x="9478" y="18454"/>
                    <a:pt x="9082" y="18600"/>
                  </a:cubicBezTo>
                  <a:cubicBezTo>
                    <a:pt x="9082" y="18600"/>
                    <a:pt x="9082" y="18600"/>
                    <a:pt x="9040" y="18620"/>
                  </a:cubicBezTo>
                  <a:cubicBezTo>
                    <a:pt x="9040" y="18621"/>
                    <a:pt x="9040" y="18621"/>
                    <a:pt x="8728" y="19204"/>
                  </a:cubicBezTo>
                  <a:cubicBezTo>
                    <a:pt x="8728" y="19204"/>
                    <a:pt x="8728" y="19204"/>
                    <a:pt x="8686" y="19225"/>
                  </a:cubicBezTo>
                  <a:cubicBezTo>
                    <a:pt x="8686" y="19225"/>
                    <a:pt x="8686" y="19225"/>
                    <a:pt x="8728" y="19309"/>
                  </a:cubicBezTo>
                  <a:cubicBezTo>
                    <a:pt x="8728" y="19309"/>
                    <a:pt x="8727" y="19309"/>
                    <a:pt x="8394" y="19309"/>
                  </a:cubicBezTo>
                  <a:cubicBezTo>
                    <a:pt x="8394" y="19309"/>
                    <a:pt x="8394" y="19308"/>
                    <a:pt x="7728" y="19329"/>
                  </a:cubicBezTo>
                  <a:cubicBezTo>
                    <a:pt x="7728" y="19329"/>
                    <a:pt x="7728" y="19329"/>
                    <a:pt x="7124" y="19329"/>
                  </a:cubicBezTo>
                  <a:cubicBezTo>
                    <a:pt x="7124" y="19329"/>
                    <a:pt x="7124" y="19329"/>
                    <a:pt x="6958" y="19267"/>
                  </a:cubicBezTo>
                  <a:cubicBezTo>
                    <a:pt x="6958" y="19267"/>
                    <a:pt x="6957" y="19267"/>
                    <a:pt x="6582" y="18288"/>
                  </a:cubicBezTo>
                  <a:cubicBezTo>
                    <a:pt x="6582" y="18288"/>
                    <a:pt x="6583" y="18288"/>
                    <a:pt x="6437" y="17726"/>
                  </a:cubicBezTo>
                  <a:cubicBezTo>
                    <a:pt x="6437" y="17726"/>
                    <a:pt x="6437" y="17726"/>
                    <a:pt x="6228" y="17101"/>
                  </a:cubicBezTo>
                  <a:cubicBezTo>
                    <a:pt x="6228" y="17101"/>
                    <a:pt x="6228" y="17100"/>
                    <a:pt x="6103" y="16496"/>
                  </a:cubicBezTo>
                  <a:cubicBezTo>
                    <a:pt x="6103" y="16496"/>
                    <a:pt x="6104" y="16496"/>
                    <a:pt x="6083" y="16454"/>
                  </a:cubicBezTo>
                  <a:cubicBezTo>
                    <a:pt x="6083" y="16454"/>
                    <a:pt x="6083" y="16455"/>
                    <a:pt x="6437" y="16476"/>
                  </a:cubicBezTo>
                  <a:cubicBezTo>
                    <a:pt x="6437" y="16476"/>
                    <a:pt x="6437" y="16476"/>
                    <a:pt x="7020" y="16434"/>
                  </a:cubicBezTo>
                  <a:cubicBezTo>
                    <a:pt x="7020" y="16434"/>
                    <a:pt x="7019" y="16434"/>
                    <a:pt x="7957" y="16392"/>
                  </a:cubicBezTo>
                  <a:cubicBezTo>
                    <a:pt x="7957" y="16392"/>
                    <a:pt x="7958" y="16392"/>
                    <a:pt x="8895" y="16351"/>
                  </a:cubicBezTo>
                  <a:cubicBezTo>
                    <a:pt x="8895" y="16351"/>
                    <a:pt x="8894" y="16351"/>
                    <a:pt x="9394" y="16205"/>
                  </a:cubicBezTo>
                  <a:close/>
                  <a:moveTo>
                    <a:pt x="1666" y="16496"/>
                  </a:moveTo>
                  <a:cubicBezTo>
                    <a:pt x="1666" y="16496"/>
                    <a:pt x="1667" y="16497"/>
                    <a:pt x="2000" y="16976"/>
                  </a:cubicBezTo>
                  <a:cubicBezTo>
                    <a:pt x="2000" y="16976"/>
                    <a:pt x="2000" y="16976"/>
                    <a:pt x="2500" y="17455"/>
                  </a:cubicBezTo>
                  <a:cubicBezTo>
                    <a:pt x="2500" y="17455"/>
                    <a:pt x="2500" y="17454"/>
                    <a:pt x="2937" y="17892"/>
                  </a:cubicBezTo>
                  <a:cubicBezTo>
                    <a:pt x="2937" y="17892"/>
                    <a:pt x="2938" y="17892"/>
                    <a:pt x="3396" y="18184"/>
                  </a:cubicBezTo>
                  <a:cubicBezTo>
                    <a:pt x="3396" y="18184"/>
                    <a:pt x="3396" y="18184"/>
                    <a:pt x="3854" y="18558"/>
                  </a:cubicBezTo>
                  <a:cubicBezTo>
                    <a:pt x="3854" y="18558"/>
                    <a:pt x="3854" y="18558"/>
                    <a:pt x="4083" y="18933"/>
                  </a:cubicBezTo>
                  <a:cubicBezTo>
                    <a:pt x="4083" y="18933"/>
                    <a:pt x="4082" y="18933"/>
                    <a:pt x="4353" y="19329"/>
                  </a:cubicBezTo>
                  <a:cubicBezTo>
                    <a:pt x="4353" y="19329"/>
                    <a:pt x="4353" y="19329"/>
                    <a:pt x="4437" y="19496"/>
                  </a:cubicBezTo>
                  <a:cubicBezTo>
                    <a:pt x="4437" y="19496"/>
                    <a:pt x="4437" y="19495"/>
                    <a:pt x="4353" y="19433"/>
                  </a:cubicBezTo>
                  <a:cubicBezTo>
                    <a:pt x="4353" y="19433"/>
                    <a:pt x="4354" y="19433"/>
                    <a:pt x="4146" y="19287"/>
                  </a:cubicBezTo>
                  <a:cubicBezTo>
                    <a:pt x="4146" y="19287"/>
                    <a:pt x="4145" y="19288"/>
                    <a:pt x="3854" y="19038"/>
                  </a:cubicBezTo>
                  <a:cubicBezTo>
                    <a:pt x="3854" y="19038"/>
                    <a:pt x="3853" y="19038"/>
                    <a:pt x="3562" y="18851"/>
                  </a:cubicBezTo>
                  <a:cubicBezTo>
                    <a:pt x="3562" y="18851"/>
                    <a:pt x="3563" y="18850"/>
                    <a:pt x="3313" y="18517"/>
                  </a:cubicBezTo>
                  <a:cubicBezTo>
                    <a:pt x="3313" y="18517"/>
                    <a:pt x="3313" y="18517"/>
                    <a:pt x="2959" y="18162"/>
                  </a:cubicBezTo>
                  <a:cubicBezTo>
                    <a:pt x="2959" y="18162"/>
                    <a:pt x="2958" y="18163"/>
                    <a:pt x="2708" y="17933"/>
                  </a:cubicBezTo>
                  <a:cubicBezTo>
                    <a:pt x="2708" y="17933"/>
                    <a:pt x="2708" y="17934"/>
                    <a:pt x="2438" y="17642"/>
                  </a:cubicBezTo>
                  <a:cubicBezTo>
                    <a:pt x="2438" y="17642"/>
                    <a:pt x="2437" y="17642"/>
                    <a:pt x="2146" y="17205"/>
                  </a:cubicBezTo>
                  <a:cubicBezTo>
                    <a:pt x="2146" y="17205"/>
                    <a:pt x="2146" y="17205"/>
                    <a:pt x="1813" y="16788"/>
                  </a:cubicBezTo>
                  <a:cubicBezTo>
                    <a:pt x="1813" y="16788"/>
                    <a:pt x="1812" y="16788"/>
                    <a:pt x="1666" y="16496"/>
                  </a:cubicBezTo>
                  <a:close/>
                  <a:moveTo>
                    <a:pt x="13810" y="16809"/>
                  </a:moveTo>
                  <a:cubicBezTo>
                    <a:pt x="13810" y="16809"/>
                    <a:pt x="13810" y="16809"/>
                    <a:pt x="14289" y="17746"/>
                  </a:cubicBezTo>
                  <a:cubicBezTo>
                    <a:pt x="14289" y="17746"/>
                    <a:pt x="14289" y="17746"/>
                    <a:pt x="13726" y="17663"/>
                  </a:cubicBezTo>
                  <a:cubicBezTo>
                    <a:pt x="13726" y="17663"/>
                    <a:pt x="13726" y="17663"/>
                    <a:pt x="13643" y="17559"/>
                  </a:cubicBezTo>
                  <a:cubicBezTo>
                    <a:pt x="13643" y="17559"/>
                    <a:pt x="13643" y="17558"/>
                    <a:pt x="13581" y="17537"/>
                  </a:cubicBezTo>
                  <a:cubicBezTo>
                    <a:pt x="13581" y="17537"/>
                    <a:pt x="13574" y="17542"/>
                    <a:pt x="13480" y="17598"/>
                  </a:cubicBezTo>
                  <a:lnTo>
                    <a:pt x="13350" y="17339"/>
                  </a:lnTo>
                  <a:lnTo>
                    <a:pt x="13392" y="17135"/>
                  </a:lnTo>
                  <a:cubicBezTo>
                    <a:pt x="13408" y="17086"/>
                    <a:pt x="13392" y="17134"/>
                    <a:pt x="13456" y="16934"/>
                  </a:cubicBezTo>
                  <a:cubicBezTo>
                    <a:pt x="13456" y="16934"/>
                    <a:pt x="13456" y="16934"/>
                    <a:pt x="13497" y="16830"/>
                  </a:cubicBezTo>
                  <a:cubicBezTo>
                    <a:pt x="13497" y="16830"/>
                    <a:pt x="13497" y="16829"/>
                    <a:pt x="13810" y="16809"/>
                  </a:cubicBezTo>
                  <a:close/>
                  <a:moveTo>
                    <a:pt x="2355" y="16841"/>
                  </a:moveTo>
                  <a:lnTo>
                    <a:pt x="2425" y="16973"/>
                  </a:lnTo>
                  <a:cubicBezTo>
                    <a:pt x="2417" y="16975"/>
                    <a:pt x="2425" y="16973"/>
                    <a:pt x="2416" y="16976"/>
                  </a:cubicBezTo>
                  <a:cubicBezTo>
                    <a:pt x="2416" y="16976"/>
                    <a:pt x="2376" y="16888"/>
                    <a:pt x="2355" y="16841"/>
                  </a:cubicBezTo>
                  <a:close/>
                  <a:moveTo>
                    <a:pt x="12039" y="16872"/>
                  </a:moveTo>
                  <a:cubicBezTo>
                    <a:pt x="12039" y="16872"/>
                    <a:pt x="12070" y="16877"/>
                    <a:pt x="12070" y="16877"/>
                  </a:cubicBezTo>
                  <a:lnTo>
                    <a:pt x="12188" y="17301"/>
                  </a:lnTo>
                  <a:lnTo>
                    <a:pt x="12142" y="17305"/>
                  </a:lnTo>
                  <a:cubicBezTo>
                    <a:pt x="12142" y="17305"/>
                    <a:pt x="12143" y="17306"/>
                    <a:pt x="12039" y="16872"/>
                  </a:cubicBezTo>
                  <a:close/>
                  <a:moveTo>
                    <a:pt x="13285" y="17049"/>
                  </a:moveTo>
                  <a:lnTo>
                    <a:pt x="13233" y="17145"/>
                  </a:lnTo>
                  <a:lnTo>
                    <a:pt x="13213" y="17135"/>
                  </a:lnTo>
                  <a:cubicBezTo>
                    <a:pt x="13213" y="17134"/>
                    <a:pt x="13256" y="17084"/>
                    <a:pt x="13285" y="17049"/>
                  </a:cubicBezTo>
                  <a:close/>
                  <a:moveTo>
                    <a:pt x="10452" y="17676"/>
                  </a:moveTo>
                  <a:lnTo>
                    <a:pt x="10458" y="17687"/>
                  </a:lnTo>
                  <a:lnTo>
                    <a:pt x="10445" y="17699"/>
                  </a:lnTo>
                  <a:cubicBezTo>
                    <a:pt x="10447" y="17695"/>
                    <a:pt x="10447" y="17690"/>
                    <a:pt x="10452" y="17676"/>
                  </a:cubicBezTo>
                  <a:close/>
                  <a:moveTo>
                    <a:pt x="17872" y="17933"/>
                  </a:moveTo>
                  <a:cubicBezTo>
                    <a:pt x="17872" y="17933"/>
                    <a:pt x="17872" y="17934"/>
                    <a:pt x="17872" y="18184"/>
                  </a:cubicBezTo>
                  <a:cubicBezTo>
                    <a:pt x="17872" y="18184"/>
                    <a:pt x="17872" y="18184"/>
                    <a:pt x="17914" y="18496"/>
                  </a:cubicBezTo>
                  <a:cubicBezTo>
                    <a:pt x="17914" y="18496"/>
                    <a:pt x="17913" y="18496"/>
                    <a:pt x="17892" y="18746"/>
                  </a:cubicBezTo>
                  <a:cubicBezTo>
                    <a:pt x="17892" y="18746"/>
                    <a:pt x="17893" y="18746"/>
                    <a:pt x="17434" y="19100"/>
                  </a:cubicBezTo>
                  <a:cubicBezTo>
                    <a:pt x="17434" y="19100"/>
                    <a:pt x="17434" y="19100"/>
                    <a:pt x="16850" y="19558"/>
                  </a:cubicBezTo>
                  <a:cubicBezTo>
                    <a:pt x="16850" y="19558"/>
                    <a:pt x="16851" y="19558"/>
                    <a:pt x="16206" y="19912"/>
                  </a:cubicBezTo>
                  <a:cubicBezTo>
                    <a:pt x="16206" y="19912"/>
                    <a:pt x="16206" y="19913"/>
                    <a:pt x="15893" y="20163"/>
                  </a:cubicBezTo>
                  <a:cubicBezTo>
                    <a:pt x="15893" y="20163"/>
                    <a:pt x="15893" y="20162"/>
                    <a:pt x="15581" y="20308"/>
                  </a:cubicBezTo>
                  <a:cubicBezTo>
                    <a:pt x="15581" y="20308"/>
                    <a:pt x="15580" y="20308"/>
                    <a:pt x="15267" y="19641"/>
                  </a:cubicBezTo>
                  <a:cubicBezTo>
                    <a:pt x="15267" y="19641"/>
                    <a:pt x="15268" y="19642"/>
                    <a:pt x="15685" y="19392"/>
                  </a:cubicBezTo>
                  <a:cubicBezTo>
                    <a:pt x="15685" y="19392"/>
                    <a:pt x="15684" y="19392"/>
                    <a:pt x="16351" y="19038"/>
                  </a:cubicBezTo>
                  <a:cubicBezTo>
                    <a:pt x="16351" y="19038"/>
                    <a:pt x="16352" y="19037"/>
                    <a:pt x="17122" y="18517"/>
                  </a:cubicBezTo>
                  <a:cubicBezTo>
                    <a:pt x="17122" y="18517"/>
                    <a:pt x="17122" y="18517"/>
                    <a:pt x="17872" y="17933"/>
                  </a:cubicBezTo>
                  <a:close/>
                  <a:moveTo>
                    <a:pt x="14414" y="18017"/>
                  </a:moveTo>
                  <a:cubicBezTo>
                    <a:pt x="14414" y="18017"/>
                    <a:pt x="14413" y="18017"/>
                    <a:pt x="14476" y="18142"/>
                  </a:cubicBezTo>
                  <a:cubicBezTo>
                    <a:pt x="14476" y="18142"/>
                    <a:pt x="14467" y="18141"/>
                    <a:pt x="14335" y="18122"/>
                  </a:cubicBezTo>
                  <a:lnTo>
                    <a:pt x="14356" y="18089"/>
                  </a:lnTo>
                  <a:cubicBezTo>
                    <a:pt x="14362" y="18082"/>
                    <a:pt x="14356" y="18089"/>
                    <a:pt x="14414" y="18017"/>
                  </a:cubicBezTo>
                  <a:close/>
                  <a:moveTo>
                    <a:pt x="14643" y="18496"/>
                  </a:moveTo>
                  <a:cubicBezTo>
                    <a:pt x="14643" y="18496"/>
                    <a:pt x="14644" y="18496"/>
                    <a:pt x="15143" y="19600"/>
                  </a:cubicBezTo>
                  <a:cubicBezTo>
                    <a:pt x="15143" y="19600"/>
                    <a:pt x="15143" y="19601"/>
                    <a:pt x="14372" y="19975"/>
                  </a:cubicBezTo>
                  <a:cubicBezTo>
                    <a:pt x="14372" y="19975"/>
                    <a:pt x="14262" y="20019"/>
                    <a:pt x="13581" y="20285"/>
                  </a:cubicBezTo>
                  <a:lnTo>
                    <a:pt x="13868" y="19957"/>
                  </a:lnTo>
                  <a:cubicBezTo>
                    <a:pt x="13945" y="19880"/>
                    <a:pt x="13868" y="19957"/>
                    <a:pt x="14038" y="19787"/>
                  </a:cubicBezTo>
                  <a:cubicBezTo>
                    <a:pt x="14038" y="19787"/>
                    <a:pt x="14044" y="19758"/>
                    <a:pt x="14044" y="19758"/>
                  </a:cubicBezTo>
                  <a:lnTo>
                    <a:pt x="14047" y="19754"/>
                  </a:lnTo>
                  <a:lnTo>
                    <a:pt x="14150" y="19277"/>
                  </a:lnTo>
                  <a:lnTo>
                    <a:pt x="14155" y="19269"/>
                  </a:lnTo>
                  <a:cubicBezTo>
                    <a:pt x="14155" y="19269"/>
                    <a:pt x="14154" y="19270"/>
                    <a:pt x="14643" y="18496"/>
                  </a:cubicBezTo>
                  <a:close/>
                  <a:moveTo>
                    <a:pt x="3979" y="18600"/>
                  </a:moveTo>
                  <a:cubicBezTo>
                    <a:pt x="3979" y="18600"/>
                    <a:pt x="3979" y="18600"/>
                    <a:pt x="4500" y="18787"/>
                  </a:cubicBezTo>
                  <a:cubicBezTo>
                    <a:pt x="4500" y="18787"/>
                    <a:pt x="4500" y="18788"/>
                    <a:pt x="5166" y="18996"/>
                  </a:cubicBezTo>
                  <a:cubicBezTo>
                    <a:pt x="5166" y="18996"/>
                    <a:pt x="5166" y="18996"/>
                    <a:pt x="5916" y="19183"/>
                  </a:cubicBezTo>
                  <a:cubicBezTo>
                    <a:pt x="5916" y="19183"/>
                    <a:pt x="5916" y="19183"/>
                    <a:pt x="6457" y="19246"/>
                  </a:cubicBezTo>
                  <a:cubicBezTo>
                    <a:pt x="6457" y="19246"/>
                    <a:pt x="6457" y="19246"/>
                    <a:pt x="6895" y="19350"/>
                  </a:cubicBezTo>
                  <a:cubicBezTo>
                    <a:pt x="6895" y="19350"/>
                    <a:pt x="6895" y="19350"/>
                    <a:pt x="7103" y="19808"/>
                  </a:cubicBezTo>
                  <a:cubicBezTo>
                    <a:pt x="7103" y="19808"/>
                    <a:pt x="7103" y="19809"/>
                    <a:pt x="6749" y="19975"/>
                  </a:cubicBezTo>
                  <a:cubicBezTo>
                    <a:pt x="6749" y="19975"/>
                    <a:pt x="6707" y="19996"/>
                    <a:pt x="6728" y="20037"/>
                  </a:cubicBezTo>
                  <a:cubicBezTo>
                    <a:pt x="6728" y="20037"/>
                    <a:pt x="6728" y="20038"/>
                    <a:pt x="6791" y="20246"/>
                  </a:cubicBezTo>
                  <a:cubicBezTo>
                    <a:pt x="6791" y="20246"/>
                    <a:pt x="6812" y="20287"/>
                    <a:pt x="6833" y="20287"/>
                  </a:cubicBezTo>
                  <a:cubicBezTo>
                    <a:pt x="6833" y="20287"/>
                    <a:pt x="6832" y="20287"/>
                    <a:pt x="7062" y="20370"/>
                  </a:cubicBezTo>
                  <a:cubicBezTo>
                    <a:pt x="7062" y="20370"/>
                    <a:pt x="7062" y="20371"/>
                    <a:pt x="8103" y="21079"/>
                  </a:cubicBezTo>
                  <a:cubicBezTo>
                    <a:pt x="8103" y="21079"/>
                    <a:pt x="8102" y="21079"/>
                    <a:pt x="8269" y="21204"/>
                  </a:cubicBezTo>
                  <a:cubicBezTo>
                    <a:pt x="8269" y="21204"/>
                    <a:pt x="8270" y="21203"/>
                    <a:pt x="8290" y="21224"/>
                  </a:cubicBezTo>
                  <a:cubicBezTo>
                    <a:pt x="8290" y="21224"/>
                    <a:pt x="8290" y="21225"/>
                    <a:pt x="8581" y="21287"/>
                  </a:cubicBezTo>
                  <a:cubicBezTo>
                    <a:pt x="8581" y="21287"/>
                    <a:pt x="8582" y="21287"/>
                    <a:pt x="8645" y="21308"/>
                  </a:cubicBezTo>
                  <a:cubicBezTo>
                    <a:pt x="8645" y="21308"/>
                    <a:pt x="8644" y="21308"/>
                    <a:pt x="8394" y="21287"/>
                  </a:cubicBezTo>
                  <a:cubicBezTo>
                    <a:pt x="8394" y="21287"/>
                    <a:pt x="8394" y="21287"/>
                    <a:pt x="7957" y="21141"/>
                  </a:cubicBezTo>
                  <a:cubicBezTo>
                    <a:pt x="7957" y="21141"/>
                    <a:pt x="7957" y="21142"/>
                    <a:pt x="7603" y="21017"/>
                  </a:cubicBezTo>
                  <a:cubicBezTo>
                    <a:pt x="7603" y="21017"/>
                    <a:pt x="7603" y="21017"/>
                    <a:pt x="6562" y="20704"/>
                  </a:cubicBezTo>
                  <a:cubicBezTo>
                    <a:pt x="6562" y="20704"/>
                    <a:pt x="6561" y="20704"/>
                    <a:pt x="6187" y="20496"/>
                  </a:cubicBezTo>
                  <a:cubicBezTo>
                    <a:pt x="6187" y="20496"/>
                    <a:pt x="6187" y="20496"/>
                    <a:pt x="5749" y="20308"/>
                  </a:cubicBezTo>
                  <a:cubicBezTo>
                    <a:pt x="5749" y="20308"/>
                    <a:pt x="5749" y="20308"/>
                    <a:pt x="5145" y="19912"/>
                  </a:cubicBezTo>
                  <a:cubicBezTo>
                    <a:pt x="5145" y="19912"/>
                    <a:pt x="5146" y="19912"/>
                    <a:pt x="4625" y="19600"/>
                  </a:cubicBezTo>
                  <a:cubicBezTo>
                    <a:pt x="4625" y="19600"/>
                    <a:pt x="4624" y="19600"/>
                    <a:pt x="4437" y="19287"/>
                  </a:cubicBezTo>
                  <a:cubicBezTo>
                    <a:pt x="4437" y="19287"/>
                    <a:pt x="4437" y="19287"/>
                    <a:pt x="4166" y="18891"/>
                  </a:cubicBezTo>
                  <a:cubicBezTo>
                    <a:pt x="4166" y="18891"/>
                    <a:pt x="4166" y="18892"/>
                    <a:pt x="3979" y="18600"/>
                  </a:cubicBezTo>
                  <a:close/>
                  <a:moveTo>
                    <a:pt x="9015" y="18835"/>
                  </a:moveTo>
                  <a:lnTo>
                    <a:pt x="8818" y="19238"/>
                  </a:lnTo>
                  <a:lnTo>
                    <a:pt x="8818" y="19414"/>
                  </a:lnTo>
                  <a:cubicBezTo>
                    <a:pt x="8816" y="19407"/>
                    <a:pt x="8817" y="19404"/>
                    <a:pt x="8811" y="19392"/>
                  </a:cubicBezTo>
                  <a:cubicBezTo>
                    <a:pt x="8811" y="19392"/>
                    <a:pt x="8811" y="19392"/>
                    <a:pt x="8790" y="19225"/>
                  </a:cubicBezTo>
                  <a:cubicBezTo>
                    <a:pt x="8790" y="19225"/>
                    <a:pt x="8898" y="19038"/>
                    <a:pt x="9015" y="18835"/>
                  </a:cubicBezTo>
                  <a:close/>
                  <a:moveTo>
                    <a:pt x="6978" y="19350"/>
                  </a:moveTo>
                  <a:cubicBezTo>
                    <a:pt x="6978" y="19350"/>
                    <a:pt x="6978" y="19351"/>
                    <a:pt x="7103" y="19392"/>
                  </a:cubicBezTo>
                  <a:cubicBezTo>
                    <a:pt x="7103" y="19392"/>
                    <a:pt x="7103" y="19392"/>
                    <a:pt x="7770" y="19412"/>
                  </a:cubicBezTo>
                  <a:cubicBezTo>
                    <a:pt x="7770" y="19412"/>
                    <a:pt x="7770" y="19412"/>
                    <a:pt x="8374" y="19371"/>
                  </a:cubicBezTo>
                  <a:cubicBezTo>
                    <a:pt x="8374" y="19371"/>
                    <a:pt x="8374" y="19371"/>
                    <a:pt x="8728" y="19392"/>
                  </a:cubicBezTo>
                  <a:cubicBezTo>
                    <a:pt x="8728" y="19392"/>
                    <a:pt x="8728" y="19391"/>
                    <a:pt x="8165" y="19558"/>
                  </a:cubicBezTo>
                  <a:cubicBezTo>
                    <a:pt x="8165" y="19558"/>
                    <a:pt x="8166" y="19558"/>
                    <a:pt x="7187" y="19787"/>
                  </a:cubicBezTo>
                  <a:cubicBezTo>
                    <a:pt x="7187" y="19787"/>
                    <a:pt x="7186" y="19788"/>
                    <a:pt x="6978" y="19350"/>
                  </a:cubicBezTo>
                  <a:close/>
                  <a:moveTo>
                    <a:pt x="15185" y="19683"/>
                  </a:moveTo>
                  <a:cubicBezTo>
                    <a:pt x="15185" y="19683"/>
                    <a:pt x="15185" y="19683"/>
                    <a:pt x="15497" y="20350"/>
                  </a:cubicBezTo>
                  <a:cubicBezTo>
                    <a:pt x="15497" y="20350"/>
                    <a:pt x="15497" y="20350"/>
                    <a:pt x="14706" y="20725"/>
                  </a:cubicBezTo>
                  <a:cubicBezTo>
                    <a:pt x="14706" y="20725"/>
                    <a:pt x="14706" y="20725"/>
                    <a:pt x="14310" y="20850"/>
                  </a:cubicBezTo>
                  <a:cubicBezTo>
                    <a:pt x="14310" y="20850"/>
                    <a:pt x="14309" y="20849"/>
                    <a:pt x="14080" y="20912"/>
                  </a:cubicBezTo>
                  <a:cubicBezTo>
                    <a:pt x="14080" y="20912"/>
                    <a:pt x="14078" y="20910"/>
                    <a:pt x="13582" y="20435"/>
                  </a:cubicBezTo>
                  <a:lnTo>
                    <a:pt x="13577" y="20385"/>
                  </a:lnTo>
                  <a:cubicBezTo>
                    <a:pt x="13578" y="20385"/>
                    <a:pt x="13577" y="20384"/>
                    <a:pt x="14394" y="20037"/>
                  </a:cubicBezTo>
                  <a:cubicBezTo>
                    <a:pt x="14394" y="20037"/>
                    <a:pt x="14394" y="20037"/>
                    <a:pt x="15185" y="19683"/>
                  </a:cubicBezTo>
                  <a:close/>
                  <a:moveTo>
                    <a:pt x="6850" y="20192"/>
                  </a:moveTo>
                  <a:lnTo>
                    <a:pt x="6855" y="20225"/>
                  </a:lnTo>
                  <a:cubicBezTo>
                    <a:pt x="6853" y="20224"/>
                    <a:pt x="6855" y="20225"/>
                    <a:pt x="6853" y="20225"/>
                  </a:cubicBezTo>
                  <a:cubicBezTo>
                    <a:pt x="6853" y="20225"/>
                    <a:pt x="6850" y="20193"/>
                    <a:pt x="6850" y="20192"/>
                  </a:cubicBezTo>
                  <a:close/>
                  <a:moveTo>
                    <a:pt x="8165" y="20995"/>
                  </a:moveTo>
                  <a:lnTo>
                    <a:pt x="8186" y="21008"/>
                  </a:lnTo>
                  <a:lnTo>
                    <a:pt x="8323" y="21145"/>
                  </a:lnTo>
                  <a:cubicBezTo>
                    <a:pt x="8297" y="21142"/>
                    <a:pt x="8323" y="21146"/>
                    <a:pt x="8290" y="21141"/>
                  </a:cubicBezTo>
                  <a:cubicBezTo>
                    <a:pt x="8290" y="21141"/>
                    <a:pt x="8290" y="21141"/>
                    <a:pt x="8165" y="20995"/>
                  </a:cubicBezTo>
                  <a:close/>
                  <a:moveTo>
                    <a:pt x="8700" y="21239"/>
                  </a:moveTo>
                  <a:lnTo>
                    <a:pt x="8837" y="21334"/>
                  </a:lnTo>
                  <a:cubicBezTo>
                    <a:pt x="8797" y="21330"/>
                    <a:pt x="8837" y="21334"/>
                    <a:pt x="8790" y="21329"/>
                  </a:cubicBezTo>
                  <a:cubicBezTo>
                    <a:pt x="8790" y="21329"/>
                    <a:pt x="8726" y="21265"/>
                    <a:pt x="8700" y="21239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accent1"/>
                </a:gs>
                <a:gs pos="99000">
                  <a:schemeClr val="accent3"/>
                </a:gs>
              </a:gsLst>
              <a:lin ang="6300000" scaled="0"/>
            </a:gradFill>
            <a:ln w="12700" cap="flat">
              <a:noFill/>
              <a:miter lim="400000"/>
            </a:ln>
            <a:effectLst/>
          </p:spPr>
          <p:txBody>
            <a:bodyPr wrap="square" lIns="162558" tIns="162558" rIns="162558" bIns="162558" numCol="1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342900">
                <a:defRPr sz="5600">
                  <a:latin typeface="Gill Sans" charset="0"/>
                  <a:ea typeface="Gill Sans"/>
                  <a:cs typeface="Gill Sans"/>
                  <a:sym typeface="Gill Sans" charset="0"/>
                </a:defRPr>
              </a:pPr>
              <a:endParaRPr sz="74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20138" name="Shape 20138"/>
          <p:cNvSpPr/>
          <p:nvPr/>
        </p:nvSpPr>
        <p:spPr>
          <a:xfrm>
            <a:off x="3992909" y="1721386"/>
            <a:ext cx="4205571" cy="4205571"/>
          </a:xfrm>
          <a:prstGeom prst="roundRect">
            <a:avLst>
              <a:gd name="adj" fmla="val 50000"/>
            </a:avLst>
          </a:prstGeom>
          <a:ln w="19050" cmpd="sng">
            <a:solidFill>
              <a:srgbClr val="C3C7CC"/>
            </a:solidFill>
            <a:prstDash val="sysDot"/>
            <a:miter lim="400000"/>
          </a:ln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 sz="3200">
                <a:solidFill>
                  <a:srgbClr val="FFFFFF"/>
                </a:solidFill>
              </a:defRPr>
            </a:pPr>
            <a:endParaRPr sz="426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0141" name="Group 20141"/>
          <p:cNvGrpSpPr/>
          <p:nvPr/>
        </p:nvGrpSpPr>
        <p:grpSpPr>
          <a:xfrm>
            <a:off x="7274170" y="2089464"/>
            <a:ext cx="1501456" cy="213904"/>
            <a:chExt cx="3002911" cy="427806"/>
          </a:xfrm>
        </p:grpSpPr>
        <p:sp>
          <p:nvSpPr>
            <p:cNvPr id="20139" name="Shape 20139"/>
            <p:cNvSpPr/>
            <p:nvPr/>
          </p:nvSpPr>
          <p:spPr>
            <a:xfrm>
              <a:off x="179610" y="212504"/>
              <a:ext cx="2823302" cy="12701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0" y="0"/>
                  </a:lnTo>
                  <a:lnTo>
                    <a:pt x="21600" y="0"/>
                  </a:lnTo>
                </a:path>
              </a:pathLst>
            </a:custGeom>
            <a:noFill/>
            <a:ln w="19050" cap="flat" cmpd="sng">
              <a:solidFill>
                <a:srgbClr val="C3C7CC"/>
              </a:solidFill>
              <a:prstDash val="sysDot"/>
              <a:miter lim="800000"/>
              <a:tailEnd type="oval" w="med" len="med"/>
            </a:ln>
            <a:effectLst/>
          </p:spPr>
          <p:txBody>
            <a:bodyPr wrap="square" lIns="162558" tIns="162558" rIns="162558" bIns="162558" numCol="1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342900">
                <a:lnSpc>
                  <a:spcPct val="130000"/>
                </a:lnSpc>
                <a:defRPr sz="5600">
                  <a:latin typeface="Open Sans Condensed Light"/>
                  <a:ea typeface="Open Sans Condensed Light"/>
                  <a:cs typeface="Open Sans Condensed Light"/>
                  <a:sym typeface="Open Sans Condensed Light"/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0140" name="Shape 20140"/>
            <p:cNvSpPr/>
            <p:nvPr/>
          </p:nvSpPr>
          <p:spPr>
            <a:xfrm>
              <a:off x="0" y="0"/>
              <a:ext cx="427807" cy="427807"/>
            </a:xfrm>
            <a:prstGeom prst="roundRect">
              <a:avLst>
                <a:gd name="adj" fmla="val 50000"/>
              </a:avLst>
            </a:prstGeom>
            <a:solidFill>
              <a:srgbClr val="C3C7CC"/>
            </a:solidFill>
            <a:ln w="19050" cap="flat" cmpd="sng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130000"/>
                </a:lnSpc>
                <a:defRPr sz="3200">
                  <a:solidFill>
                    <a:srgbClr val="FFFFFF"/>
                  </a:solidFill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20144" name="Group 20144"/>
          <p:cNvGrpSpPr/>
          <p:nvPr/>
        </p:nvGrpSpPr>
        <p:grpSpPr>
          <a:xfrm>
            <a:off x="8024898" y="4210382"/>
            <a:ext cx="777937" cy="213904"/>
            <a:chExt cx="1555873" cy="427806"/>
          </a:xfrm>
        </p:grpSpPr>
        <p:sp>
          <p:nvSpPr>
            <p:cNvPr id="20142" name="Shape 20142"/>
            <p:cNvSpPr/>
            <p:nvPr/>
          </p:nvSpPr>
          <p:spPr>
            <a:xfrm>
              <a:off x="220958" y="201037"/>
              <a:ext cx="1334916" cy="12701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0" y="0"/>
                  </a:lnTo>
                  <a:lnTo>
                    <a:pt x="21600" y="0"/>
                  </a:lnTo>
                </a:path>
              </a:pathLst>
            </a:custGeom>
            <a:noFill/>
            <a:ln w="19050" cap="flat" cmpd="sng">
              <a:solidFill>
                <a:srgbClr val="C3C7CC"/>
              </a:solidFill>
              <a:prstDash val="sysDot"/>
              <a:miter lim="800000"/>
              <a:tailEnd type="oval" w="med" len="med"/>
            </a:ln>
            <a:effectLst/>
          </p:spPr>
          <p:txBody>
            <a:bodyPr wrap="square" lIns="162558" tIns="162558" rIns="162558" bIns="162558" numCol="1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342900">
                <a:lnSpc>
                  <a:spcPct val="130000"/>
                </a:lnSpc>
                <a:defRPr sz="5600">
                  <a:latin typeface="Open Sans Condensed Light"/>
                  <a:ea typeface="Open Sans Condensed Light"/>
                  <a:cs typeface="Open Sans Condensed Light"/>
                  <a:sym typeface="Open Sans Condensed Light"/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0143" name="Shape 20143"/>
            <p:cNvSpPr/>
            <p:nvPr/>
          </p:nvSpPr>
          <p:spPr>
            <a:xfrm>
              <a:off x="0" y="0"/>
              <a:ext cx="427807" cy="427807"/>
            </a:xfrm>
            <a:prstGeom prst="roundRect">
              <a:avLst>
                <a:gd name="adj" fmla="val 50000"/>
              </a:avLst>
            </a:prstGeom>
            <a:solidFill>
              <a:srgbClr val="C3C7CC"/>
            </a:solidFill>
            <a:ln w="19050" cap="flat" cmpd="sng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130000"/>
                </a:lnSpc>
                <a:defRPr sz="3200">
                  <a:solidFill>
                    <a:srgbClr val="FFFFFF"/>
                  </a:solidFill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20147" name="Group 20147"/>
          <p:cNvGrpSpPr/>
          <p:nvPr/>
        </p:nvGrpSpPr>
        <p:grpSpPr>
          <a:xfrm>
            <a:off x="7441343" y="5322530"/>
            <a:ext cx="1361492" cy="123515"/>
            <a:chExt cx="2722983" cy="247027"/>
          </a:xfrm>
        </p:grpSpPr>
        <p:sp>
          <p:nvSpPr>
            <p:cNvPr id="20145" name="Shape 20145"/>
            <p:cNvSpPr/>
            <p:nvPr/>
          </p:nvSpPr>
          <p:spPr>
            <a:xfrm>
              <a:off x="147330" y="117595"/>
              <a:ext cx="2575654" cy="15776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0" y="0"/>
                  </a:lnTo>
                  <a:lnTo>
                    <a:pt x="21600" y="0"/>
                  </a:lnTo>
                </a:path>
              </a:pathLst>
            </a:custGeom>
            <a:noFill/>
            <a:ln w="19050" cap="flat" cmpd="sng">
              <a:solidFill>
                <a:srgbClr val="C3C7CC"/>
              </a:solidFill>
              <a:prstDash val="sysDot"/>
              <a:miter lim="800000"/>
              <a:tailEnd type="oval" w="med" len="med"/>
            </a:ln>
            <a:effectLst/>
          </p:spPr>
          <p:txBody>
            <a:bodyPr wrap="square" lIns="162558" tIns="162558" rIns="162558" bIns="162558" numCol="1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342900">
                <a:lnSpc>
                  <a:spcPct val="130000"/>
                </a:lnSpc>
                <a:defRPr sz="5600">
                  <a:latin typeface="Open Sans Condensed Light"/>
                  <a:ea typeface="Open Sans Condensed Light"/>
                  <a:cs typeface="Open Sans Condensed Light"/>
                  <a:sym typeface="Open Sans Condensed Light"/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0146" name="Shape 20146"/>
            <p:cNvSpPr/>
            <p:nvPr/>
          </p:nvSpPr>
          <p:spPr>
            <a:xfrm>
              <a:off x="0" y="0"/>
              <a:ext cx="247028" cy="247028"/>
            </a:xfrm>
            <a:prstGeom prst="roundRect">
              <a:avLst>
                <a:gd name="adj" fmla="val 50000"/>
              </a:avLst>
            </a:prstGeom>
            <a:solidFill>
              <a:srgbClr val="C3C7CC"/>
            </a:solidFill>
            <a:ln w="19050" cap="flat" cmpd="sng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130000"/>
                </a:lnSpc>
                <a:defRPr sz="3200">
                  <a:solidFill>
                    <a:srgbClr val="FFFFFF"/>
                  </a:solidFill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20150" name="Group 20150"/>
          <p:cNvGrpSpPr/>
          <p:nvPr/>
        </p:nvGrpSpPr>
        <p:grpSpPr>
          <a:xfrm>
            <a:off x="8062281" y="3174984"/>
            <a:ext cx="740555" cy="123515"/>
            <a:chExt cx="1481108" cy="247027"/>
          </a:xfrm>
        </p:grpSpPr>
        <p:sp>
          <p:nvSpPr>
            <p:cNvPr id="20148" name="Shape 20148"/>
            <p:cNvSpPr/>
            <p:nvPr/>
          </p:nvSpPr>
          <p:spPr>
            <a:xfrm>
              <a:off x="146194" y="130982"/>
              <a:ext cx="1334915" cy="12701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0" y="0"/>
                  </a:lnTo>
                  <a:lnTo>
                    <a:pt x="21600" y="0"/>
                  </a:lnTo>
                </a:path>
              </a:pathLst>
            </a:custGeom>
            <a:noFill/>
            <a:ln w="19050" cap="flat" cmpd="sng">
              <a:solidFill>
                <a:srgbClr val="C3C7CC"/>
              </a:solidFill>
              <a:prstDash val="sysDot"/>
              <a:miter lim="800000"/>
              <a:tailEnd type="oval" w="med" len="med"/>
            </a:ln>
            <a:effectLst/>
          </p:spPr>
          <p:txBody>
            <a:bodyPr wrap="square" lIns="162558" tIns="162558" rIns="162558" bIns="162558" numCol="1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342900">
                <a:lnSpc>
                  <a:spcPct val="130000"/>
                </a:lnSpc>
                <a:defRPr sz="5600">
                  <a:latin typeface="Open Sans Condensed Light"/>
                  <a:ea typeface="Open Sans Condensed Light"/>
                  <a:cs typeface="Open Sans Condensed Light"/>
                  <a:sym typeface="Open Sans Condensed Light"/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0149" name="Shape 20149"/>
            <p:cNvSpPr/>
            <p:nvPr/>
          </p:nvSpPr>
          <p:spPr>
            <a:xfrm>
              <a:off x="0" y="0"/>
              <a:ext cx="247028" cy="247028"/>
            </a:xfrm>
            <a:prstGeom prst="roundRect">
              <a:avLst>
                <a:gd name="adj" fmla="val 50000"/>
              </a:avLst>
            </a:prstGeom>
            <a:solidFill>
              <a:srgbClr val="C3C7CC"/>
            </a:solidFill>
            <a:ln w="19050" cap="flat" cmpd="sng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130000"/>
                </a:lnSpc>
                <a:defRPr sz="3200">
                  <a:solidFill>
                    <a:srgbClr val="FFFFFF"/>
                  </a:solidFill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20151" name="Shape 20151"/>
          <p:cNvSpPr/>
          <p:nvPr/>
        </p:nvSpPr>
        <p:spPr>
          <a:xfrm>
            <a:off x="9732397" y="3986806"/>
            <a:ext cx="1672255" cy="660400"/>
          </a:xfrm>
          <a:prstGeom prst="rect">
            <a:avLst/>
          </a:prstGeom>
          <a:ln w="12700">
            <a:miter lim="400000"/>
          </a:ln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342900">
              <a:lnSpc>
                <a:spcPct val="130000"/>
              </a:lnSpc>
              <a:defRPr sz="1800"/>
            </a:pPr>
            <a:r>
              <a:rPr sz="14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Roboto Bold"/>
                <a:sym typeface="Roboto Bold"/>
              </a:rPr>
              <a:t>单击此处添加名称</a:t>
            </a:r>
          </a:p>
          <a:p>
            <a:pPr algn="l" defTabSz="342900">
              <a:lnSpc>
                <a:spcPct val="130000"/>
              </a:lnSpc>
              <a:defRPr sz="1800"/>
            </a:pPr>
            <a:r>
              <a: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Roboto Regular"/>
                <a:sym typeface="Roboto Regular"/>
              </a:rPr>
              <a:t>Lorem Ipsum is simply dummy text of the printing.</a:t>
            </a:r>
          </a:p>
        </p:txBody>
      </p:sp>
      <p:sp>
        <p:nvSpPr>
          <p:cNvPr id="20152" name="Shape 20152"/>
          <p:cNvSpPr/>
          <p:nvPr/>
        </p:nvSpPr>
        <p:spPr>
          <a:xfrm>
            <a:off x="9746535" y="5060460"/>
            <a:ext cx="1643977" cy="660400"/>
          </a:xfrm>
          <a:prstGeom prst="rect">
            <a:avLst/>
          </a:prstGeom>
          <a:ln w="12700">
            <a:miter lim="400000"/>
          </a:ln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342900">
              <a:lnSpc>
                <a:spcPct val="130000"/>
              </a:lnSpc>
              <a:defRPr sz="1800"/>
            </a:pPr>
            <a:r>
              <a:rPr sz="14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Roboto Bold"/>
                <a:sym typeface="Roboto Bold"/>
              </a:rPr>
              <a:t>单击此处添加名称</a:t>
            </a:r>
          </a:p>
          <a:p>
            <a:pPr algn="l" defTabSz="342900">
              <a:lnSpc>
                <a:spcPct val="130000"/>
              </a:lnSpc>
              <a:defRPr sz="1800"/>
            </a:pPr>
            <a:r>
              <a: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Roboto Regular"/>
                <a:sym typeface="Roboto Regular"/>
              </a:rPr>
              <a:t>Lorem Ipsum is simply dummy text of the printing.</a:t>
            </a:r>
          </a:p>
        </p:txBody>
      </p:sp>
      <p:sp>
        <p:nvSpPr>
          <p:cNvPr id="20153" name="Shape 20153"/>
          <p:cNvSpPr/>
          <p:nvPr/>
        </p:nvSpPr>
        <p:spPr>
          <a:xfrm>
            <a:off x="9719442" y="1839498"/>
            <a:ext cx="1698165" cy="660400"/>
          </a:xfrm>
          <a:prstGeom prst="rect">
            <a:avLst/>
          </a:prstGeom>
          <a:ln w="12700">
            <a:miter lim="400000"/>
          </a:ln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342900">
              <a:lnSpc>
                <a:spcPct val="130000"/>
              </a:lnSpc>
              <a:defRPr sz="1800"/>
            </a:pPr>
            <a:r>
              <a:rPr sz="14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Roboto Bold"/>
                <a:sym typeface="Roboto Bold"/>
              </a:rPr>
              <a:t>单击此处添加名称</a:t>
            </a:r>
          </a:p>
          <a:p>
            <a:pPr algn="l" defTabSz="342900">
              <a:lnSpc>
                <a:spcPct val="130000"/>
              </a:lnSpc>
              <a:defRPr sz="1800"/>
            </a:pPr>
            <a:r>
              <a: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Roboto Regular"/>
                <a:sym typeface="Roboto Regular"/>
              </a:rPr>
              <a:t>Lorem Ipsum is simply dummy text of the printing.</a:t>
            </a:r>
          </a:p>
        </p:txBody>
      </p:sp>
      <p:sp>
        <p:nvSpPr>
          <p:cNvPr id="20154" name="Shape 20154"/>
          <p:cNvSpPr/>
          <p:nvPr/>
        </p:nvSpPr>
        <p:spPr>
          <a:xfrm>
            <a:off x="9728683" y="2913152"/>
            <a:ext cx="1679681" cy="660400"/>
          </a:xfrm>
          <a:prstGeom prst="rect">
            <a:avLst/>
          </a:prstGeom>
          <a:ln w="12700">
            <a:miter lim="400000"/>
          </a:ln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342900">
              <a:lnSpc>
                <a:spcPct val="130000"/>
              </a:lnSpc>
              <a:defRPr sz="1800"/>
            </a:pPr>
            <a:r>
              <a:rPr sz="14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Roboto Bold"/>
                <a:sym typeface="Roboto Bold"/>
              </a:rPr>
              <a:t>单击此处添加名称</a:t>
            </a:r>
          </a:p>
          <a:p>
            <a:pPr algn="l" defTabSz="342900">
              <a:lnSpc>
                <a:spcPct val="130000"/>
              </a:lnSpc>
              <a:defRPr sz="1800"/>
            </a:pPr>
            <a:r>
              <a: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Roboto Regular"/>
                <a:sym typeface="Roboto Regular"/>
              </a:rPr>
              <a:t>Lorem Ipsum is simply dummy text of the printing.</a:t>
            </a:r>
          </a:p>
        </p:txBody>
      </p:sp>
      <p:grpSp>
        <p:nvGrpSpPr>
          <p:cNvPr id="20157" name="Group 20157"/>
          <p:cNvGrpSpPr/>
          <p:nvPr/>
        </p:nvGrpSpPr>
        <p:grpSpPr>
          <a:xfrm>
            <a:off x="3394395" y="2065586"/>
            <a:ext cx="1501457" cy="213904"/>
            <a:chExt cx="3002912" cy="427806"/>
          </a:xfrm>
        </p:grpSpPr>
        <p:sp>
          <p:nvSpPr>
            <p:cNvPr id="20155" name="Shape 20155"/>
            <p:cNvSpPr/>
            <p:nvPr/>
          </p:nvSpPr>
          <p:spPr>
            <a:xfrm flipH="1">
              <a:off x="-1" y="212504"/>
              <a:ext cx="2823302" cy="12701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0" y="0"/>
                  </a:lnTo>
                  <a:lnTo>
                    <a:pt x="21600" y="0"/>
                  </a:lnTo>
                </a:path>
              </a:pathLst>
            </a:custGeom>
            <a:noFill/>
            <a:ln w="19050" cap="flat" cmpd="sng">
              <a:solidFill>
                <a:srgbClr val="C3C7CC"/>
              </a:solidFill>
              <a:prstDash val="sysDot"/>
              <a:miter lim="800000"/>
              <a:tailEnd type="oval" w="med" len="med"/>
            </a:ln>
            <a:effectLst/>
          </p:spPr>
          <p:txBody>
            <a:bodyPr wrap="square" lIns="162558" tIns="162558" rIns="162558" bIns="162558" numCol="1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342900">
                <a:defRPr sz="5600">
                  <a:latin typeface="Open Sans Condensed Light"/>
                  <a:ea typeface="Open Sans Condensed Light"/>
                  <a:cs typeface="Open Sans Condensed Light"/>
                  <a:sym typeface="Open Sans Condensed Light"/>
                </a:defRPr>
              </a:pPr>
              <a:endParaRPr sz="74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0156" name="Shape 20156"/>
            <p:cNvSpPr/>
            <p:nvPr/>
          </p:nvSpPr>
          <p:spPr>
            <a:xfrm flipH="1">
              <a:off x="2575106" y="0"/>
              <a:ext cx="427807" cy="427807"/>
            </a:xfrm>
            <a:prstGeom prst="roundRect">
              <a:avLst>
                <a:gd name="adj" fmla="val 50000"/>
              </a:avLst>
            </a:prstGeom>
            <a:solidFill>
              <a:srgbClr val="C3C7CC"/>
            </a:solidFill>
            <a:ln w="19050" cap="flat" cmpd="sng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defRPr sz="3200">
                  <a:solidFill>
                    <a:srgbClr val="FFFFFF"/>
                  </a:solidFill>
                </a:defRPr>
              </a:pPr>
              <a:endParaRPr sz="42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20160" name="Group 20160"/>
          <p:cNvGrpSpPr/>
          <p:nvPr/>
        </p:nvGrpSpPr>
        <p:grpSpPr>
          <a:xfrm>
            <a:off x="3394397" y="4210384"/>
            <a:ext cx="777937" cy="213904"/>
            <a:chExt cx="1555873" cy="427806"/>
          </a:xfrm>
        </p:grpSpPr>
        <p:sp>
          <p:nvSpPr>
            <p:cNvPr id="20158" name="Shape 20158"/>
            <p:cNvSpPr/>
            <p:nvPr/>
          </p:nvSpPr>
          <p:spPr>
            <a:xfrm flipH="1">
              <a:off x="0" y="201036"/>
              <a:ext cx="1334915" cy="12701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0" y="0"/>
                  </a:lnTo>
                  <a:lnTo>
                    <a:pt x="21600" y="0"/>
                  </a:lnTo>
                </a:path>
              </a:pathLst>
            </a:custGeom>
            <a:noFill/>
            <a:ln w="19050" cap="flat" cmpd="sng">
              <a:solidFill>
                <a:srgbClr val="C3C7CC"/>
              </a:solidFill>
              <a:prstDash val="sysDot"/>
              <a:miter lim="800000"/>
              <a:tailEnd type="oval" w="med" len="med"/>
            </a:ln>
            <a:effectLst/>
          </p:spPr>
          <p:txBody>
            <a:bodyPr wrap="square" lIns="162558" tIns="162558" rIns="162558" bIns="162558" numCol="1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342900">
                <a:defRPr sz="5600">
                  <a:latin typeface="Open Sans Condensed Light"/>
                  <a:ea typeface="Open Sans Condensed Light"/>
                  <a:cs typeface="Open Sans Condensed Light"/>
                  <a:sym typeface="Open Sans Condensed Light"/>
                </a:defRPr>
              </a:pPr>
              <a:endParaRPr sz="74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0159" name="Shape 20159"/>
            <p:cNvSpPr/>
            <p:nvPr/>
          </p:nvSpPr>
          <p:spPr>
            <a:xfrm flipH="1">
              <a:off x="1128067" y="0"/>
              <a:ext cx="427807" cy="427807"/>
            </a:xfrm>
            <a:prstGeom prst="roundRect">
              <a:avLst>
                <a:gd name="adj" fmla="val 50000"/>
              </a:avLst>
            </a:prstGeom>
            <a:solidFill>
              <a:srgbClr val="C3C7CC"/>
            </a:solidFill>
            <a:ln w="19050" cap="flat" cmpd="sng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defRPr sz="3200">
                  <a:solidFill>
                    <a:srgbClr val="FFFFFF"/>
                  </a:solidFill>
                </a:defRPr>
              </a:pPr>
              <a:endParaRPr sz="42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20163" name="Group 20163"/>
          <p:cNvGrpSpPr/>
          <p:nvPr/>
        </p:nvGrpSpPr>
        <p:grpSpPr>
          <a:xfrm>
            <a:off x="3394397" y="5322532"/>
            <a:ext cx="1361492" cy="123515"/>
            <a:chExt cx="2722984" cy="247027"/>
          </a:xfrm>
        </p:grpSpPr>
        <p:sp>
          <p:nvSpPr>
            <p:cNvPr id="20161" name="Shape 20161"/>
            <p:cNvSpPr/>
            <p:nvPr/>
          </p:nvSpPr>
          <p:spPr>
            <a:xfrm flipH="1">
              <a:off x="0" y="117594"/>
              <a:ext cx="2575653" cy="15777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0" y="0"/>
                  </a:lnTo>
                  <a:lnTo>
                    <a:pt x="21600" y="0"/>
                  </a:lnTo>
                </a:path>
              </a:pathLst>
            </a:custGeom>
            <a:noFill/>
            <a:ln w="19050" cap="flat" cmpd="sng">
              <a:solidFill>
                <a:srgbClr val="C3C7CC"/>
              </a:solidFill>
              <a:prstDash val="sysDot"/>
              <a:miter lim="800000"/>
              <a:tailEnd type="oval" w="med" len="med"/>
            </a:ln>
            <a:effectLst/>
          </p:spPr>
          <p:txBody>
            <a:bodyPr wrap="square" lIns="162558" tIns="162558" rIns="162558" bIns="162558" numCol="1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342900">
                <a:defRPr sz="5600">
                  <a:latin typeface="Open Sans Condensed Light"/>
                  <a:ea typeface="Open Sans Condensed Light"/>
                  <a:cs typeface="Open Sans Condensed Light"/>
                  <a:sym typeface="Open Sans Condensed Light"/>
                </a:defRPr>
              </a:pPr>
              <a:endParaRPr sz="74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0162" name="Shape 20162"/>
            <p:cNvSpPr/>
            <p:nvPr/>
          </p:nvSpPr>
          <p:spPr>
            <a:xfrm flipH="1">
              <a:off x="2475956" y="0"/>
              <a:ext cx="247029" cy="247028"/>
            </a:xfrm>
            <a:prstGeom prst="roundRect">
              <a:avLst>
                <a:gd name="adj" fmla="val 50000"/>
              </a:avLst>
            </a:prstGeom>
            <a:solidFill>
              <a:srgbClr val="C3C7CC"/>
            </a:solidFill>
            <a:ln w="19050" cap="flat" cmpd="sng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defRPr sz="3200">
                  <a:solidFill>
                    <a:srgbClr val="FFFFFF"/>
                  </a:solidFill>
                </a:defRPr>
              </a:pPr>
              <a:endParaRPr sz="42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20166" name="Group 20166"/>
          <p:cNvGrpSpPr/>
          <p:nvPr/>
        </p:nvGrpSpPr>
        <p:grpSpPr>
          <a:xfrm>
            <a:off x="3394397" y="3174984"/>
            <a:ext cx="740555" cy="123515"/>
            <a:chExt cx="1481108" cy="247027"/>
          </a:xfrm>
        </p:grpSpPr>
        <p:sp>
          <p:nvSpPr>
            <p:cNvPr id="20164" name="Shape 20164"/>
            <p:cNvSpPr/>
            <p:nvPr/>
          </p:nvSpPr>
          <p:spPr>
            <a:xfrm flipH="1">
              <a:off x="-1" y="130982"/>
              <a:ext cx="1334916" cy="12701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0" y="0"/>
                  </a:lnTo>
                  <a:lnTo>
                    <a:pt x="21600" y="0"/>
                  </a:lnTo>
                </a:path>
              </a:pathLst>
            </a:custGeom>
            <a:noFill/>
            <a:ln w="19050" cap="flat" cmpd="sng">
              <a:solidFill>
                <a:srgbClr val="C3C7CC"/>
              </a:solidFill>
              <a:prstDash val="sysDot"/>
              <a:miter lim="800000"/>
              <a:tailEnd type="oval" w="med" len="med"/>
            </a:ln>
            <a:effectLst/>
          </p:spPr>
          <p:txBody>
            <a:bodyPr wrap="square" lIns="162558" tIns="162558" rIns="162558" bIns="162558" numCol="1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342900">
                <a:defRPr sz="5600">
                  <a:latin typeface="Open Sans Condensed Light"/>
                  <a:ea typeface="Open Sans Condensed Light"/>
                  <a:cs typeface="Open Sans Condensed Light"/>
                  <a:sym typeface="Open Sans Condensed Light"/>
                </a:defRPr>
              </a:pPr>
              <a:endParaRPr sz="74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0165" name="Shape 20165"/>
            <p:cNvSpPr/>
            <p:nvPr/>
          </p:nvSpPr>
          <p:spPr>
            <a:xfrm flipH="1">
              <a:off x="1234081" y="0"/>
              <a:ext cx="247028" cy="247028"/>
            </a:xfrm>
            <a:prstGeom prst="roundRect">
              <a:avLst>
                <a:gd name="adj" fmla="val 50000"/>
              </a:avLst>
            </a:prstGeom>
            <a:solidFill>
              <a:srgbClr val="C3C7CC"/>
            </a:solidFill>
            <a:ln w="19050" cap="flat" cmpd="sng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defRPr sz="3200">
                  <a:solidFill>
                    <a:srgbClr val="FFFFFF"/>
                  </a:solidFill>
                </a:defRPr>
              </a:pPr>
              <a:endParaRPr sz="42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20167" name="Shape 20167"/>
          <p:cNvSpPr/>
          <p:nvPr/>
        </p:nvSpPr>
        <p:spPr>
          <a:xfrm>
            <a:off x="767181" y="3986806"/>
            <a:ext cx="1672255" cy="660400"/>
          </a:xfrm>
          <a:prstGeom prst="rect">
            <a:avLst/>
          </a:prstGeom>
          <a:ln w="12700">
            <a:miter lim="400000"/>
          </a:ln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342900">
              <a:lnSpc>
                <a:spcPct val="130000"/>
              </a:lnSpc>
              <a:defRPr sz="1800"/>
            </a:pPr>
            <a:r>
              <a:rPr sz="14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Roboto Bold"/>
                <a:sym typeface="Roboto Bold"/>
              </a:rPr>
              <a:t>单击此处添加名称</a:t>
            </a:r>
            <a:r>
              <a: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Roboto Regular"/>
                <a:sym typeface="Roboto Regular"/>
              </a:rPr>
              <a:t>Lorem Ipsum is simply dummy text of the printing.</a:t>
            </a:r>
          </a:p>
        </p:txBody>
      </p:sp>
      <p:sp>
        <p:nvSpPr>
          <p:cNvPr id="20168" name="Shape 20168"/>
          <p:cNvSpPr/>
          <p:nvPr/>
        </p:nvSpPr>
        <p:spPr>
          <a:xfrm>
            <a:off x="781318" y="5060460"/>
            <a:ext cx="1643979" cy="660400"/>
          </a:xfrm>
          <a:prstGeom prst="rect">
            <a:avLst/>
          </a:prstGeom>
          <a:ln w="12700">
            <a:miter lim="400000"/>
          </a:ln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342900">
              <a:lnSpc>
                <a:spcPct val="130000"/>
              </a:lnSpc>
              <a:defRPr sz="1800"/>
            </a:pPr>
            <a:r>
              <a:rPr sz="14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Roboto Bold"/>
                <a:sym typeface="Roboto Bold"/>
              </a:rPr>
              <a:t>单击此处添加名称</a:t>
            </a:r>
            <a:r>
              <a: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Roboto Regular"/>
                <a:sym typeface="Roboto Regular"/>
              </a:rPr>
              <a:t>Lorem Ipsum is simply dummy text of the printing.</a:t>
            </a:r>
          </a:p>
        </p:txBody>
      </p:sp>
      <p:sp>
        <p:nvSpPr>
          <p:cNvPr id="20169" name="Shape 20169"/>
          <p:cNvSpPr/>
          <p:nvPr/>
        </p:nvSpPr>
        <p:spPr>
          <a:xfrm>
            <a:off x="754225" y="1839498"/>
            <a:ext cx="1698165" cy="660400"/>
          </a:xfrm>
          <a:prstGeom prst="rect">
            <a:avLst/>
          </a:prstGeom>
          <a:ln w="12700">
            <a:miter lim="400000"/>
          </a:ln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342900">
              <a:lnSpc>
                <a:spcPct val="130000"/>
              </a:lnSpc>
              <a:defRPr sz="1800"/>
            </a:pPr>
            <a:r>
              <a:rPr sz="14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Roboto Bold"/>
                <a:sym typeface="Roboto Bold"/>
              </a:rPr>
              <a:t>单击此处添加名称</a:t>
            </a:r>
            <a:r>
              <a: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Roboto Regular"/>
                <a:sym typeface="Roboto Regular"/>
              </a:rPr>
              <a:t>Lorem Ipsum is simply dummy text of the printing.</a:t>
            </a:r>
          </a:p>
        </p:txBody>
      </p:sp>
      <p:sp>
        <p:nvSpPr>
          <p:cNvPr id="20170" name="Shape 20170"/>
          <p:cNvSpPr/>
          <p:nvPr/>
        </p:nvSpPr>
        <p:spPr>
          <a:xfrm>
            <a:off x="763467" y="2913152"/>
            <a:ext cx="1679681" cy="660400"/>
          </a:xfrm>
          <a:prstGeom prst="rect">
            <a:avLst/>
          </a:prstGeom>
          <a:ln w="12700">
            <a:miter lim="400000"/>
          </a:ln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342900">
              <a:lnSpc>
                <a:spcPct val="130000"/>
              </a:lnSpc>
              <a:defRPr sz="1800"/>
            </a:pPr>
            <a:r>
              <a:rPr sz="14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Roboto Bold"/>
                <a:sym typeface="Roboto Bold"/>
              </a:rPr>
              <a:t>单击此处添加名称</a:t>
            </a:r>
            <a:r>
              <a: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Roboto Regular"/>
                <a:sym typeface="Roboto Regular"/>
              </a:rPr>
              <a:t>Lorem Ipsum is simply dummy text of the printing.</a:t>
            </a:r>
          </a:p>
        </p:txBody>
      </p:sp>
      <p:grpSp>
        <p:nvGrpSpPr>
          <p:cNvPr id="20173" name="Group 20173"/>
          <p:cNvGrpSpPr/>
          <p:nvPr/>
        </p:nvGrpSpPr>
        <p:grpSpPr>
          <a:xfrm>
            <a:off x="8947217" y="2925852"/>
            <a:ext cx="635000" cy="635000"/>
            <a:chExt cx="1270000" cy="1270000"/>
          </a:xfrm>
        </p:grpSpPr>
        <p:sp>
          <p:nvSpPr>
            <p:cNvPr id="20171" name="Shape 20171"/>
            <p:cNvSpPr/>
            <p:nvPr/>
          </p:nvSpPr>
          <p:spPr>
            <a:xfrm>
              <a:off x="0" y="0"/>
              <a:ext cx="1270000" cy="1270000"/>
            </a:xfrm>
            <a:prstGeom prst="roundRect">
              <a:avLst>
                <a:gd name="adj" fmla="val 50000"/>
              </a:avLst>
            </a:prstGeom>
            <a:noFill/>
            <a:ln w="19050" cap="flat" cmpd="sng">
              <a:solidFill>
                <a:schemeClr val="accent3"/>
              </a:solidFill>
              <a:prstDash val="solid"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130000"/>
                </a:lnSpc>
                <a:defRPr sz="3200">
                  <a:solidFill>
                    <a:srgbClr val="FFFFFF"/>
                  </a:solidFill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0172" name="Shape 20172"/>
            <p:cNvSpPr/>
            <p:nvPr/>
          </p:nvSpPr>
          <p:spPr>
            <a:xfrm>
              <a:off x="323299" y="351625"/>
              <a:ext cx="623402" cy="566750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37" extrusionOk="0">
                  <a:moveTo>
                    <a:pt x="19755" y="3567"/>
                  </a:moveTo>
                  <a:lnTo>
                    <a:pt x="19755" y="17975"/>
                  </a:lnTo>
                  <a:lnTo>
                    <a:pt x="21600" y="17975"/>
                  </a:lnTo>
                  <a:lnTo>
                    <a:pt x="21600" y="3567"/>
                  </a:lnTo>
                  <a:cubicBezTo>
                    <a:pt x="21600" y="3567"/>
                    <a:pt x="19755" y="3567"/>
                    <a:pt x="19755" y="3567"/>
                  </a:cubicBezTo>
                  <a:close/>
                  <a:moveTo>
                    <a:pt x="16062" y="15915"/>
                  </a:moveTo>
                  <a:lnTo>
                    <a:pt x="17909" y="15915"/>
                  </a:lnTo>
                  <a:lnTo>
                    <a:pt x="17909" y="5625"/>
                  </a:lnTo>
                  <a:lnTo>
                    <a:pt x="16062" y="5625"/>
                  </a:lnTo>
                  <a:cubicBezTo>
                    <a:pt x="16062" y="5625"/>
                    <a:pt x="16062" y="15915"/>
                    <a:pt x="16062" y="15915"/>
                  </a:cubicBezTo>
                  <a:close/>
                  <a:moveTo>
                    <a:pt x="12381" y="18480"/>
                  </a:moveTo>
                  <a:lnTo>
                    <a:pt x="6959" y="14057"/>
                  </a:lnTo>
                  <a:cubicBezTo>
                    <a:pt x="6800" y="13926"/>
                    <a:pt x="6610" y="13857"/>
                    <a:pt x="6413" y="13857"/>
                  </a:cubicBezTo>
                  <a:lnTo>
                    <a:pt x="1847" y="13857"/>
                  </a:lnTo>
                  <a:lnTo>
                    <a:pt x="1847" y="10769"/>
                  </a:lnTo>
                  <a:lnTo>
                    <a:pt x="1895" y="7682"/>
                  </a:lnTo>
                  <a:lnTo>
                    <a:pt x="6413" y="7682"/>
                  </a:lnTo>
                  <a:cubicBezTo>
                    <a:pt x="6610" y="7682"/>
                    <a:pt x="6800" y="7613"/>
                    <a:pt x="6959" y="7483"/>
                  </a:cubicBezTo>
                  <a:lnTo>
                    <a:pt x="12381" y="3060"/>
                  </a:lnTo>
                  <a:cubicBezTo>
                    <a:pt x="12381" y="3060"/>
                    <a:pt x="12381" y="18480"/>
                    <a:pt x="12381" y="18480"/>
                  </a:cubicBezTo>
                  <a:close/>
                  <a:moveTo>
                    <a:pt x="13722" y="112"/>
                  </a:moveTo>
                  <a:cubicBezTo>
                    <a:pt x="13410" y="-63"/>
                    <a:pt x="13038" y="-31"/>
                    <a:pt x="12757" y="199"/>
                  </a:cubicBezTo>
                  <a:lnTo>
                    <a:pt x="6111" y="5624"/>
                  </a:lnTo>
                  <a:lnTo>
                    <a:pt x="1895" y="5624"/>
                  </a:lnTo>
                  <a:cubicBezTo>
                    <a:pt x="1398" y="5624"/>
                    <a:pt x="928" y="5831"/>
                    <a:pt x="569" y="6209"/>
                  </a:cubicBezTo>
                  <a:cubicBezTo>
                    <a:pt x="203" y="6601"/>
                    <a:pt x="0" y="7124"/>
                    <a:pt x="0" y="7682"/>
                  </a:cubicBezTo>
                  <a:lnTo>
                    <a:pt x="0" y="13857"/>
                  </a:lnTo>
                  <a:cubicBezTo>
                    <a:pt x="0" y="14416"/>
                    <a:pt x="203" y="14938"/>
                    <a:pt x="571" y="15329"/>
                  </a:cubicBezTo>
                  <a:cubicBezTo>
                    <a:pt x="928" y="15709"/>
                    <a:pt x="1398" y="15915"/>
                    <a:pt x="1895" y="15915"/>
                  </a:cubicBezTo>
                  <a:lnTo>
                    <a:pt x="6111" y="15915"/>
                  </a:lnTo>
                  <a:lnTo>
                    <a:pt x="12757" y="21339"/>
                  </a:lnTo>
                  <a:cubicBezTo>
                    <a:pt x="12918" y="21469"/>
                    <a:pt x="13111" y="21537"/>
                    <a:pt x="13304" y="21537"/>
                  </a:cubicBezTo>
                  <a:cubicBezTo>
                    <a:pt x="13445" y="21537"/>
                    <a:pt x="13589" y="21499"/>
                    <a:pt x="13721" y="21425"/>
                  </a:cubicBezTo>
                  <a:cubicBezTo>
                    <a:pt x="14031" y="21251"/>
                    <a:pt x="14227" y="20897"/>
                    <a:pt x="14227" y="20509"/>
                  </a:cubicBezTo>
                  <a:lnTo>
                    <a:pt x="14227" y="1030"/>
                  </a:lnTo>
                  <a:cubicBezTo>
                    <a:pt x="14227" y="642"/>
                    <a:pt x="14031" y="287"/>
                    <a:pt x="13722" y="112"/>
                  </a:cubicBezTo>
                  <a:cubicBezTo>
                    <a:pt x="13722" y="112"/>
                    <a:pt x="13722" y="112"/>
                    <a:pt x="13722" y="112"/>
                  </a:cubicBez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71450">
                <a:lnSpc>
                  <a:spcPct val="130000"/>
                </a:lnSpc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 charset="0"/>
                  <a:ea typeface="Gill Sans"/>
                  <a:cs typeface="Gill Sans"/>
                  <a:sym typeface="Gill Sans" charset="0"/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20176" name="Group 20176"/>
          <p:cNvGrpSpPr/>
          <p:nvPr/>
        </p:nvGrpSpPr>
        <p:grpSpPr>
          <a:xfrm>
            <a:off x="2585903" y="3999506"/>
            <a:ext cx="635000" cy="635000"/>
            <a:chExt cx="1270000" cy="1270000"/>
          </a:xfrm>
        </p:grpSpPr>
        <p:sp>
          <p:nvSpPr>
            <p:cNvPr id="20174" name="Shape 20174"/>
            <p:cNvSpPr/>
            <p:nvPr/>
          </p:nvSpPr>
          <p:spPr>
            <a:xfrm flipH="1">
              <a:off x="0" y="0"/>
              <a:ext cx="1270000" cy="1270000"/>
            </a:xfrm>
            <a:prstGeom prst="roundRect">
              <a:avLst>
                <a:gd name="adj" fmla="val 50000"/>
              </a:avLst>
            </a:prstGeom>
            <a:noFill/>
            <a:ln w="19050" cap="flat" cmpd="sng">
              <a:solidFill>
                <a:schemeClr val="accent2"/>
              </a:solidFill>
              <a:prstDash val="solid"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130000"/>
                </a:lnSpc>
                <a:defRPr sz="3200">
                  <a:solidFill>
                    <a:srgbClr val="FFFFFF"/>
                  </a:solidFill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0175" name="Shape 20175"/>
            <p:cNvSpPr/>
            <p:nvPr/>
          </p:nvSpPr>
          <p:spPr>
            <a:xfrm>
              <a:off x="396541" y="351625"/>
              <a:ext cx="476918" cy="566750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61" extrusionOk="0">
                  <a:moveTo>
                    <a:pt x="5401" y="5234"/>
                  </a:moveTo>
                  <a:lnTo>
                    <a:pt x="7204" y="5234"/>
                  </a:lnTo>
                  <a:lnTo>
                    <a:pt x="7647" y="9080"/>
                  </a:lnTo>
                  <a:cubicBezTo>
                    <a:pt x="7672" y="9303"/>
                    <a:pt x="7912" y="9464"/>
                    <a:pt x="8177" y="9445"/>
                  </a:cubicBezTo>
                  <a:cubicBezTo>
                    <a:pt x="8444" y="9423"/>
                    <a:pt x="8638" y="9226"/>
                    <a:pt x="8613" y="9003"/>
                  </a:cubicBezTo>
                  <a:lnTo>
                    <a:pt x="8128" y="4790"/>
                  </a:lnTo>
                  <a:cubicBezTo>
                    <a:pt x="8104" y="4582"/>
                    <a:pt x="7895" y="4424"/>
                    <a:pt x="7645" y="4424"/>
                  </a:cubicBezTo>
                  <a:lnTo>
                    <a:pt x="6586" y="4424"/>
                  </a:lnTo>
                  <a:lnTo>
                    <a:pt x="10799" y="971"/>
                  </a:lnTo>
                  <a:lnTo>
                    <a:pt x="15012" y="4423"/>
                  </a:lnTo>
                  <a:lnTo>
                    <a:pt x="13955" y="4423"/>
                  </a:lnTo>
                  <a:cubicBezTo>
                    <a:pt x="13704" y="4423"/>
                    <a:pt x="13496" y="4582"/>
                    <a:pt x="13472" y="4790"/>
                  </a:cubicBezTo>
                  <a:lnTo>
                    <a:pt x="12986" y="9003"/>
                  </a:lnTo>
                  <a:cubicBezTo>
                    <a:pt x="12960" y="9225"/>
                    <a:pt x="13157" y="9423"/>
                    <a:pt x="13423" y="9443"/>
                  </a:cubicBezTo>
                  <a:cubicBezTo>
                    <a:pt x="13438" y="9446"/>
                    <a:pt x="13454" y="9446"/>
                    <a:pt x="13470" y="9446"/>
                  </a:cubicBezTo>
                  <a:cubicBezTo>
                    <a:pt x="13717" y="9446"/>
                    <a:pt x="13927" y="9289"/>
                    <a:pt x="13952" y="9080"/>
                  </a:cubicBezTo>
                  <a:lnTo>
                    <a:pt x="14396" y="5234"/>
                  </a:lnTo>
                  <a:lnTo>
                    <a:pt x="16199" y="5234"/>
                  </a:lnTo>
                  <a:cubicBezTo>
                    <a:pt x="16397" y="5234"/>
                    <a:pt x="16573" y="5134"/>
                    <a:pt x="16649" y="4981"/>
                  </a:cubicBezTo>
                  <a:cubicBezTo>
                    <a:pt x="16724" y="4830"/>
                    <a:pt x="16681" y="4655"/>
                    <a:pt x="16541" y="4540"/>
                  </a:cubicBezTo>
                  <a:lnTo>
                    <a:pt x="11139" y="116"/>
                  </a:lnTo>
                  <a:cubicBezTo>
                    <a:pt x="10951" y="-39"/>
                    <a:pt x="10648" y="-39"/>
                    <a:pt x="10458" y="116"/>
                  </a:cubicBezTo>
                  <a:lnTo>
                    <a:pt x="5060" y="4540"/>
                  </a:lnTo>
                  <a:cubicBezTo>
                    <a:pt x="4919" y="4655"/>
                    <a:pt x="4876" y="4830"/>
                    <a:pt x="4951" y="4981"/>
                  </a:cubicBezTo>
                  <a:cubicBezTo>
                    <a:pt x="5025" y="5134"/>
                    <a:pt x="5204" y="5234"/>
                    <a:pt x="5401" y="5234"/>
                  </a:cubicBezTo>
                  <a:cubicBezTo>
                    <a:pt x="5401" y="5234"/>
                    <a:pt x="5401" y="5234"/>
                    <a:pt x="5401" y="5234"/>
                  </a:cubicBezTo>
                  <a:close/>
                  <a:moveTo>
                    <a:pt x="7645" y="16897"/>
                  </a:moveTo>
                  <a:lnTo>
                    <a:pt x="13955" y="16897"/>
                  </a:lnTo>
                  <a:cubicBezTo>
                    <a:pt x="14491" y="16897"/>
                    <a:pt x="14925" y="16535"/>
                    <a:pt x="14925" y="16088"/>
                  </a:cubicBezTo>
                  <a:cubicBezTo>
                    <a:pt x="14925" y="15641"/>
                    <a:pt x="14491" y="15279"/>
                    <a:pt x="13955" y="15279"/>
                  </a:cubicBezTo>
                  <a:lnTo>
                    <a:pt x="7645" y="15279"/>
                  </a:lnTo>
                  <a:cubicBezTo>
                    <a:pt x="7110" y="15279"/>
                    <a:pt x="6674" y="15642"/>
                    <a:pt x="6674" y="16088"/>
                  </a:cubicBezTo>
                  <a:cubicBezTo>
                    <a:pt x="6674" y="16535"/>
                    <a:pt x="7110" y="16897"/>
                    <a:pt x="7645" y="16897"/>
                  </a:cubicBezTo>
                  <a:cubicBezTo>
                    <a:pt x="7645" y="16897"/>
                    <a:pt x="7645" y="16897"/>
                    <a:pt x="7645" y="16897"/>
                  </a:cubicBezTo>
                  <a:close/>
                  <a:moveTo>
                    <a:pt x="19657" y="19943"/>
                  </a:moveTo>
                  <a:lnTo>
                    <a:pt x="1942" y="19943"/>
                  </a:lnTo>
                  <a:lnTo>
                    <a:pt x="1942" y="12233"/>
                  </a:lnTo>
                  <a:lnTo>
                    <a:pt x="19657" y="12233"/>
                  </a:lnTo>
                  <a:cubicBezTo>
                    <a:pt x="19657" y="12233"/>
                    <a:pt x="19657" y="19943"/>
                    <a:pt x="19657" y="19943"/>
                  </a:cubicBezTo>
                  <a:close/>
                  <a:moveTo>
                    <a:pt x="21593" y="11373"/>
                  </a:moveTo>
                  <a:cubicBezTo>
                    <a:pt x="21591" y="11351"/>
                    <a:pt x="21588" y="11329"/>
                    <a:pt x="21586" y="11309"/>
                  </a:cubicBezTo>
                  <a:cubicBezTo>
                    <a:pt x="21578" y="11265"/>
                    <a:pt x="21565" y="11222"/>
                    <a:pt x="21551" y="11182"/>
                  </a:cubicBezTo>
                  <a:cubicBezTo>
                    <a:pt x="21547" y="11171"/>
                    <a:pt x="21547" y="11159"/>
                    <a:pt x="21541" y="11148"/>
                  </a:cubicBezTo>
                  <a:lnTo>
                    <a:pt x="19599" y="6671"/>
                  </a:lnTo>
                  <a:cubicBezTo>
                    <a:pt x="19459" y="6349"/>
                    <a:pt x="19096" y="6137"/>
                    <a:pt x="18687" y="6137"/>
                  </a:cubicBezTo>
                  <a:lnTo>
                    <a:pt x="16624" y="6137"/>
                  </a:lnTo>
                  <a:cubicBezTo>
                    <a:pt x="16088" y="6137"/>
                    <a:pt x="15653" y="6497"/>
                    <a:pt x="15653" y="6944"/>
                  </a:cubicBezTo>
                  <a:cubicBezTo>
                    <a:pt x="15653" y="7391"/>
                    <a:pt x="16088" y="7754"/>
                    <a:pt x="16624" y="7754"/>
                  </a:cubicBezTo>
                  <a:lnTo>
                    <a:pt x="18005" y="7754"/>
                  </a:lnTo>
                  <a:lnTo>
                    <a:pt x="19246" y="10616"/>
                  </a:lnTo>
                  <a:lnTo>
                    <a:pt x="2354" y="10616"/>
                  </a:lnTo>
                  <a:lnTo>
                    <a:pt x="3595" y="7754"/>
                  </a:lnTo>
                  <a:lnTo>
                    <a:pt x="4976" y="7754"/>
                  </a:lnTo>
                  <a:cubicBezTo>
                    <a:pt x="5512" y="7754"/>
                    <a:pt x="5947" y="7391"/>
                    <a:pt x="5947" y="6944"/>
                  </a:cubicBezTo>
                  <a:cubicBezTo>
                    <a:pt x="5947" y="6497"/>
                    <a:pt x="5512" y="6137"/>
                    <a:pt x="4976" y="6137"/>
                  </a:cubicBezTo>
                  <a:lnTo>
                    <a:pt x="2913" y="6137"/>
                  </a:lnTo>
                  <a:cubicBezTo>
                    <a:pt x="2504" y="6137"/>
                    <a:pt x="2139" y="6349"/>
                    <a:pt x="2000" y="6671"/>
                  </a:cubicBezTo>
                  <a:lnTo>
                    <a:pt x="59" y="11148"/>
                  </a:lnTo>
                  <a:cubicBezTo>
                    <a:pt x="53" y="11159"/>
                    <a:pt x="53" y="11170"/>
                    <a:pt x="50" y="11180"/>
                  </a:cubicBezTo>
                  <a:cubicBezTo>
                    <a:pt x="33" y="11221"/>
                    <a:pt x="22" y="11265"/>
                    <a:pt x="15" y="11309"/>
                  </a:cubicBezTo>
                  <a:cubicBezTo>
                    <a:pt x="10" y="11329"/>
                    <a:pt x="8" y="11351"/>
                    <a:pt x="8" y="11371"/>
                  </a:cubicBezTo>
                  <a:cubicBezTo>
                    <a:pt x="4" y="11388"/>
                    <a:pt x="0" y="11405"/>
                    <a:pt x="0" y="11422"/>
                  </a:cubicBezTo>
                  <a:lnTo>
                    <a:pt x="0" y="20753"/>
                  </a:lnTo>
                  <a:cubicBezTo>
                    <a:pt x="0" y="21201"/>
                    <a:pt x="434" y="21561"/>
                    <a:pt x="970" y="21561"/>
                  </a:cubicBezTo>
                  <a:lnTo>
                    <a:pt x="20628" y="21561"/>
                  </a:lnTo>
                  <a:cubicBezTo>
                    <a:pt x="21164" y="21561"/>
                    <a:pt x="21600" y="21201"/>
                    <a:pt x="21600" y="20753"/>
                  </a:cubicBezTo>
                  <a:lnTo>
                    <a:pt x="21600" y="11422"/>
                  </a:lnTo>
                  <a:cubicBezTo>
                    <a:pt x="21598" y="11405"/>
                    <a:pt x="21594" y="11390"/>
                    <a:pt x="21593" y="11373"/>
                  </a:cubicBezTo>
                  <a:cubicBezTo>
                    <a:pt x="21593" y="11373"/>
                    <a:pt x="21593" y="11373"/>
                    <a:pt x="21593" y="11373"/>
                  </a:cubicBez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71450">
                <a:lnSpc>
                  <a:spcPct val="130000"/>
                </a:lnSpc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 charset="0"/>
                  <a:ea typeface="Gill Sans"/>
                  <a:cs typeface="Gill Sans"/>
                  <a:sym typeface="Gill Sans" charset="0"/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20179" name="Group 20179"/>
          <p:cNvGrpSpPr/>
          <p:nvPr/>
        </p:nvGrpSpPr>
        <p:grpSpPr>
          <a:xfrm>
            <a:off x="2598858" y="1852198"/>
            <a:ext cx="635000" cy="635000"/>
            <a:chExt cx="1270000" cy="1270000"/>
          </a:xfrm>
        </p:grpSpPr>
        <p:sp>
          <p:nvSpPr>
            <p:cNvPr id="20177" name="Shape 20177"/>
            <p:cNvSpPr/>
            <p:nvPr/>
          </p:nvSpPr>
          <p:spPr>
            <a:xfrm flipH="1">
              <a:off x="0" y="0"/>
              <a:ext cx="1270000" cy="1270000"/>
            </a:xfrm>
            <a:prstGeom prst="roundRect">
              <a:avLst>
                <a:gd name="adj" fmla="val 50000"/>
              </a:avLst>
            </a:prstGeom>
            <a:noFill/>
            <a:ln w="19050" cap="flat" cmpd="sng">
              <a:solidFill>
                <a:schemeClr val="accent4"/>
              </a:solidFill>
              <a:prstDash val="solid"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130000"/>
                </a:lnSpc>
                <a:defRPr sz="3200">
                  <a:solidFill>
                    <a:srgbClr val="FFFFFF"/>
                  </a:solidFill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0178" name="Shape 20178"/>
            <p:cNvSpPr/>
            <p:nvPr/>
          </p:nvSpPr>
          <p:spPr>
            <a:xfrm>
              <a:off x="317703" y="335589"/>
              <a:ext cx="657882" cy="566750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7513" y="0"/>
                  </a:moveTo>
                  <a:cubicBezTo>
                    <a:pt x="6749" y="0"/>
                    <a:pt x="5922" y="131"/>
                    <a:pt x="5132" y="1496"/>
                  </a:cubicBezTo>
                  <a:cubicBezTo>
                    <a:pt x="5116" y="1523"/>
                    <a:pt x="5100" y="1543"/>
                    <a:pt x="5089" y="1572"/>
                  </a:cubicBezTo>
                  <a:lnTo>
                    <a:pt x="3953" y="4234"/>
                  </a:lnTo>
                  <a:lnTo>
                    <a:pt x="2337" y="4234"/>
                  </a:lnTo>
                  <a:cubicBezTo>
                    <a:pt x="998" y="4234"/>
                    <a:pt x="0" y="5489"/>
                    <a:pt x="0" y="6921"/>
                  </a:cubicBezTo>
                  <a:lnTo>
                    <a:pt x="0" y="18913"/>
                  </a:lnTo>
                  <a:cubicBezTo>
                    <a:pt x="0" y="20358"/>
                    <a:pt x="1020" y="21600"/>
                    <a:pt x="2337" y="21600"/>
                  </a:cubicBezTo>
                  <a:lnTo>
                    <a:pt x="19350" y="21600"/>
                  </a:lnTo>
                  <a:cubicBezTo>
                    <a:pt x="20569" y="21600"/>
                    <a:pt x="21600" y="20459"/>
                    <a:pt x="21600" y="18913"/>
                  </a:cubicBezTo>
                  <a:lnTo>
                    <a:pt x="21600" y="6921"/>
                  </a:lnTo>
                  <a:cubicBezTo>
                    <a:pt x="21600" y="5392"/>
                    <a:pt x="20589" y="4234"/>
                    <a:pt x="19350" y="4234"/>
                  </a:cubicBezTo>
                  <a:lnTo>
                    <a:pt x="17712" y="4234"/>
                  </a:lnTo>
                  <a:lnTo>
                    <a:pt x="16380" y="1521"/>
                  </a:lnTo>
                  <a:cubicBezTo>
                    <a:pt x="16367" y="1494"/>
                    <a:pt x="16354" y="1470"/>
                    <a:pt x="16337" y="1445"/>
                  </a:cubicBezTo>
                  <a:cubicBezTo>
                    <a:pt x="15714" y="474"/>
                    <a:pt x="14796" y="0"/>
                    <a:pt x="13541" y="0"/>
                  </a:cubicBezTo>
                  <a:lnTo>
                    <a:pt x="7950" y="0"/>
                  </a:lnTo>
                  <a:lnTo>
                    <a:pt x="7513" y="0"/>
                  </a:lnTo>
                  <a:close/>
                  <a:moveTo>
                    <a:pt x="7513" y="1572"/>
                  </a:moveTo>
                  <a:lnTo>
                    <a:pt x="13541" y="1572"/>
                  </a:lnTo>
                  <a:cubicBezTo>
                    <a:pt x="14364" y="1572"/>
                    <a:pt x="14874" y="1806"/>
                    <a:pt x="15244" y="2358"/>
                  </a:cubicBezTo>
                  <a:lnTo>
                    <a:pt x="16751" y="5400"/>
                  </a:lnTo>
                  <a:cubicBezTo>
                    <a:pt x="16870" y="5641"/>
                    <a:pt x="17081" y="5780"/>
                    <a:pt x="17319" y="5780"/>
                  </a:cubicBezTo>
                  <a:lnTo>
                    <a:pt x="19350" y="5780"/>
                  </a:lnTo>
                  <a:cubicBezTo>
                    <a:pt x="19947" y="5780"/>
                    <a:pt x="20268" y="6390"/>
                    <a:pt x="20268" y="6921"/>
                  </a:cubicBezTo>
                  <a:lnTo>
                    <a:pt x="20268" y="8924"/>
                  </a:lnTo>
                  <a:lnTo>
                    <a:pt x="15004" y="8924"/>
                  </a:lnTo>
                  <a:cubicBezTo>
                    <a:pt x="14955" y="8924"/>
                    <a:pt x="14959" y="9003"/>
                    <a:pt x="14917" y="9025"/>
                  </a:cubicBezTo>
                  <a:cubicBezTo>
                    <a:pt x="14068" y="7538"/>
                    <a:pt x="12678" y="6490"/>
                    <a:pt x="11029" y="6490"/>
                  </a:cubicBezTo>
                  <a:cubicBezTo>
                    <a:pt x="9420" y="6490"/>
                    <a:pt x="8063" y="7496"/>
                    <a:pt x="7207" y="8924"/>
                  </a:cubicBezTo>
                  <a:lnTo>
                    <a:pt x="1332" y="8924"/>
                  </a:lnTo>
                  <a:lnTo>
                    <a:pt x="1332" y="6921"/>
                  </a:lnTo>
                  <a:cubicBezTo>
                    <a:pt x="1332" y="6303"/>
                    <a:pt x="1809" y="5780"/>
                    <a:pt x="2337" y="5780"/>
                  </a:cubicBezTo>
                  <a:cubicBezTo>
                    <a:pt x="2337" y="5780"/>
                    <a:pt x="4368" y="5780"/>
                    <a:pt x="4368" y="5780"/>
                  </a:cubicBezTo>
                  <a:cubicBezTo>
                    <a:pt x="4619" y="5780"/>
                    <a:pt x="4844" y="5638"/>
                    <a:pt x="4958" y="5375"/>
                  </a:cubicBezTo>
                  <a:lnTo>
                    <a:pt x="6268" y="2332"/>
                  </a:lnTo>
                  <a:cubicBezTo>
                    <a:pt x="6694" y="1610"/>
                    <a:pt x="6997" y="1572"/>
                    <a:pt x="7513" y="1572"/>
                  </a:cubicBezTo>
                  <a:close/>
                  <a:moveTo>
                    <a:pt x="11029" y="7251"/>
                  </a:moveTo>
                  <a:cubicBezTo>
                    <a:pt x="13276" y="7251"/>
                    <a:pt x="15092" y="9385"/>
                    <a:pt x="15092" y="11992"/>
                  </a:cubicBezTo>
                  <a:cubicBezTo>
                    <a:pt x="15092" y="14599"/>
                    <a:pt x="13276" y="16707"/>
                    <a:pt x="11029" y="16707"/>
                  </a:cubicBezTo>
                  <a:cubicBezTo>
                    <a:pt x="8785" y="16707"/>
                    <a:pt x="6945" y="14599"/>
                    <a:pt x="6945" y="11992"/>
                  </a:cubicBezTo>
                  <a:cubicBezTo>
                    <a:pt x="6945" y="9385"/>
                    <a:pt x="8785" y="7251"/>
                    <a:pt x="11029" y="7251"/>
                  </a:cubicBezTo>
                  <a:close/>
                  <a:moveTo>
                    <a:pt x="11553" y="8113"/>
                  </a:moveTo>
                  <a:cubicBezTo>
                    <a:pt x="10279" y="8113"/>
                    <a:pt x="9081" y="8894"/>
                    <a:pt x="8430" y="10166"/>
                  </a:cubicBezTo>
                  <a:cubicBezTo>
                    <a:pt x="8337" y="10349"/>
                    <a:pt x="8382" y="10589"/>
                    <a:pt x="8540" y="10699"/>
                  </a:cubicBezTo>
                  <a:cubicBezTo>
                    <a:pt x="8594" y="10736"/>
                    <a:pt x="8657" y="10749"/>
                    <a:pt x="8714" y="10749"/>
                  </a:cubicBezTo>
                  <a:cubicBezTo>
                    <a:pt x="8828" y="10749"/>
                    <a:pt x="8936" y="10695"/>
                    <a:pt x="8998" y="10572"/>
                  </a:cubicBezTo>
                  <a:cubicBezTo>
                    <a:pt x="9530" y="9534"/>
                    <a:pt x="10513" y="8873"/>
                    <a:pt x="11553" y="8873"/>
                  </a:cubicBezTo>
                  <a:cubicBezTo>
                    <a:pt x="11736" y="8873"/>
                    <a:pt x="11881" y="8707"/>
                    <a:pt x="11881" y="8493"/>
                  </a:cubicBezTo>
                  <a:cubicBezTo>
                    <a:pt x="11881" y="8280"/>
                    <a:pt x="11736" y="8113"/>
                    <a:pt x="11553" y="8113"/>
                  </a:cubicBezTo>
                  <a:close/>
                  <a:moveTo>
                    <a:pt x="1332" y="9685"/>
                  </a:moveTo>
                  <a:lnTo>
                    <a:pt x="6770" y="9685"/>
                  </a:lnTo>
                  <a:cubicBezTo>
                    <a:pt x="6482" y="10395"/>
                    <a:pt x="6290" y="11156"/>
                    <a:pt x="6290" y="11992"/>
                  </a:cubicBezTo>
                  <a:cubicBezTo>
                    <a:pt x="6290" y="12959"/>
                    <a:pt x="6566" y="13812"/>
                    <a:pt x="6945" y="14603"/>
                  </a:cubicBezTo>
                  <a:lnTo>
                    <a:pt x="1332" y="14603"/>
                  </a:lnTo>
                  <a:lnTo>
                    <a:pt x="1332" y="9685"/>
                  </a:lnTo>
                  <a:close/>
                  <a:moveTo>
                    <a:pt x="15288" y="9685"/>
                  </a:moveTo>
                  <a:lnTo>
                    <a:pt x="20268" y="9685"/>
                  </a:lnTo>
                  <a:lnTo>
                    <a:pt x="20268" y="14603"/>
                  </a:lnTo>
                  <a:lnTo>
                    <a:pt x="18499" y="14603"/>
                  </a:lnTo>
                  <a:cubicBezTo>
                    <a:pt x="18401" y="14603"/>
                    <a:pt x="18385" y="14727"/>
                    <a:pt x="18324" y="14806"/>
                  </a:cubicBezTo>
                  <a:cubicBezTo>
                    <a:pt x="18263" y="14723"/>
                    <a:pt x="18228" y="14603"/>
                    <a:pt x="18127" y="14603"/>
                  </a:cubicBezTo>
                  <a:lnTo>
                    <a:pt x="17800" y="14603"/>
                  </a:lnTo>
                  <a:cubicBezTo>
                    <a:pt x="17615" y="14603"/>
                    <a:pt x="17472" y="14770"/>
                    <a:pt x="17472" y="14983"/>
                  </a:cubicBezTo>
                  <a:cubicBezTo>
                    <a:pt x="17472" y="15196"/>
                    <a:pt x="17615" y="15389"/>
                    <a:pt x="17800" y="15389"/>
                  </a:cubicBezTo>
                  <a:lnTo>
                    <a:pt x="18127" y="15389"/>
                  </a:lnTo>
                  <a:cubicBezTo>
                    <a:pt x="18230" y="15389"/>
                    <a:pt x="18263" y="15247"/>
                    <a:pt x="18324" y="15161"/>
                  </a:cubicBezTo>
                  <a:cubicBezTo>
                    <a:pt x="18385" y="15243"/>
                    <a:pt x="18398" y="15389"/>
                    <a:pt x="18499" y="15389"/>
                  </a:cubicBezTo>
                  <a:lnTo>
                    <a:pt x="20268" y="15389"/>
                  </a:lnTo>
                  <a:lnTo>
                    <a:pt x="20268" y="18913"/>
                  </a:lnTo>
                  <a:cubicBezTo>
                    <a:pt x="20268" y="19475"/>
                    <a:pt x="19906" y="20054"/>
                    <a:pt x="19350" y="20054"/>
                  </a:cubicBezTo>
                  <a:lnTo>
                    <a:pt x="2337" y="20054"/>
                  </a:lnTo>
                  <a:cubicBezTo>
                    <a:pt x="1761" y="20054"/>
                    <a:pt x="1332" y="19503"/>
                    <a:pt x="1332" y="18913"/>
                  </a:cubicBezTo>
                  <a:lnTo>
                    <a:pt x="1332" y="15389"/>
                  </a:lnTo>
                  <a:lnTo>
                    <a:pt x="7338" y="15389"/>
                  </a:lnTo>
                  <a:cubicBezTo>
                    <a:pt x="7361" y="15389"/>
                    <a:pt x="7360" y="15343"/>
                    <a:pt x="7382" y="15338"/>
                  </a:cubicBezTo>
                  <a:cubicBezTo>
                    <a:pt x="8250" y="16610"/>
                    <a:pt x="9526" y="17493"/>
                    <a:pt x="11029" y="17493"/>
                  </a:cubicBezTo>
                  <a:cubicBezTo>
                    <a:pt x="12612" y="17493"/>
                    <a:pt x="13947" y="16522"/>
                    <a:pt x="14808" y="15135"/>
                  </a:cubicBezTo>
                  <a:cubicBezTo>
                    <a:pt x="14868" y="15235"/>
                    <a:pt x="14892" y="15389"/>
                    <a:pt x="15004" y="15389"/>
                  </a:cubicBezTo>
                  <a:lnTo>
                    <a:pt x="16664" y="15389"/>
                  </a:lnTo>
                  <a:cubicBezTo>
                    <a:pt x="16848" y="15389"/>
                    <a:pt x="17014" y="15196"/>
                    <a:pt x="17014" y="14983"/>
                  </a:cubicBezTo>
                  <a:cubicBezTo>
                    <a:pt x="17014" y="14770"/>
                    <a:pt x="16848" y="14603"/>
                    <a:pt x="16664" y="14603"/>
                  </a:cubicBezTo>
                  <a:lnTo>
                    <a:pt x="15113" y="14603"/>
                  </a:lnTo>
                  <a:cubicBezTo>
                    <a:pt x="15493" y="13812"/>
                    <a:pt x="15769" y="12959"/>
                    <a:pt x="15769" y="11992"/>
                  </a:cubicBezTo>
                  <a:cubicBezTo>
                    <a:pt x="15769" y="11156"/>
                    <a:pt x="15577" y="10395"/>
                    <a:pt x="15288" y="9685"/>
                  </a:cubicBezTo>
                  <a:close/>
                  <a:moveTo>
                    <a:pt x="8190" y="11358"/>
                  </a:moveTo>
                  <a:cubicBezTo>
                    <a:pt x="8011" y="11311"/>
                    <a:pt x="7817" y="11455"/>
                    <a:pt x="7775" y="11662"/>
                  </a:cubicBezTo>
                  <a:cubicBezTo>
                    <a:pt x="7715" y="11963"/>
                    <a:pt x="7688" y="12135"/>
                    <a:pt x="7688" y="12473"/>
                  </a:cubicBezTo>
                  <a:cubicBezTo>
                    <a:pt x="7688" y="12686"/>
                    <a:pt x="7833" y="12879"/>
                    <a:pt x="8015" y="12879"/>
                  </a:cubicBezTo>
                  <a:cubicBezTo>
                    <a:pt x="8198" y="12879"/>
                    <a:pt x="8343" y="12686"/>
                    <a:pt x="8343" y="12473"/>
                  </a:cubicBezTo>
                  <a:cubicBezTo>
                    <a:pt x="8343" y="12217"/>
                    <a:pt x="8375" y="12107"/>
                    <a:pt x="8430" y="11839"/>
                  </a:cubicBezTo>
                  <a:cubicBezTo>
                    <a:pt x="8471" y="11633"/>
                    <a:pt x="8369" y="11407"/>
                    <a:pt x="8190" y="11358"/>
                  </a:cubicBez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71450">
                <a:lnSpc>
                  <a:spcPct val="130000"/>
                </a:lnSpc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 charset="0"/>
                  <a:ea typeface="Gill Sans"/>
                  <a:cs typeface="Gill Sans"/>
                  <a:sym typeface="Gill Sans" charset="0"/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20182" name="Group 20182"/>
          <p:cNvGrpSpPr/>
          <p:nvPr/>
        </p:nvGrpSpPr>
        <p:grpSpPr>
          <a:xfrm>
            <a:off x="8965067" y="5073160"/>
            <a:ext cx="635000" cy="635000"/>
            <a:chExt cx="1270000" cy="1270000"/>
          </a:xfrm>
        </p:grpSpPr>
        <p:sp>
          <p:nvSpPr>
            <p:cNvPr id="20180" name="Shape 20180"/>
            <p:cNvSpPr/>
            <p:nvPr/>
          </p:nvSpPr>
          <p:spPr>
            <a:xfrm>
              <a:off x="0" y="0"/>
              <a:ext cx="1270000" cy="1270000"/>
            </a:xfrm>
            <a:prstGeom prst="roundRect">
              <a:avLst>
                <a:gd name="adj" fmla="val 50000"/>
              </a:avLst>
            </a:prstGeom>
            <a:noFill/>
            <a:ln w="19050" cap="flat" cmpd="sng">
              <a:solidFill>
                <a:schemeClr val="accent1"/>
              </a:solidFill>
              <a:prstDash val="solid"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130000"/>
                </a:lnSpc>
                <a:defRPr sz="3200">
                  <a:solidFill>
                    <a:srgbClr val="FFFFFF"/>
                  </a:solidFill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0181" name="Shape 20181"/>
            <p:cNvSpPr/>
            <p:nvPr/>
          </p:nvSpPr>
          <p:spPr>
            <a:xfrm>
              <a:off x="356365" y="351625"/>
              <a:ext cx="557269" cy="566750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29" h="21600" extrusionOk="0">
                  <a:moveTo>
                    <a:pt x="13438" y="16200"/>
                  </a:moveTo>
                  <a:lnTo>
                    <a:pt x="7990" y="16200"/>
                  </a:lnTo>
                  <a:lnTo>
                    <a:pt x="7990" y="14851"/>
                  </a:lnTo>
                  <a:lnTo>
                    <a:pt x="13438" y="14851"/>
                  </a:lnTo>
                  <a:cubicBezTo>
                    <a:pt x="13438" y="14851"/>
                    <a:pt x="13438" y="16200"/>
                    <a:pt x="13438" y="16200"/>
                  </a:cubicBezTo>
                  <a:close/>
                  <a:moveTo>
                    <a:pt x="20930" y="13500"/>
                  </a:moveTo>
                  <a:lnTo>
                    <a:pt x="499" y="13500"/>
                  </a:lnTo>
                  <a:cubicBezTo>
                    <a:pt x="124" y="13500"/>
                    <a:pt x="-86" y="13789"/>
                    <a:pt x="33" y="14140"/>
                  </a:cubicBezTo>
                  <a:lnTo>
                    <a:pt x="2326" y="20960"/>
                  </a:lnTo>
                  <a:cubicBezTo>
                    <a:pt x="2445" y="21312"/>
                    <a:pt x="2848" y="21600"/>
                    <a:pt x="3222" y="21600"/>
                  </a:cubicBezTo>
                  <a:lnTo>
                    <a:pt x="18205" y="21600"/>
                  </a:lnTo>
                  <a:cubicBezTo>
                    <a:pt x="18580" y="21600"/>
                    <a:pt x="18984" y="21312"/>
                    <a:pt x="19102" y="20960"/>
                  </a:cubicBezTo>
                  <a:lnTo>
                    <a:pt x="21395" y="14140"/>
                  </a:lnTo>
                  <a:cubicBezTo>
                    <a:pt x="21514" y="13789"/>
                    <a:pt x="21304" y="13500"/>
                    <a:pt x="20930" y="13500"/>
                  </a:cubicBezTo>
                  <a:cubicBezTo>
                    <a:pt x="20930" y="13500"/>
                    <a:pt x="20930" y="13500"/>
                    <a:pt x="20930" y="13500"/>
                  </a:cubicBezTo>
                  <a:close/>
                  <a:moveTo>
                    <a:pt x="5266" y="10801"/>
                  </a:moveTo>
                  <a:lnTo>
                    <a:pt x="16162" y="10801"/>
                  </a:lnTo>
                  <a:lnTo>
                    <a:pt x="16162" y="12150"/>
                  </a:lnTo>
                  <a:lnTo>
                    <a:pt x="5266" y="12150"/>
                  </a:lnTo>
                  <a:cubicBezTo>
                    <a:pt x="5266" y="12150"/>
                    <a:pt x="5266" y="10801"/>
                    <a:pt x="5266" y="10801"/>
                  </a:cubicBezTo>
                  <a:close/>
                  <a:moveTo>
                    <a:pt x="5266" y="8100"/>
                  </a:moveTo>
                  <a:lnTo>
                    <a:pt x="16162" y="8100"/>
                  </a:lnTo>
                  <a:lnTo>
                    <a:pt x="16162" y="9450"/>
                  </a:lnTo>
                  <a:lnTo>
                    <a:pt x="5266" y="9450"/>
                  </a:lnTo>
                  <a:cubicBezTo>
                    <a:pt x="5266" y="9450"/>
                    <a:pt x="5266" y="8100"/>
                    <a:pt x="5266" y="8100"/>
                  </a:cubicBezTo>
                  <a:close/>
                  <a:moveTo>
                    <a:pt x="5266" y="5400"/>
                  </a:moveTo>
                  <a:lnTo>
                    <a:pt x="16162" y="5400"/>
                  </a:lnTo>
                  <a:lnTo>
                    <a:pt x="16162" y="6750"/>
                  </a:lnTo>
                  <a:lnTo>
                    <a:pt x="5266" y="6750"/>
                  </a:lnTo>
                  <a:cubicBezTo>
                    <a:pt x="5266" y="6750"/>
                    <a:pt x="5266" y="5400"/>
                    <a:pt x="5266" y="5400"/>
                  </a:cubicBezTo>
                  <a:close/>
                  <a:moveTo>
                    <a:pt x="5266" y="2700"/>
                  </a:moveTo>
                  <a:lnTo>
                    <a:pt x="16162" y="2700"/>
                  </a:lnTo>
                  <a:lnTo>
                    <a:pt x="16162" y="4050"/>
                  </a:lnTo>
                  <a:lnTo>
                    <a:pt x="5266" y="4050"/>
                  </a:lnTo>
                  <a:cubicBezTo>
                    <a:pt x="5266" y="4050"/>
                    <a:pt x="5266" y="2700"/>
                    <a:pt x="5266" y="2700"/>
                  </a:cubicBezTo>
                  <a:close/>
                  <a:moveTo>
                    <a:pt x="18940" y="0"/>
                  </a:moveTo>
                  <a:lnTo>
                    <a:pt x="20371" y="12056"/>
                  </a:lnTo>
                  <a:lnTo>
                    <a:pt x="18765" y="12243"/>
                  </a:lnTo>
                  <a:lnTo>
                    <a:pt x="17486" y="1477"/>
                  </a:lnTo>
                  <a:lnTo>
                    <a:pt x="3942" y="1477"/>
                  </a:lnTo>
                  <a:lnTo>
                    <a:pt x="2664" y="12243"/>
                  </a:lnTo>
                  <a:lnTo>
                    <a:pt x="1057" y="12056"/>
                  </a:lnTo>
                  <a:lnTo>
                    <a:pt x="2488" y="0"/>
                  </a:lnTo>
                  <a:cubicBezTo>
                    <a:pt x="2488" y="0"/>
                    <a:pt x="18940" y="0"/>
                    <a:pt x="18940" y="0"/>
                  </a:cubicBez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71450">
                <a:lnSpc>
                  <a:spcPct val="130000"/>
                </a:lnSpc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 charset="0"/>
                  <a:ea typeface="Gill Sans"/>
                  <a:cs typeface="Gill Sans"/>
                  <a:sym typeface="Gill Sans" charset="0"/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20185" name="Group 20185"/>
          <p:cNvGrpSpPr/>
          <p:nvPr/>
        </p:nvGrpSpPr>
        <p:grpSpPr>
          <a:xfrm>
            <a:off x="8950930" y="3999506"/>
            <a:ext cx="635000" cy="635000"/>
            <a:chExt cx="1270000" cy="1270000"/>
          </a:xfrm>
        </p:grpSpPr>
        <p:sp>
          <p:nvSpPr>
            <p:cNvPr id="20183" name="Shape 20183"/>
            <p:cNvSpPr/>
            <p:nvPr/>
          </p:nvSpPr>
          <p:spPr>
            <a:xfrm>
              <a:off x="0" y="0"/>
              <a:ext cx="1270000" cy="1270000"/>
            </a:xfrm>
            <a:prstGeom prst="roundRect">
              <a:avLst>
                <a:gd name="adj" fmla="val 50000"/>
              </a:avLst>
            </a:prstGeom>
            <a:noFill/>
            <a:ln w="19050" cap="flat" cmpd="sng">
              <a:solidFill>
                <a:schemeClr val="accent2"/>
              </a:solidFill>
              <a:prstDash val="solid"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130000"/>
                </a:lnSpc>
                <a:defRPr sz="3200">
                  <a:solidFill>
                    <a:srgbClr val="FFFFFF"/>
                  </a:solidFill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0184" name="Shape 20184"/>
            <p:cNvSpPr/>
            <p:nvPr/>
          </p:nvSpPr>
          <p:spPr>
            <a:xfrm>
              <a:off x="431217" y="302704"/>
              <a:ext cx="407568" cy="664592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165" y="11933"/>
                  </a:moveTo>
                  <a:cubicBezTo>
                    <a:pt x="10165" y="12146"/>
                    <a:pt x="10452" y="12322"/>
                    <a:pt x="10800" y="12322"/>
                  </a:cubicBezTo>
                  <a:cubicBezTo>
                    <a:pt x="11149" y="12322"/>
                    <a:pt x="11432" y="12146"/>
                    <a:pt x="11432" y="11933"/>
                  </a:cubicBezTo>
                  <a:cubicBezTo>
                    <a:pt x="11432" y="11719"/>
                    <a:pt x="11149" y="11545"/>
                    <a:pt x="10800" y="11545"/>
                  </a:cubicBezTo>
                  <a:cubicBezTo>
                    <a:pt x="10452" y="11545"/>
                    <a:pt x="10165" y="11719"/>
                    <a:pt x="10165" y="11933"/>
                  </a:cubicBezTo>
                  <a:cubicBezTo>
                    <a:pt x="10165" y="11933"/>
                    <a:pt x="10165" y="11933"/>
                    <a:pt x="10165" y="11933"/>
                  </a:cubicBezTo>
                  <a:close/>
                  <a:moveTo>
                    <a:pt x="9584" y="11933"/>
                  </a:moveTo>
                  <a:cubicBezTo>
                    <a:pt x="9584" y="11522"/>
                    <a:pt x="10129" y="11188"/>
                    <a:pt x="10800" y="11188"/>
                  </a:cubicBezTo>
                  <a:cubicBezTo>
                    <a:pt x="11471" y="11188"/>
                    <a:pt x="12018" y="11522"/>
                    <a:pt x="12018" y="11933"/>
                  </a:cubicBezTo>
                  <a:cubicBezTo>
                    <a:pt x="12018" y="12344"/>
                    <a:pt x="11471" y="12679"/>
                    <a:pt x="10800" y="12679"/>
                  </a:cubicBezTo>
                  <a:cubicBezTo>
                    <a:pt x="10129" y="12679"/>
                    <a:pt x="9584" y="12344"/>
                    <a:pt x="9584" y="11933"/>
                  </a:cubicBezTo>
                  <a:cubicBezTo>
                    <a:pt x="9584" y="11933"/>
                    <a:pt x="9584" y="11933"/>
                    <a:pt x="9584" y="11933"/>
                  </a:cubicBezTo>
                  <a:close/>
                  <a:moveTo>
                    <a:pt x="8369" y="14081"/>
                  </a:moveTo>
                  <a:cubicBezTo>
                    <a:pt x="8208" y="14081"/>
                    <a:pt x="8075" y="14162"/>
                    <a:pt x="8075" y="14260"/>
                  </a:cubicBezTo>
                  <a:cubicBezTo>
                    <a:pt x="8075" y="14359"/>
                    <a:pt x="8208" y="14439"/>
                    <a:pt x="8369" y="14439"/>
                  </a:cubicBezTo>
                  <a:cubicBezTo>
                    <a:pt x="8528" y="14439"/>
                    <a:pt x="8658" y="14359"/>
                    <a:pt x="8658" y="14260"/>
                  </a:cubicBezTo>
                  <a:cubicBezTo>
                    <a:pt x="8658" y="14162"/>
                    <a:pt x="8528" y="14081"/>
                    <a:pt x="8369" y="14081"/>
                  </a:cubicBezTo>
                  <a:cubicBezTo>
                    <a:pt x="8369" y="14081"/>
                    <a:pt x="8369" y="14081"/>
                    <a:pt x="8369" y="14081"/>
                  </a:cubicBezTo>
                  <a:close/>
                  <a:moveTo>
                    <a:pt x="8369" y="13724"/>
                  </a:moveTo>
                  <a:cubicBezTo>
                    <a:pt x="8851" y="13724"/>
                    <a:pt x="9244" y="13965"/>
                    <a:pt x="9244" y="14260"/>
                  </a:cubicBezTo>
                  <a:cubicBezTo>
                    <a:pt x="9244" y="14557"/>
                    <a:pt x="8853" y="14798"/>
                    <a:pt x="8369" y="14798"/>
                  </a:cubicBezTo>
                  <a:cubicBezTo>
                    <a:pt x="7885" y="14798"/>
                    <a:pt x="7492" y="14557"/>
                    <a:pt x="7492" y="14260"/>
                  </a:cubicBezTo>
                  <a:cubicBezTo>
                    <a:pt x="7492" y="13964"/>
                    <a:pt x="7885" y="13724"/>
                    <a:pt x="8369" y="13724"/>
                  </a:cubicBezTo>
                  <a:cubicBezTo>
                    <a:pt x="8369" y="13724"/>
                    <a:pt x="8369" y="13724"/>
                    <a:pt x="8369" y="13724"/>
                  </a:cubicBezTo>
                  <a:close/>
                  <a:moveTo>
                    <a:pt x="21600" y="14977"/>
                  </a:moveTo>
                  <a:cubicBezTo>
                    <a:pt x="21600" y="18629"/>
                    <a:pt x="16754" y="21600"/>
                    <a:pt x="10800" y="21600"/>
                  </a:cubicBezTo>
                  <a:cubicBezTo>
                    <a:pt x="4845" y="21600"/>
                    <a:pt x="0" y="18629"/>
                    <a:pt x="0" y="14977"/>
                  </a:cubicBezTo>
                  <a:cubicBezTo>
                    <a:pt x="0" y="12367"/>
                    <a:pt x="2528" y="10002"/>
                    <a:pt x="6372" y="8941"/>
                  </a:cubicBezTo>
                  <a:lnTo>
                    <a:pt x="6372" y="1431"/>
                  </a:lnTo>
                  <a:lnTo>
                    <a:pt x="4574" y="1431"/>
                  </a:lnTo>
                  <a:cubicBezTo>
                    <a:pt x="3927" y="1431"/>
                    <a:pt x="3405" y="1112"/>
                    <a:pt x="3405" y="716"/>
                  </a:cubicBezTo>
                  <a:cubicBezTo>
                    <a:pt x="3405" y="320"/>
                    <a:pt x="3927" y="0"/>
                    <a:pt x="4574" y="0"/>
                  </a:cubicBezTo>
                  <a:lnTo>
                    <a:pt x="7541" y="0"/>
                  </a:lnTo>
                  <a:cubicBezTo>
                    <a:pt x="8186" y="0"/>
                    <a:pt x="8708" y="320"/>
                    <a:pt x="8708" y="716"/>
                  </a:cubicBezTo>
                  <a:lnTo>
                    <a:pt x="8708" y="9424"/>
                  </a:lnTo>
                  <a:cubicBezTo>
                    <a:pt x="8708" y="9726"/>
                    <a:pt x="8400" y="9994"/>
                    <a:pt x="7937" y="10097"/>
                  </a:cubicBezTo>
                  <a:cubicBezTo>
                    <a:pt x="4586" y="10837"/>
                    <a:pt x="2336" y="12798"/>
                    <a:pt x="2336" y="14977"/>
                  </a:cubicBezTo>
                  <a:cubicBezTo>
                    <a:pt x="2336" y="15345"/>
                    <a:pt x="2400" y="15704"/>
                    <a:pt x="2520" y="16051"/>
                  </a:cubicBezTo>
                  <a:lnTo>
                    <a:pt x="19079" y="16051"/>
                  </a:lnTo>
                  <a:cubicBezTo>
                    <a:pt x="19199" y="15704"/>
                    <a:pt x="19264" y="15345"/>
                    <a:pt x="19264" y="14977"/>
                  </a:cubicBezTo>
                  <a:cubicBezTo>
                    <a:pt x="19264" y="12823"/>
                    <a:pt x="17048" y="10870"/>
                    <a:pt x="13748" y="10117"/>
                  </a:cubicBezTo>
                  <a:cubicBezTo>
                    <a:pt x="13291" y="10012"/>
                    <a:pt x="12987" y="9744"/>
                    <a:pt x="12987" y="9445"/>
                  </a:cubicBezTo>
                  <a:lnTo>
                    <a:pt x="12987" y="715"/>
                  </a:lnTo>
                  <a:cubicBezTo>
                    <a:pt x="12987" y="320"/>
                    <a:pt x="13510" y="0"/>
                    <a:pt x="14157" y="0"/>
                  </a:cubicBezTo>
                  <a:lnTo>
                    <a:pt x="16978" y="0"/>
                  </a:lnTo>
                  <a:cubicBezTo>
                    <a:pt x="17623" y="0"/>
                    <a:pt x="18145" y="320"/>
                    <a:pt x="18145" y="715"/>
                  </a:cubicBezTo>
                  <a:cubicBezTo>
                    <a:pt x="18145" y="1112"/>
                    <a:pt x="17623" y="1431"/>
                    <a:pt x="16978" y="1431"/>
                  </a:cubicBezTo>
                  <a:lnTo>
                    <a:pt x="15323" y="1431"/>
                  </a:lnTo>
                  <a:lnTo>
                    <a:pt x="15323" y="8968"/>
                  </a:lnTo>
                  <a:cubicBezTo>
                    <a:pt x="19110" y="10042"/>
                    <a:pt x="21600" y="12397"/>
                    <a:pt x="21600" y="14977"/>
                  </a:cubicBezTo>
                  <a:cubicBezTo>
                    <a:pt x="21600" y="14977"/>
                    <a:pt x="21600" y="14977"/>
                    <a:pt x="21600" y="14977"/>
                  </a:cubicBez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71450">
                <a:lnSpc>
                  <a:spcPct val="130000"/>
                </a:lnSpc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 charset="0"/>
                  <a:ea typeface="Gill Sans"/>
                  <a:cs typeface="Gill Sans"/>
                  <a:sym typeface="Gill Sans" charset="0"/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20188" name="Group 20188"/>
          <p:cNvGrpSpPr/>
          <p:nvPr/>
        </p:nvGrpSpPr>
        <p:grpSpPr>
          <a:xfrm>
            <a:off x="2589617" y="2925852"/>
            <a:ext cx="635000" cy="635000"/>
            <a:chExt cx="1270000" cy="1270000"/>
          </a:xfrm>
        </p:grpSpPr>
        <p:sp>
          <p:nvSpPr>
            <p:cNvPr id="20186" name="Shape 20186"/>
            <p:cNvSpPr/>
            <p:nvPr/>
          </p:nvSpPr>
          <p:spPr>
            <a:xfrm flipH="1">
              <a:off x="0" y="0"/>
              <a:ext cx="1270000" cy="1270000"/>
            </a:xfrm>
            <a:prstGeom prst="roundRect">
              <a:avLst>
                <a:gd name="adj" fmla="val 50000"/>
              </a:avLst>
            </a:prstGeom>
            <a:noFill/>
            <a:ln w="19050" cap="flat" cmpd="sng">
              <a:solidFill>
                <a:schemeClr val="accent3"/>
              </a:solidFill>
              <a:prstDash val="solid"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130000"/>
                </a:lnSpc>
                <a:defRPr sz="3200">
                  <a:solidFill>
                    <a:srgbClr val="FFFFFF"/>
                  </a:solidFill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0187" name="Shape 20187"/>
            <p:cNvSpPr/>
            <p:nvPr/>
          </p:nvSpPr>
          <p:spPr>
            <a:xfrm>
              <a:off x="351644" y="351625"/>
              <a:ext cx="566712" cy="566750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52" h="21563" extrusionOk="0">
                  <a:moveTo>
                    <a:pt x="10776" y="0"/>
                  </a:moveTo>
                  <a:lnTo>
                    <a:pt x="10776" y="1348"/>
                  </a:lnTo>
                  <a:cubicBezTo>
                    <a:pt x="15975" y="1348"/>
                    <a:pt x="20206" y="5580"/>
                    <a:pt x="20206" y="10781"/>
                  </a:cubicBezTo>
                  <a:lnTo>
                    <a:pt x="21552" y="10781"/>
                  </a:lnTo>
                  <a:cubicBezTo>
                    <a:pt x="21552" y="4827"/>
                    <a:pt x="16727" y="0"/>
                    <a:pt x="10776" y="0"/>
                  </a:cubicBezTo>
                  <a:cubicBezTo>
                    <a:pt x="10776" y="0"/>
                    <a:pt x="10776" y="0"/>
                    <a:pt x="10776" y="0"/>
                  </a:cubicBezTo>
                  <a:close/>
                  <a:moveTo>
                    <a:pt x="17511" y="10781"/>
                  </a:moveTo>
                  <a:cubicBezTo>
                    <a:pt x="17511" y="7060"/>
                    <a:pt x="14496" y="4043"/>
                    <a:pt x="10776" y="4043"/>
                  </a:cubicBezTo>
                  <a:lnTo>
                    <a:pt x="10776" y="5391"/>
                  </a:lnTo>
                  <a:cubicBezTo>
                    <a:pt x="13749" y="5391"/>
                    <a:pt x="16165" y="7810"/>
                    <a:pt x="16165" y="10781"/>
                  </a:cubicBezTo>
                  <a:cubicBezTo>
                    <a:pt x="16165" y="10781"/>
                    <a:pt x="17511" y="10781"/>
                    <a:pt x="17511" y="10781"/>
                  </a:cubicBezTo>
                  <a:close/>
                  <a:moveTo>
                    <a:pt x="12123" y="10781"/>
                  </a:moveTo>
                  <a:lnTo>
                    <a:pt x="13470" y="10781"/>
                  </a:lnTo>
                  <a:cubicBezTo>
                    <a:pt x="13470" y="9293"/>
                    <a:pt x="12264" y="8085"/>
                    <a:pt x="10776" y="8085"/>
                  </a:cubicBezTo>
                  <a:lnTo>
                    <a:pt x="10776" y="9433"/>
                  </a:lnTo>
                  <a:cubicBezTo>
                    <a:pt x="11519" y="9433"/>
                    <a:pt x="12123" y="10039"/>
                    <a:pt x="12123" y="10781"/>
                  </a:cubicBezTo>
                  <a:cubicBezTo>
                    <a:pt x="12123" y="10781"/>
                    <a:pt x="12123" y="10781"/>
                    <a:pt x="12123" y="10781"/>
                  </a:cubicBezTo>
                  <a:close/>
                  <a:moveTo>
                    <a:pt x="19469" y="19718"/>
                  </a:moveTo>
                  <a:lnTo>
                    <a:pt x="18041" y="21148"/>
                  </a:lnTo>
                  <a:cubicBezTo>
                    <a:pt x="17785" y="21402"/>
                    <a:pt x="17038" y="21562"/>
                    <a:pt x="17015" y="21562"/>
                  </a:cubicBezTo>
                  <a:cubicBezTo>
                    <a:pt x="12493" y="21600"/>
                    <a:pt x="8139" y="19823"/>
                    <a:pt x="4939" y="16622"/>
                  </a:cubicBezTo>
                  <a:cubicBezTo>
                    <a:pt x="1730" y="13412"/>
                    <a:pt x="-48" y="9039"/>
                    <a:pt x="1" y="4500"/>
                  </a:cubicBezTo>
                  <a:cubicBezTo>
                    <a:pt x="1" y="4498"/>
                    <a:pt x="166" y="3772"/>
                    <a:pt x="420" y="3519"/>
                  </a:cubicBezTo>
                  <a:lnTo>
                    <a:pt x="1849" y="2088"/>
                  </a:lnTo>
                  <a:cubicBezTo>
                    <a:pt x="2373" y="1565"/>
                    <a:pt x="3377" y="1328"/>
                    <a:pt x="4079" y="1562"/>
                  </a:cubicBezTo>
                  <a:lnTo>
                    <a:pt x="4381" y="1664"/>
                  </a:lnTo>
                  <a:cubicBezTo>
                    <a:pt x="5084" y="1898"/>
                    <a:pt x="5819" y="2674"/>
                    <a:pt x="6013" y="3388"/>
                  </a:cubicBezTo>
                  <a:lnTo>
                    <a:pt x="6733" y="6030"/>
                  </a:lnTo>
                  <a:cubicBezTo>
                    <a:pt x="6928" y="6746"/>
                    <a:pt x="6666" y="7765"/>
                    <a:pt x="6142" y="8288"/>
                  </a:cubicBezTo>
                  <a:lnTo>
                    <a:pt x="5187" y="9244"/>
                  </a:lnTo>
                  <a:cubicBezTo>
                    <a:pt x="6124" y="12717"/>
                    <a:pt x="8845" y="15439"/>
                    <a:pt x="12315" y="16378"/>
                  </a:cubicBezTo>
                  <a:lnTo>
                    <a:pt x="13271" y="15422"/>
                  </a:lnTo>
                  <a:cubicBezTo>
                    <a:pt x="13794" y="14898"/>
                    <a:pt x="14814" y="14638"/>
                    <a:pt x="15531" y="14832"/>
                  </a:cubicBezTo>
                  <a:lnTo>
                    <a:pt x="18170" y="15553"/>
                  </a:lnTo>
                  <a:cubicBezTo>
                    <a:pt x="18884" y="15747"/>
                    <a:pt x="19660" y="16480"/>
                    <a:pt x="19895" y="17185"/>
                  </a:cubicBezTo>
                  <a:lnTo>
                    <a:pt x="19996" y="17486"/>
                  </a:lnTo>
                  <a:cubicBezTo>
                    <a:pt x="20229" y="18190"/>
                    <a:pt x="19992" y="19194"/>
                    <a:pt x="19469" y="19718"/>
                  </a:cubicBezTo>
                  <a:cubicBezTo>
                    <a:pt x="19469" y="19718"/>
                    <a:pt x="19469" y="19718"/>
                    <a:pt x="19469" y="19718"/>
                  </a:cubicBez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71450">
                <a:lnSpc>
                  <a:spcPct val="130000"/>
                </a:lnSpc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 charset="0"/>
                  <a:ea typeface="Gill Sans"/>
                  <a:cs typeface="Gill Sans"/>
                  <a:sym typeface="Gill Sans" charset="0"/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20191" name="Group 20191"/>
          <p:cNvGrpSpPr/>
          <p:nvPr/>
        </p:nvGrpSpPr>
        <p:grpSpPr>
          <a:xfrm>
            <a:off x="2571765" y="5073160"/>
            <a:ext cx="635000" cy="635000"/>
            <a:chExt cx="1270000" cy="1270000"/>
          </a:xfrm>
        </p:grpSpPr>
        <p:sp>
          <p:nvSpPr>
            <p:cNvPr id="20189" name="Shape 20189"/>
            <p:cNvSpPr/>
            <p:nvPr/>
          </p:nvSpPr>
          <p:spPr>
            <a:xfrm flipH="1">
              <a:off x="0" y="0"/>
              <a:ext cx="1270000" cy="1270000"/>
            </a:xfrm>
            <a:prstGeom prst="roundRect">
              <a:avLst>
                <a:gd name="adj" fmla="val 50000"/>
              </a:avLst>
            </a:prstGeom>
            <a:noFill/>
            <a:ln w="19050" cap="flat" cmpd="sng">
              <a:solidFill>
                <a:schemeClr val="accent1"/>
              </a:solidFill>
              <a:prstDash val="solid"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130000"/>
                </a:lnSpc>
                <a:defRPr sz="3200">
                  <a:solidFill>
                    <a:srgbClr val="FFFFFF"/>
                  </a:solidFill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0190" name="Shape 20190"/>
            <p:cNvSpPr/>
            <p:nvPr/>
          </p:nvSpPr>
          <p:spPr>
            <a:xfrm>
              <a:off x="313446" y="351625"/>
              <a:ext cx="643108" cy="566750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05" h="21551" extrusionOk="0">
                  <a:moveTo>
                    <a:pt x="12296" y="20"/>
                  </a:moveTo>
                  <a:cubicBezTo>
                    <a:pt x="12040" y="89"/>
                    <a:pt x="11855" y="343"/>
                    <a:pt x="11855" y="642"/>
                  </a:cubicBezTo>
                  <a:lnTo>
                    <a:pt x="11855" y="14468"/>
                  </a:lnTo>
                  <a:cubicBezTo>
                    <a:pt x="11855" y="14825"/>
                    <a:pt x="12106" y="15110"/>
                    <a:pt x="12419" y="15110"/>
                  </a:cubicBezTo>
                  <a:lnTo>
                    <a:pt x="18560" y="15110"/>
                  </a:lnTo>
                  <a:cubicBezTo>
                    <a:pt x="18757" y="15110"/>
                    <a:pt x="18934" y="14999"/>
                    <a:pt x="19036" y="14809"/>
                  </a:cubicBezTo>
                  <a:cubicBezTo>
                    <a:pt x="19139" y="14618"/>
                    <a:pt x="19160" y="14387"/>
                    <a:pt x="19072" y="14187"/>
                  </a:cubicBezTo>
                  <a:lnTo>
                    <a:pt x="12931" y="361"/>
                  </a:lnTo>
                  <a:cubicBezTo>
                    <a:pt x="12813" y="95"/>
                    <a:pt x="12551" y="-49"/>
                    <a:pt x="12296" y="20"/>
                  </a:cubicBezTo>
                  <a:close/>
                  <a:moveTo>
                    <a:pt x="10284" y="40"/>
                  </a:moveTo>
                  <a:cubicBezTo>
                    <a:pt x="6918" y="1523"/>
                    <a:pt x="4615" y="5133"/>
                    <a:pt x="3279" y="7906"/>
                  </a:cubicBezTo>
                  <a:cubicBezTo>
                    <a:pt x="2476" y="9571"/>
                    <a:pt x="1957" y="11076"/>
                    <a:pt x="1656" y="12040"/>
                  </a:cubicBezTo>
                  <a:cubicBezTo>
                    <a:pt x="1524" y="12461"/>
                    <a:pt x="1090" y="13886"/>
                    <a:pt x="1126" y="14367"/>
                  </a:cubicBezTo>
                  <a:cubicBezTo>
                    <a:pt x="1151" y="14701"/>
                    <a:pt x="1396" y="14949"/>
                    <a:pt x="1691" y="14949"/>
                  </a:cubicBezTo>
                  <a:lnTo>
                    <a:pt x="10496" y="14949"/>
                  </a:lnTo>
                  <a:cubicBezTo>
                    <a:pt x="10810" y="14949"/>
                    <a:pt x="11061" y="14665"/>
                    <a:pt x="11061" y="14307"/>
                  </a:cubicBezTo>
                  <a:lnTo>
                    <a:pt x="11061" y="642"/>
                  </a:lnTo>
                  <a:cubicBezTo>
                    <a:pt x="11061" y="429"/>
                    <a:pt x="10968" y="242"/>
                    <a:pt x="10814" y="120"/>
                  </a:cubicBezTo>
                  <a:cubicBezTo>
                    <a:pt x="10659" y="1"/>
                    <a:pt x="10459" y="-38"/>
                    <a:pt x="10284" y="40"/>
                  </a:cubicBezTo>
                  <a:close/>
                  <a:moveTo>
                    <a:pt x="9931" y="1645"/>
                  </a:moveTo>
                  <a:lnTo>
                    <a:pt x="9931" y="13665"/>
                  </a:lnTo>
                  <a:lnTo>
                    <a:pt x="2379" y="13665"/>
                  </a:lnTo>
                  <a:cubicBezTo>
                    <a:pt x="2934" y="11431"/>
                    <a:pt x="5338" y="4295"/>
                    <a:pt x="9931" y="1645"/>
                  </a:cubicBezTo>
                  <a:close/>
                  <a:moveTo>
                    <a:pt x="12984" y="3351"/>
                  </a:moveTo>
                  <a:lnTo>
                    <a:pt x="17642" y="13826"/>
                  </a:lnTo>
                  <a:lnTo>
                    <a:pt x="12984" y="13826"/>
                  </a:lnTo>
                  <a:cubicBezTo>
                    <a:pt x="12984" y="13826"/>
                    <a:pt x="12984" y="3351"/>
                    <a:pt x="12984" y="3351"/>
                  </a:cubicBezTo>
                  <a:close/>
                  <a:moveTo>
                    <a:pt x="562" y="16053"/>
                  </a:moveTo>
                  <a:cubicBezTo>
                    <a:pt x="322" y="16053"/>
                    <a:pt x="113" y="16217"/>
                    <a:pt x="32" y="16474"/>
                  </a:cubicBezTo>
                  <a:cubicBezTo>
                    <a:pt x="-48" y="16731"/>
                    <a:pt x="23" y="17024"/>
                    <a:pt x="209" y="17197"/>
                  </a:cubicBezTo>
                  <a:lnTo>
                    <a:pt x="4761" y="21411"/>
                  </a:lnTo>
                  <a:cubicBezTo>
                    <a:pt x="4863" y="21503"/>
                    <a:pt x="4984" y="21551"/>
                    <a:pt x="5114" y="21551"/>
                  </a:cubicBezTo>
                  <a:lnTo>
                    <a:pt x="16390" y="21551"/>
                  </a:lnTo>
                  <a:cubicBezTo>
                    <a:pt x="16519" y="21551"/>
                    <a:pt x="16642" y="21503"/>
                    <a:pt x="16743" y="21411"/>
                  </a:cubicBezTo>
                  <a:lnTo>
                    <a:pt x="21295" y="17197"/>
                  </a:lnTo>
                  <a:cubicBezTo>
                    <a:pt x="21481" y="17024"/>
                    <a:pt x="21552" y="16731"/>
                    <a:pt x="21471" y="16474"/>
                  </a:cubicBezTo>
                  <a:cubicBezTo>
                    <a:pt x="21390" y="16217"/>
                    <a:pt x="21182" y="16053"/>
                    <a:pt x="20942" y="16053"/>
                  </a:cubicBezTo>
                  <a:lnTo>
                    <a:pt x="562" y="16053"/>
                  </a:lnTo>
                  <a:close/>
                  <a:moveTo>
                    <a:pt x="2167" y="17337"/>
                  </a:moveTo>
                  <a:lnTo>
                    <a:pt x="19336" y="17337"/>
                  </a:lnTo>
                  <a:cubicBezTo>
                    <a:pt x="19336" y="17337"/>
                    <a:pt x="16178" y="20267"/>
                    <a:pt x="16178" y="20267"/>
                  </a:cubicBezTo>
                  <a:lnTo>
                    <a:pt x="5326" y="20267"/>
                  </a:lnTo>
                  <a:lnTo>
                    <a:pt x="2167" y="17337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71450">
                <a:lnSpc>
                  <a:spcPct val="130000"/>
                </a:lnSpc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 charset="0"/>
                  <a:ea typeface="Gill Sans"/>
                  <a:cs typeface="Gill Sans"/>
                  <a:sym typeface="Gill Sans" charset="0"/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20194" name="Group 20194"/>
          <p:cNvGrpSpPr/>
          <p:nvPr/>
        </p:nvGrpSpPr>
        <p:grpSpPr>
          <a:xfrm>
            <a:off x="8937974" y="1852198"/>
            <a:ext cx="635000" cy="635000"/>
            <a:chExt cx="1270000" cy="1270000"/>
          </a:xfrm>
        </p:grpSpPr>
        <p:sp>
          <p:nvSpPr>
            <p:cNvPr id="20192" name="Shape 20192"/>
            <p:cNvSpPr/>
            <p:nvPr/>
          </p:nvSpPr>
          <p:spPr>
            <a:xfrm>
              <a:off x="0" y="0"/>
              <a:ext cx="1270000" cy="1270000"/>
            </a:xfrm>
            <a:prstGeom prst="roundRect">
              <a:avLst>
                <a:gd name="adj" fmla="val 50000"/>
              </a:avLst>
            </a:prstGeom>
            <a:noFill/>
            <a:ln w="19050" cap="flat" cmpd="sng">
              <a:solidFill>
                <a:schemeClr val="accent4"/>
              </a:solidFill>
              <a:prstDash val="solid"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130000"/>
                </a:lnSpc>
                <a:defRPr sz="3200">
                  <a:solidFill>
                    <a:srgbClr val="FFFFFF"/>
                  </a:solidFill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0193" name="Shape 20193"/>
            <p:cNvSpPr/>
            <p:nvPr/>
          </p:nvSpPr>
          <p:spPr>
            <a:xfrm>
              <a:off x="283134" y="339704"/>
              <a:ext cx="703730" cy="590592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3637" y="0"/>
                  </a:moveTo>
                  <a:cubicBezTo>
                    <a:pt x="2849" y="0"/>
                    <a:pt x="2207" y="758"/>
                    <a:pt x="2207" y="1696"/>
                  </a:cubicBezTo>
                  <a:lnTo>
                    <a:pt x="2207" y="1869"/>
                  </a:lnTo>
                  <a:cubicBezTo>
                    <a:pt x="2209" y="2295"/>
                    <a:pt x="2498" y="2638"/>
                    <a:pt x="2853" y="2638"/>
                  </a:cubicBezTo>
                  <a:cubicBezTo>
                    <a:pt x="3211" y="2638"/>
                    <a:pt x="3499" y="2295"/>
                    <a:pt x="3499" y="1869"/>
                  </a:cubicBezTo>
                  <a:lnTo>
                    <a:pt x="3499" y="1696"/>
                  </a:lnTo>
                  <a:cubicBezTo>
                    <a:pt x="3499" y="1607"/>
                    <a:pt x="3563" y="1539"/>
                    <a:pt x="3637" y="1539"/>
                  </a:cubicBezTo>
                  <a:lnTo>
                    <a:pt x="4678" y="1539"/>
                  </a:lnTo>
                  <a:cubicBezTo>
                    <a:pt x="4753" y="1539"/>
                    <a:pt x="4817" y="1607"/>
                    <a:pt x="4817" y="1696"/>
                  </a:cubicBezTo>
                  <a:lnTo>
                    <a:pt x="4817" y="1869"/>
                  </a:lnTo>
                  <a:cubicBezTo>
                    <a:pt x="4817" y="2295"/>
                    <a:pt x="5107" y="2638"/>
                    <a:pt x="5463" y="2638"/>
                  </a:cubicBezTo>
                  <a:cubicBezTo>
                    <a:pt x="5818" y="2638"/>
                    <a:pt x="6108" y="2295"/>
                    <a:pt x="6108" y="1869"/>
                  </a:cubicBezTo>
                  <a:lnTo>
                    <a:pt x="6108" y="1696"/>
                  </a:lnTo>
                  <a:cubicBezTo>
                    <a:pt x="6108" y="758"/>
                    <a:pt x="5465" y="0"/>
                    <a:pt x="4678" y="0"/>
                  </a:cubicBezTo>
                  <a:lnTo>
                    <a:pt x="3637" y="0"/>
                  </a:lnTo>
                  <a:close/>
                  <a:moveTo>
                    <a:pt x="2089" y="3156"/>
                  </a:moveTo>
                  <a:cubicBezTo>
                    <a:pt x="937" y="3156"/>
                    <a:pt x="0" y="4263"/>
                    <a:pt x="0" y="5638"/>
                  </a:cubicBezTo>
                  <a:lnTo>
                    <a:pt x="0" y="19111"/>
                  </a:lnTo>
                  <a:cubicBezTo>
                    <a:pt x="0" y="20483"/>
                    <a:pt x="937" y="21600"/>
                    <a:pt x="2089" y="21600"/>
                  </a:cubicBezTo>
                  <a:lnTo>
                    <a:pt x="3137" y="21600"/>
                  </a:lnTo>
                  <a:cubicBezTo>
                    <a:pt x="3495" y="21600"/>
                    <a:pt x="3789" y="21257"/>
                    <a:pt x="3789" y="20831"/>
                  </a:cubicBezTo>
                  <a:cubicBezTo>
                    <a:pt x="3789" y="20403"/>
                    <a:pt x="3495" y="20061"/>
                    <a:pt x="3137" y="20061"/>
                  </a:cubicBezTo>
                  <a:lnTo>
                    <a:pt x="2089" y="20061"/>
                  </a:lnTo>
                  <a:cubicBezTo>
                    <a:pt x="1651" y="20061"/>
                    <a:pt x="1292" y="19632"/>
                    <a:pt x="1292" y="19111"/>
                  </a:cubicBezTo>
                  <a:lnTo>
                    <a:pt x="1292" y="5638"/>
                  </a:lnTo>
                  <a:cubicBezTo>
                    <a:pt x="1292" y="5119"/>
                    <a:pt x="1651" y="4695"/>
                    <a:pt x="2089" y="4695"/>
                  </a:cubicBezTo>
                  <a:lnTo>
                    <a:pt x="7044" y="4695"/>
                  </a:lnTo>
                  <a:cubicBezTo>
                    <a:pt x="7400" y="4695"/>
                    <a:pt x="7690" y="4350"/>
                    <a:pt x="7690" y="3926"/>
                  </a:cubicBezTo>
                  <a:cubicBezTo>
                    <a:pt x="7690" y="3501"/>
                    <a:pt x="7400" y="3156"/>
                    <a:pt x="7044" y="3156"/>
                  </a:cubicBezTo>
                  <a:lnTo>
                    <a:pt x="2089" y="3156"/>
                  </a:lnTo>
                  <a:close/>
                  <a:moveTo>
                    <a:pt x="18463" y="3156"/>
                  </a:moveTo>
                  <a:cubicBezTo>
                    <a:pt x="18105" y="3156"/>
                    <a:pt x="17818" y="3499"/>
                    <a:pt x="17818" y="3926"/>
                  </a:cubicBezTo>
                  <a:cubicBezTo>
                    <a:pt x="17818" y="4350"/>
                    <a:pt x="18105" y="4695"/>
                    <a:pt x="18463" y="4695"/>
                  </a:cubicBezTo>
                  <a:lnTo>
                    <a:pt x="19511" y="4695"/>
                  </a:lnTo>
                  <a:cubicBezTo>
                    <a:pt x="19949" y="4695"/>
                    <a:pt x="20308" y="5117"/>
                    <a:pt x="20308" y="5638"/>
                  </a:cubicBezTo>
                  <a:lnTo>
                    <a:pt x="20308" y="19119"/>
                  </a:lnTo>
                  <a:cubicBezTo>
                    <a:pt x="20308" y="19640"/>
                    <a:pt x="19949" y="20061"/>
                    <a:pt x="19511" y="20061"/>
                  </a:cubicBezTo>
                  <a:lnTo>
                    <a:pt x="14879" y="20061"/>
                  </a:lnTo>
                  <a:cubicBezTo>
                    <a:pt x="14521" y="20061"/>
                    <a:pt x="14233" y="20406"/>
                    <a:pt x="14233" y="20831"/>
                  </a:cubicBezTo>
                  <a:cubicBezTo>
                    <a:pt x="14233" y="21257"/>
                    <a:pt x="14521" y="21600"/>
                    <a:pt x="14879" y="21600"/>
                  </a:cubicBezTo>
                  <a:lnTo>
                    <a:pt x="19511" y="21600"/>
                  </a:lnTo>
                  <a:cubicBezTo>
                    <a:pt x="20663" y="21600"/>
                    <a:pt x="21600" y="20491"/>
                    <a:pt x="21600" y="19119"/>
                  </a:cubicBezTo>
                  <a:lnTo>
                    <a:pt x="21600" y="5638"/>
                  </a:lnTo>
                  <a:cubicBezTo>
                    <a:pt x="21600" y="4265"/>
                    <a:pt x="20663" y="3156"/>
                    <a:pt x="19511" y="3156"/>
                  </a:cubicBezTo>
                  <a:lnTo>
                    <a:pt x="18463" y="3156"/>
                  </a:lnTo>
                  <a:close/>
                  <a:moveTo>
                    <a:pt x="11828" y="4994"/>
                  </a:moveTo>
                  <a:cubicBezTo>
                    <a:pt x="8408" y="4994"/>
                    <a:pt x="5627" y="8307"/>
                    <a:pt x="5627" y="12382"/>
                  </a:cubicBezTo>
                  <a:cubicBezTo>
                    <a:pt x="5627" y="16459"/>
                    <a:pt x="8408" y="19778"/>
                    <a:pt x="11828" y="19778"/>
                  </a:cubicBezTo>
                  <a:cubicBezTo>
                    <a:pt x="15250" y="19778"/>
                    <a:pt x="18029" y="16459"/>
                    <a:pt x="18029" y="12382"/>
                  </a:cubicBezTo>
                  <a:cubicBezTo>
                    <a:pt x="18029" y="8307"/>
                    <a:pt x="15250" y="4994"/>
                    <a:pt x="11828" y="4994"/>
                  </a:cubicBezTo>
                  <a:close/>
                  <a:moveTo>
                    <a:pt x="11828" y="6533"/>
                  </a:moveTo>
                  <a:cubicBezTo>
                    <a:pt x="14535" y="6533"/>
                    <a:pt x="16737" y="9159"/>
                    <a:pt x="16737" y="12382"/>
                  </a:cubicBezTo>
                  <a:cubicBezTo>
                    <a:pt x="16737" y="15608"/>
                    <a:pt x="14535" y="18232"/>
                    <a:pt x="11828" y="18232"/>
                  </a:cubicBezTo>
                  <a:cubicBezTo>
                    <a:pt x="9123" y="18232"/>
                    <a:pt x="6919" y="15608"/>
                    <a:pt x="6919" y="12382"/>
                  </a:cubicBezTo>
                  <a:cubicBezTo>
                    <a:pt x="6919" y="9159"/>
                    <a:pt x="9125" y="6533"/>
                    <a:pt x="11828" y="6533"/>
                  </a:cubicBezTo>
                  <a:close/>
                  <a:moveTo>
                    <a:pt x="11821" y="7491"/>
                  </a:moveTo>
                  <a:cubicBezTo>
                    <a:pt x="9562" y="7491"/>
                    <a:pt x="7723" y="9682"/>
                    <a:pt x="7723" y="12374"/>
                  </a:cubicBezTo>
                  <a:cubicBezTo>
                    <a:pt x="7723" y="15068"/>
                    <a:pt x="9562" y="17258"/>
                    <a:pt x="11821" y="17258"/>
                  </a:cubicBezTo>
                  <a:cubicBezTo>
                    <a:pt x="14083" y="17258"/>
                    <a:pt x="15920" y="15068"/>
                    <a:pt x="15920" y="12374"/>
                  </a:cubicBezTo>
                  <a:cubicBezTo>
                    <a:pt x="15920" y="9682"/>
                    <a:pt x="14083" y="7491"/>
                    <a:pt x="11821" y="7491"/>
                  </a:cubicBezTo>
                  <a:close/>
                  <a:moveTo>
                    <a:pt x="11821" y="9037"/>
                  </a:moveTo>
                  <a:cubicBezTo>
                    <a:pt x="13369" y="9037"/>
                    <a:pt x="14628" y="10533"/>
                    <a:pt x="14628" y="12374"/>
                  </a:cubicBezTo>
                  <a:cubicBezTo>
                    <a:pt x="14628" y="14217"/>
                    <a:pt x="13369" y="15719"/>
                    <a:pt x="11821" y="15719"/>
                  </a:cubicBezTo>
                  <a:cubicBezTo>
                    <a:pt x="10277" y="15719"/>
                    <a:pt x="9021" y="14217"/>
                    <a:pt x="9021" y="12374"/>
                  </a:cubicBezTo>
                  <a:cubicBezTo>
                    <a:pt x="9021" y="10533"/>
                    <a:pt x="10277" y="9037"/>
                    <a:pt x="11821" y="9037"/>
                  </a:cubicBez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71450">
                <a:lnSpc>
                  <a:spcPct val="130000"/>
                </a:lnSpc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 charset="0"/>
                  <a:ea typeface="Gill Sans"/>
                  <a:cs typeface="Gill Sans"/>
                  <a:sym typeface="Gill Sans" charset="0"/>
                </a:defRPr>
              </a:pPr>
              <a:endParaRPr sz="93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</p:spTree>
  </p:cSld>
  <p:clrMapOvr>
    <a:masterClrMapping/>
  </p:clrMapOvr>
  <mc:AlternateContent>
    <mc:Choice xmlns:p15="http://schemas.microsoft.com/office/powerpoint/2012/main" Requires="p15">
      <p:transition spd="slow" advTm="22602" p14:dur="1250">
        <p15:prstTrans prst="peelOff"/>
      </p:transition>
    </mc:Choice>
    <mc:Fallback>
      <p:transition spd="slow" advTm="2260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dur="6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 fill="hold"/>
                                        <p:tgtEl>
                                          <p:spTgt spid="20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600" fill="hold"/>
                                        <p:tgtEl>
                                          <p:spTgt spid="20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600" fill="hold"/>
                                        <p:tgtEl>
                                          <p:spTgt spid="20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10" presetID="9" presetClass="entr" presetSubtype="0" dur="60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indefinite" fill="hold"/>
                                        <p:tgtEl>
                                          <p:spTgt spid="20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600"/>
                                        <p:tgtEl>
                                          <p:spTgt spid="20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14" presetID="23" presetClass="entr" presetSubtype="32" dur="60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indefinite" fill="hold"/>
                                        <p:tgtEl>
                                          <p:spTgt spid="20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600" fill="hold"/>
                                        <p:tgtEl>
                                          <p:spTgt spid="20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00" fill="hold"/>
                                        <p:tgtEl>
                                          <p:spTgt spid="20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19" presetID="2" presetClass="entr" presetSubtype="1" dur="80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indefinite" fill="hold"/>
                                        <p:tgtEl>
                                          <p:spTgt spid="20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80" fill="hold"/>
                                        <p:tgtEl>
                                          <p:spTgt spid="20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80" fill="hold"/>
                                        <p:tgtEl>
                                          <p:spTgt spid="20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24" presetID="2" presetClass="entr" presetSubtype="2" dur="600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indefinite" fill="hold"/>
                                        <p:tgtEl>
                                          <p:spTgt spid="20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600" fill="hold"/>
                                        <p:tgtEl>
                                          <p:spTgt spid="20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00" fill="hold"/>
                                        <p:tgtEl>
                                          <p:spTgt spid="20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29" presetID="23" presetClass="entr" presetSubtype="32" dur="600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indefinite" fill="hold"/>
                                        <p:tgtEl>
                                          <p:spTgt spid="20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600" fill="hold"/>
                                        <p:tgtEl>
                                          <p:spTgt spid="20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00" fill="hold"/>
                                        <p:tgtEl>
                                          <p:spTgt spid="20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34" presetID="2" presetClass="entr" presetSubtype="1" dur="80" fill="hold" grpId="8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indefinite" fill="hold"/>
                                        <p:tgtEl>
                                          <p:spTgt spid="20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80" fill="hold"/>
                                        <p:tgtEl>
                                          <p:spTgt spid="20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0" fill="hold"/>
                                        <p:tgtEl>
                                          <p:spTgt spid="20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39" presetID="2" presetClass="entr" presetSubtype="2" dur="600" fill="hold" grpId="9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indefinite" fill="hold"/>
                                        <p:tgtEl>
                                          <p:spTgt spid="20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600" fill="hold"/>
                                        <p:tgtEl>
                                          <p:spTgt spid="20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00" fill="hold"/>
                                        <p:tgtEl>
                                          <p:spTgt spid="20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44" presetID="23" presetClass="entr" presetSubtype="32" dur="600" fill="hold" grpId="1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indefinite" fill="hold"/>
                                        <p:tgtEl>
                                          <p:spTgt spid="20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600" fill="hold"/>
                                        <p:tgtEl>
                                          <p:spTgt spid="201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00" fill="hold"/>
                                        <p:tgtEl>
                                          <p:spTgt spid="201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49" presetID="2" presetClass="entr" presetSubtype="1" dur="80" fill="hold" grpId="1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indefinite" fill="hold"/>
                                        <p:tgtEl>
                                          <p:spTgt spid="20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80" fill="hold"/>
                                        <p:tgtEl>
                                          <p:spTgt spid="20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80" fill="hold"/>
                                        <p:tgtEl>
                                          <p:spTgt spid="20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54" presetID="23" presetClass="entr" presetSubtype="32" dur="600" fill="hold" grpId="1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indefinite" fill="hold"/>
                                        <p:tgtEl>
                                          <p:spTgt spid="20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600" fill="hold"/>
                                        <p:tgtEl>
                                          <p:spTgt spid="20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00" fill="hold"/>
                                        <p:tgtEl>
                                          <p:spTgt spid="20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59" presetID="2" presetClass="entr" presetSubtype="2" dur="600" fill="hold" grpId="1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indefinite" fill="hold"/>
                                        <p:tgtEl>
                                          <p:spTgt spid="20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600" fill="hold"/>
                                        <p:tgtEl>
                                          <p:spTgt spid="20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00" fill="hold"/>
                                        <p:tgtEl>
                                          <p:spTgt spid="20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64" presetID="2" presetClass="entr" presetSubtype="1" dur="80" fill="hold" grpId="1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indefinite" fill="hold"/>
                                        <p:tgtEl>
                                          <p:spTgt spid="20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80" fill="hold"/>
                                        <p:tgtEl>
                                          <p:spTgt spid="20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80" fill="hold"/>
                                        <p:tgtEl>
                                          <p:spTgt spid="20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69" presetID="2" presetClass="entr" presetSubtype="2" dur="600" fill="hold" grpId="15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indefinite" fill="hold"/>
                                        <p:tgtEl>
                                          <p:spTgt spid="20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600" fill="hold"/>
                                        <p:tgtEl>
                                          <p:spTgt spid="20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00" fill="hold"/>
                                        <p:tgtEl>
                                          <p:spTgt spid="20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74" presetID="23" presetClass="entr" presetSubtype="32" dur="600" fill="hold" grpId="16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indefinite" fill="hold"/>
                                        <p:tgtEl>
                                          <p:spTgt spid="20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600" fill="hold"/>
                                        <p:tgtEl>
                                          <p:spTgt spid="20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00" fill="hold"/>
                                        <p:tgtEl>
                                          <p:spTgt spid="201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79" presetID="2" presetClass="entr" presetSubtype="1" dur="80" fill="hold" grpId="17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indefinite" fill="hold"/>
                                        <p:tgtEl>
                                          <p:spTgt spid="2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80" fill="hold"/>
                                        <p:tgtEl>
                                          <p:spTgt spid="20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80" fill="hold"/>
                                        <p:tgtEl>
                                          <p:spTgt spid="20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84" presetID="2" presetClass="entr" presetSubtype="8" dur="600" fill="hold" grpId="18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indefinite" fill="hold"/>
                                        <p:tgtEl>
                                          <p:spTgt spid="20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600" fill="hold"/>
                                        <p:tgtEl>
                                          <p:spTgt spid="20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00" fill="hold"/>
                                        <p:tgtEl>
                                          <p:spTgt spid="20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89" presetID="23" presetClass="entr" presetSubtype="32" dur="600" fill="hold" grpId="19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indefinite" fill="hold"/>
                                        <p:tgtEl>
                                          <p:spTgt spid="20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600" fill="hold"/>
                                        <p:tgtEl>
                                          <p:spTgt spid="201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00" fill="hold"/>
                                        <p:tgtEl>
                                          <p:spTgt spid="201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94" presetID="2" presetClass="entr" presetSubtype="1" dur="80" fill="hold" grpId="2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indefinite" fill="hold"/>
                                        <p:tgtEl>
                                          <p:spTgt spid="20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80" fill="hold"/>
                                        <p:tgtEl>
                                          <p:spTgt spid="20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80" fill="hold"/>
                                        <p:tgtEl>
                                          <p:spTgt spid="20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99" presetID="2" presetClass="entr" presetSubtype="8" dur="600" fill="hold" grpId="2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indefinite" fill="hold"/>
                                        <p:tgtEl>
                                          <p:spTgt spid="20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600" fill="hold"/>
                                        <p:tgtEl>
                                          <p:spTgt spid="20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00" fill="hold"/>
                                        <p:tgtEl>
                                          <p:spTgt spid="20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104" presetID="23" presetClass="entr" presetSubtype="32" dur="600" fill="hold" grpId="2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indefinite" fill="hold"/>
                                        <p:tgtEl>
                                          <p:spTgt spid="20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600" fill="hold"/>
                                        <p:tgtEl>
                                          <p:spTgt spid="20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00" fill="hold"/>
                                        <p:tgtEl>
                                          <p:spTgt spid="20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109" presetID="2" presetClass="entr" presetSubtype="1" dur="80" fill="hold" grpId="2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indefinite" fill="hold"/>
                                        <p:tgtEl>
                                          <p:spTgt spid="20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80" fill="hold"/>
                                        <p:tgtEl>
                                          <p:spTgt spid="20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80" fill="hold"/>
                                        <p:tgtEl>
                                          <p:spTgt spid="20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114" presetID="2" presetClass="entr" presetSubtype="8" dur="600" fill="hold" grpId="2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indefinite" fill="hold"/>
                                        <p:tgtEl>
                                          <p:spTgt spid="20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600" fill="hold"/>
                                        <p:tgtEl>
                                          <p:spTgt spid="20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00" fill="hold"/>
                                        <p:tgtEl>
                                          <p:spTgt spid="20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119" presetID="23" presetClass="entr" presetSubtype="32" dur="600" fill="hold" grpId="25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indefinite" fill="hold"/>
                                        <p:tgtEl>
                                          <p:spTgt spid="20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600" fill="hold"/>
                                        <p:tgtEl>
                                          <p:spTgt spid="201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00" fill="hold"/>
                                        <p:tgtEl>
                                          <p:spTgt spid="201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124" presetID="2" presetClass="entr" presetSubtype="1" dur="80" fill="hold" grpId="26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indefinite" fill="hold"/>
                                        <p:tgtEl>
                                          <p:spTgt spid="20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80" fill="hold"/>
                                        <p:tgtEl>
                                          <p:spTgt spid="20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80" fill="hold"/>
                                        <p:tgtEl>
                                          <p:spTgt spid="20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 nodeType="afterGroup">
                            <p:stCondLst>
                              <p:cond delay="indefinite"/>
                            </p:stCondLst>
                            <p:childTnLst>
                              <p:par>
                                <p:cTn id="129" presetID="2" presetClass="entr" presetSubtype="8" dur="600" fill="hold" grpId="27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indefinite" fill="hold"/>
                                        <p:tgtEl>
                                          <p:spTgt spid="20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600" fill="hold"/>
                                        <p:tgtEl>
                                          <p:spTgt spid="20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00" fill="hold"/>
                                        <p:tgtEl>
                                          <p:spTgt spid="20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137" grpId="2" advAuto="0"/>
      <p:bldP spid="20138" grpId="3" advAuto="0"/>
      <p:bldP spid="20141" grpId="4" advAuto="0"/>
      <p:bldP spid="20144" grpId="10" advAuto="0"/>
      <p:bldP spid="20147" grpId="12" advAuto="0"/>
      <p:bldP spid="20150" grpId="7" advAuto="0"/>
      <p:bldP spid="20151" grpId="13" advAuto="0"/>
      <p:bldP spid="20152" grpId="15" advAuto="0"/>
      <p:bldP spid="20153" grpId="6" advAuto="0"/>
      <p:bldP spid="20154" grpId="9" advAuto="0"/>
      <p:bldP spid="20157" grpId="16" advAuto="0"/>
      <p:bldP spid="20160" grpId="22" advAuto="0"/>
      <p:bldP spid="20163" grpId="25" advAuto="0"/>
      <p:bldP spid="20166" grpId="19" advAuto="0"/>
      <p:bldP spid="20167" grpId="24" advAuto="0"/>
      <p:bldP spid="20168" grpId="27" advAuto="0"/>
      <p:bldP spid="20169" grpId="18" advAuto="0"/>
      <p:bldP spid="20170" grpId="21" advAuto="0"/>
      <p:bldP spid="20173" grpId="8" advAuto="0"/>
      <p:bldP spid="20176" grpId="23" advAuto="0"/>
      <p:bldP spid="20179" grpId="17" advAuto="0"/>
      <p:bldP spid="20182" grpId="14" advAuto="0"/>
      <p:bldP spid="20185" grpId="11" advAuto="0"/>
      <p:bldP spid="20188" grpId="20" advAuto="0"/>
      <p:bldP spid="20191" grpId="26" advAuto="0"/>
      <p:bldP spid="20194" grpId="5" advAuto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Line 134"/>
          <p:cNvSpPr>
            <a:spLocks noChangeShapeType="1"/>
          </p:cNvSpPr>
          <p:nvPr/>
        </p:nvSpPr>
        <p:spPr bwMode="auto">
          <a:xfrm flipH="1" flipV="1">
            <a:off x="8189699" y="3465913"/>
            <a:ext cx="669200" cy="439335"/>
          </a:xfrm>
          <a:prstGeom prst="line">
            <a:avLst/>
          </a:prstGeom>
          <a:noFill/>
          <a:ln w="12700">
            <a:solidFill>
              <a:srgbClr val="000000"/>
            </a:solidFill>
            <a:prstDash val="solid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30924" tIns="65462" rIns="130924" bIns="6546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cxnSp>
        <p:nvCxnSpPr>
          <p:cNvPr id="4" name="Straight Connector 180"/>
          <p:cNvCxnSpPr/>
          <p:nvPr/>
        </p:nvCxnSpPr>
        <p:spPr>
          <a:xfrm flipV="1">
            <a:off x="8174662" y="3011141"/>
            <a:ext cx="688579" cy="463088"/>
          </a:xfrm>
          <a:prstGeom prst="line">
            <a:avLst/>
          </a:prstGeom>
          <a:noFill/>
          <a:ln w="12700" cap="flat" cmpd="sng" algn="ctr">
            <a:solidFill>
              <a:srgbClr val="000000"/>
            </a:solidFill>
            <a:prstDash val="solid"/>
          </a:ln>
          <a:effectLst/>
        </p:spPr>
      </p:cxnSp>
      <p:sp>
        <p:nvSpPr>
          <p:cNvPr id="6" name="Line 134"/>
          <p:cNvSpPr>
            <a:spLocks noChangeShapeType="1"/>
          </p:cNvSpPr>
          <p:nvPr/>
        </p:nvSpPr>
        <p:spPr bwMode="auto">
          <a:xfrm flipH="1" flipV="1">
            <a:off x="8189699" y="5261252"/>
            <a:ext cx="669200" cy="439335"/>
          </a:xfrm>
          <a:prstGeom prst="line">
            <a:avLst/>
          </a:prstGeom>
          <a:noFill/>
          <a:ln w="12700">
            <a:solidFill>
              <a:srgbClr val="000000"/>
            </a:solidFill>
            <a:prstDash val="solid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30924" tIns="65462" rIns="130924" bIns="6546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cxnSp>
        <p:nvCxnSpPr>
          <p:cNvPr id="7" name="Straight Connector 182"/>
          <p:cNvCxnSpPr/>
          <p:nvPr/>
        </p:nvCxnSpPr>
        <p:spPr>
          <a:xfrm flipV="1">
            <a:off x="8174660" y="4806480"/>
            <a:ext cx="688581" cy="463088"/>
          </a:xfrm>
          <a:prstGeom prst="line">
            <a:avLst/>
          </a:prstGeom>
          <a:noFill/>
          <a:ln w="12700" cap="flat" cmpd="sng" algn="ctr">
            <a:solidFill>
              <a:srgbClr val="000000"/>
            </a:solidFill>
            <a:prstDash val="solid"/>
          </a:ln>
          <a:effectLst/>
        </p:spPr>
      </p:cxnSp>
      <p:sp>
        <p:nvSpPr>
          <p:cNvPr id="8" name="Line 134"/>
          <p:cNvSpPr>
            <a:spLocks noChangeShapeType="1"/>
          </p:cNvSpPr>
          <p:nvPr/>
        </p:nvSpPr>
        <p:spPr bwMode="auto">
          <a:xfrm flipV="1">
            <a:off x="3529614" y="3465913"/>
            <a:ext cx="669200" cy="439335"/>
          </a:xfrm>
          <a:prstGeom prst="line">
            <a:avLst/>
          </a:prstGeom>
          <a:noFill/>
          <a:ln w="12700">
            <a:solidFill>
              <a:srgbClr val="000000"/>
            </a:solidFill>
            <a:prstDash val="solid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30924" tIns="65462" rIns="130924" bIns="6546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cxnSp>
        <p:nvCxnSpPr>
          <p:cNvPr id="9" name="Straight Connector 48"/>
          <p:cNvCxnSpPr/>
          <p:nvPr/>
        </p:nvCxnSpPr>
        <p:spPr>
          <a:xfrm flipH="1" flipV="1">
            <a:off x="3525273" y="2988772"/>
            <a:ext cx="688579" cy="463088"/>
          </a:xfrm>
          <a:prstGeom prst="line">
            <a:avLst/>
          </a:prstGeom>
          <a:noFill/>
          <a:ln w="12700" cap="flat" cmpd="sng" algn="ctr">
            <a:solidFill>
              <a:srgbClr val="000000"/>
            </a:solidFill>
            <a:prstDash val="solid"/>
          </a:ln>
          <a:effectLst/>
        </p:spPr>
      </p:cxnSp>
      <p:sp>
        <p:nvSpPr>
          <p:cNvPr id="10" name="Line 134"/>
          <p:cNvSpPr>
            <a:spLocks noChangeShapeType="1"/>
          </p:cNvSpPr>
          <p:nvPr/>
        </p:nvSpPr>
        <p:spPr bwMode="auto">
          <a:xfrm flipV="1">
            <a:off x="3529614" y="5261252"/>
            <a:ext cx="669200" cy="439335"/>
          </a:xfrm>
          <a:prstGeom prst="line">
            <a:avLst/>
          </a:prstGeom>
          <a:noFill/>
          <a:ln w="12700">
            <a:solidFill>
              <a:srgbClr val="000000"/>
            </a:solidFill>
            <a:prstDash val="solid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30924" tIns="65462" rIns="130924" bIns="6546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cxnSp>
        <p:nvCxnSpPr>
          <p:cNvPr id="11" name="Straight Connector 40"/>
          <p:cNvCxnSpPr>
            <a:stCxn id="23" idx="6"/>
          </p:cNvCxnSpPr>
          <p:nvPr/>
        </p:nvCxnSpPr>
        <p:spPr>
          <a:xfrm flipH="1" flipV="1">
            <a:off x="3525272" y="4806480"/>
            <a:ext cx="688581" cy="463088"/>
          </a:xfrm>
          <a:prstGeom prst="line">
            <a:avLst/>
          </a:prstGeom>
          <a:noFill/>
          <a:ln w="12700" cap="flat" cmpd="sng" algn="ctr">
            <a:solidFill>
              <a:srgbClr val="000000"/>
            </a:solidFill>
            <a:prstDash val="solid"/>
          </a:ln>
          <a:effectLst/>
        </p:spPr>
      </p:cxnSp>
      <p:cxnSp>
        <p:nvCxnSpPr>
          <p:cNvPr id="12" name="Straight Connector 42"/>
          <p:cNvCxnSpPr/>
          <p:nvPr/>
        </p:nvCxnSpPr>
        <p:spPr>
          <a:xfrm>
            <a:off x="4919911" y="3638392"/>
            <a:ext cx="840866" cy="482963"/>
          </a:xfrm>
          <a:prstGeom prst="line">
            <a:avLst/>
          </a:prstGeom>
          <a:noFill/>
          <a:ln w="12700" cap="flat" cmpd="sng" algn="ctr">
            <a:solidFill>
              <a:srgbClr val="000000"/>
            </a:solidFill>
            <a:prstDash val="solid"/>
          </a:ln>
          <a:effectLst/>
        </p:spPr>
      </p:cxnSp>
      <p:cxnSp>
        <p:nvCxnSpPr>
          <p:cNvPr id="13" name="Straight Connector 43"/>
          <p:cNvCxnSpPr/>
          <p:nvPr/>
        </p:nvCxnSpPr>
        <p:spPr>
          <a:xfrm flipV="1">
            <a:off x="4944462" y="4786295"/>
            <a:ext cx="835044" cy="394215"/>
          </a:xfrm>
          <a:prstGeom prst="line">
            <a:avLst/>
          </a:prstGeom>
          <a:noFill/>
          <a:ln w="12700" cap="flat" cmpd="sng" algn="ctr">
            <a:solidFill>
              <a:srgbClr val="000000"/>
            </a:solidFill>
            <a:prstDash val="solid"/>
          </a:ln>
          <a:effectLst/>
        </p:spPr>
      </p:cxnSp>
      <p:cxnSp>
        <p:nvCxnSpPr>
          <p:cNvPr id="14" name="Straight Connector 56"/>
          <p:cNvCxnSpPr/>
          <p:nvPr/>
        </p:nvCxnSpPr>
        <p:spPr>
          <a:xfrm flipH="1">
            <a:off x="6681579" y="3638393"/>
            <a:ext cx="840866" cy="477333"/>
          </a:xfrm>
          <a:prstGeom prst="line">
            <a:avLst/>
          </a:prstGeom>
          <a:noFill/>
          <a:ln w="12700" cap="flat" cmpd="sng" algn="ctr">
            <a:solidFill>
              <a:srgbClr val="000000"/>
            </a:solidFill>
            <a:prstDash val="solid"/>
          </a:ln>
          <a:effectLst/>
        </p:spPr>
      </p:cxnSp>
      <p:cxnSp>
        <p:nvCxnSpPr>
          <p:cNvPr id="15" name="Straight Connector 57"/>
          <p:cNvCxnSpPr/>
          <p:nvPr/>
        </p:nvCxnSpPr>
        <p:spPr>
          <a:xfrm flipH="1" flipV="1">
            <a:off x="6662850" y="4780665"/>
            <a:ext cx="835044" cy="394215"/>
          </a:xfrm>
          <a:prstGeom prst="line">
            <a:avLst/>
          </a:prstGeom>
          <a:noFill/>
          <a:ln w="12700" cap="flat" cmpd="sng" algn="ctr">
            <a:solidFill>
              <a:srgbClr val="000000"/>
            </a:solidFill>
            <a:prstDash val="solid"/>
          </a:ln>
          <a:effectLst/>
        </p:spPr>
      </p:cxnSp>
      <p:sp>
        <p:nvSpPr>
          <p:cNvPr id="16" name="Oval 156"/>
          <p:cNvSpPr/>
          <p:nvPr/>
        </p:nvSpPr>
        <p:spPr>
          <a:xfrm>
            <a:off x="5458824" y="3697464"/>
            <a:ext cx="1498682" cy="1480094"/>
          </a:xfrm>
          <a:prstGeom prst="ellipse">
            <a:avLst/>
          </a:prstGeom>
          <a:solidFill>
            <a:schemeClr val="bg1"/>
          </a:solidFill>
          <a:ln w="19050" cap="flat" cmpd="sng" algn="ctr">
            <a:noFill/>
            <a:prstDash val="solid"/>
          </a:ln>
          <a:effectLst/>
        </p:spPr>
        <p:txBody>
          <a:bodyPr lIns="130924" tIns="65462" rIns="130924" bIns="6546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18" name="Oval 58"/>
          <p:cNvSpPr/>
          <p:nvPr/>
        </p:nvSpPr>
        <p:spPr>
          <a:xfrm>
            <a:off x="5631329" y="3881501"/>
            <a:ext cx="1125982" cy="1112016"/>
          </a:xfrm>
          <a:prstGeom prst="ellipse">
            <a:avLst/>
          </a:prstGeom>
          <a:solidFill>
            <a:schemeClr val="accent5"/>
          </a:solidFill>
          <a:ln w="12700" cap="flat" cmpd="sng" algn="ctr">
            <a:noFill/>
            <a:prstDash val="solid"/>
          </a:ln>
          <a:effectLst/>
        </p:spPr>
        <p:txBody>
          <a:bodyPr lIns="130924" tIns="65462" rIns="130924" bIns="6546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1270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Lato Light" charset="0"/>
              <a:sym typeface="Lato Light" charset="0"/>
            </a:endParaRPr>
          </a:p>
        </p:txBody>
      </p:sp>
      <p:grpSp>
        <p:nvGrpSpPr>
          <p:cNvPr id="19" name="Group 1"/>
          <p:cNvGrpSpPr/>
          <p:nvPr/>
        </p:nvGrpSpPr>
        <p:grpSpPr>
          <a:xfrm>
            <a:off x="4213854" y="3112924"/>
            <a:ext cx="731679" cy="722607"/>
            <a:chOff x="3121372" y="2210990"/>
            <a:chExt cx="541985" cy="541985"/>
          </a:xfrm>
        </p:grpSpPr>
        <p:sp>
          <p:nvSpPr>
            <p:cNvPr id="20" name="Oval 45"/>
            <p:cNvSpPr/>
            <p:nvPr/>
          </p:nvSpPr>
          <p:spPr>
            <a:xfrm flipH="1">
              <a:off x="3121372" y="2210990"/>
              <a:ext cx="541985" cy="541985"/>
            </a:xfrm>
            <a:prstGeom prst="ellipse">
              <a:avLst/>
            </a:prstGeom>
            <a:solidFill>
              <a:schemeClr val="accent4"/>
            </a:solidFill>
            <a:ln w="19050" cap="flat" cmpd="sng" algn="ctr">
              <a:solidFill>
                <a:srgbClr val="00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21" name="Freeform 6"/>
            <p:cNvSpPr/>
            <p:nvPr/>
          </p:nvSpPr>
          <p:spPr bwMode="auto">
            <a:xfrm>
              <a:off x="3252664" y="2329696"/>
              <a:ext cx="279400" cy="292100"/>
            </a:xfrm>
            <a:custGeom>
              <a:gdLst>
                <a:gd name="T0" fmla="*/ 42 w 43"/>
                <a:gd name="T1" fmla="*/ 4 h 45"/>
                <a:gd name="T2" fmla="*/ 25 w 43"/>
                <a:gd name="T3" fmla="*/ 21 h 45"/>
                <a:gd name="T4" fmla="*/ 25 w 43"/>
                <a:gd name="T5" fmla="*/ 42 h 45"/>
                <a:gd name="T6" fmla="*/ 33 w 43"/>
                <a:gd name="T7" fmla="*/ 42 h 45"/>
                <a:gd name="T8" fmla="*/ 35 w 43"/>
                <a:gd name="T9" fmla="*/ 43 h 45"/>
                <a:gd name="T10" fmla="*/ 33 w 43"/>
                <a:gd name="T11" fmla="*/ 45 h 45"/>
                <a:gd name="T12" fmla="*/ 9 w 43"/>
                <a:gd name="T13" fmla="*/ 45 h 45"/>
                <a:gd name="T14" fmla="*/ 8 w 43"/>
                <a:gd name="T15" fmla="*/ 43 h 45"/>
                <a:gd name="T16" fmla="*/ 9 w 43"/>
                <a:gd name="T17" fmla="*/ 42 h 45"/>
                <a:gd name="T18" fmla="*/ 18 w 43"/>
                <a:gd name="T19" fmla="*/ 42 h 45"/>
                <a:gd name="T20" fmla="*/ 18 w 43"/>
                <a:gd name="T21" fmla="*/ 21 h 45"/>
                <a:gd name="T22" fmla="*/ 1 w 43"/>
                <a:gd name="T23" fmla="*/ 4 h 45"/>
                <a:gd name="T24" fmla="*/ 0 w 43"/>
                <a:gd name="T25" fmla="*/ 2 h 45"/>
                <a:gd name="T26" fmla="*/ 2 w 43"/>
                <a:gd name="T27" fmla="*/ 0 h 45"/>
                <a:gd name="T28" fmla="*/ 40 w 43"/>
                <a:gd name="T29" fmla="*/ 0 h 45"/>
                <a:gd name="T30" fmla="*/ 43 w 43"/>
                <a:gd name="T31" fmla="*/ 2 h 45"/>
                <a:gd name="T32" fmla="*/ 42 w 43"/>
                <a:gd name="T33" fmla="*/ 4 h 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3" h="45">
                  <a:moveTo>
                    <a:pt x="42" y="4"/>
                  </a:moveTo>
                  <a:cubicBezTo>
                    <a:pt x="25" y="21"/>
                    <a:pt x="25" y="21"/>
                    <a:pt x="25" y="21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33" y="42"/>
                    <a:pt x="33" y="42"/>
                    <a:pt x="33" y="42"/>
                  </a:cubicBezTo>
                  <a:cubicBezTo>
                    <a:pt x="34" y="42"/>
                    <a:pt x="35" y="42"/>
                    <a:pt x="35" y="43"/>
                  </a:cubicBezTo>
                  <a:cubicBezTo>
                    <a:pt x="35" y="44"/>
                    <a:pt x="34" y="45"/>
                    <a:pt x="33" y="45"/>
                  </a:cubicBezTo>
                  <a:cubicBezTo>
                    <a:pt x="9" y="45"/>
                    <a:pt x="9" y="45"/>
                    <a:pt x="9" y="45"/>
                  </a:cubicBezTo>
                  <a:cubicBezTo>
                    <a:pt x="8" y="45"/>
                    <a:pt x="8" y="44"/>
                    <a:pt x="8" y="43"/>
                  </a:cubicBezTo>
                  <a:cubicBezTo>
                    <a:pt x="8" y="42"/>
                    <a:pt x="8" y="42"/>
                    <a:pt x="9" y="42"/>
                  </a:cubicBezTo>
                  <a:cubicBezTo>
                    <a:pt x="18" y="42"/>
                    <a:pt x="18" y="42"/>
                    <a:pt x="18" y="42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3"/>
                    <a:pt x="0" y="3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1" y="0"/>
                    <a:pt x="43" y="1"/>
                    <a:pt x="43" y="2"/>
                  </a:cubicBezTo>
                  <a:cubicBezTo>
                    <a:pt x="43" y="3"/>
                    <a:pt x="42" y="3"/>
                    <a:pt x="42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22" name="Group 5"/>
          <p:cNvGrpSpPr/>
          <p:nvPr/>
        </p:nvGrpSpPr>
        <p:grpSpPr>
          <a:xfrm>
            <a:off x="4213855" y="4908265"/>
            <a:ext cx="731679" cy="722607"/>
            <a:chOff x="3121373" y="3557568"/>
            <a:chExt cx="541985" cy="541985"/>
          </a:xfrm>
        </p:grpSpPr>
        <p:sp>
          <p:nvSpPr>
            <p:cNvPr id="23" name="Oval 37"/>
            <p:cNvSpPr/>
            <p:nvPr/>
          </p:nvSpPr>
          <p:spPr>
            <a:xfrm flipH="1">
              <a:off x="3121373" y="3557568"/>
              <a:ext cx="541985" cy="541985"/>
            </a:xfrm>
            <a:prstGeom prst="ellipse">
              <a:avLst/>
            </a:prstGeom>
            <a:solidFill>
              <a:schemeClr val="accent2"/>
            </a:solidFill>
            <a:ln w="19050" cap="flat" cmpd="sng" algn="ctr">
              <a:solidFill>
                <a:srgbClr val="00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24" name="Freeform 7"/>
            <p:cNvSpPr>
              <a:spLocks noEditPoints="1"/>
            </p:cNvSpPr>
            <p:nvPr/>
          </p:nvSpPr>
          <p:spPr bwMode="auto">
            <a:xfrm>
              <a:off x="3243774" y="3688606"/>
              <a:ext cx="292100" cy="271463"/>
            </a:xfrm>
            <a:custGeom>
              <a:gdLst>
                <a:gd name="T0" fmla="*/ 42 w 45"/>
                <a:gd name="T1" fmla="*/ 32 h 42"/>
                <a:gd name="T2" fmla="*/ 38 w 45"/>
                <a:gd name="T3" fmla="*/ 29 h 42"/>
                <a:gd name="T4" fmla="*/ 36 w 45"/>
                <a:gd name="T5" fmla="*/ 31 h 42"/>
                <a:gd name="T6" fmla="*/ 42 w 45"/>
                <a:gd name="T7" fmla="*/ 37 h 42"/>
                <a:gd name="T8" fmla="*/ 42 w 45"/>
                <a:gd name="T9" fmla="*/ 39 h 42"/>
                <a:gd name="T10" fmla="*/ 39 w 45"/>
                <a:gd name="T11" fmla="*/ 42 h 42"/>
                <a:gd name="T12" fmla="*/ 37 w 45"/>
                <a:gd name="T13" fmla="*/ 42 h 42"/>
                <a:gd name="T14" fmla="*/ 19 w 45"/>
                <a:gd name="T15" fmla="*/ 24 h 42"/>
                <a:gd name="T16" fmla="*/ 10 w 45"/>
                <a:gd name="T17" fmla="*/ 27 h 42"/>
                <a:gd name="T18" fmla="*/ 0 w 45"/>
                <a:gd name="T19" fmla="*/ 17 h 42"/>
                <a:gd name="T20" fmla="*/ 17 w 45"/>
                <a:gd name="T21" fmla="*/ 0 h 42"/>
                <a:gd name="T22" fmla="*/ 27 w 45"/>
                <a:gd name="T23" fmla="*/ 10 h 42"/>
                <a:gd name="T24" fmla="*/ 24 w 45"/>
                <a:gd name="T25" fmla="*/ 19 h 42"/>
                <a:gd name="T26" fmla="*/ 33 w 45"/>
                <a:gd name="T27" fmla="*/ 29 h 42"/>
                <a:gd name="T28" fmla="*/ 36 w 45"/>
                <a:gd name="T29" fmla="*/ 26 h 42"/>
                <a:gd name="T30" fmla="*/ 33 w 45"/>
                <a:gd name="T31" fmla="*/ 23 h 42"/>
                <a:gd name="T32" fmla="*/ 36 w 45"/>
                <a:gd name="T33" fmla="*/ 20 h 42"/>
                <a:gd name="T34" fmla="*/ 36 w 45"/>
                <a:gd name="T35" fmla="*/ 20 h 42"/>
                <a:gd name="T36" fmla="*/ 45 w 45"/>
                <a:gd name="T37" fmla="*/ 29 h 42"/>
                <a:gd name="T38" fmla="*/ 42 w 45"/>
                <a:gd name="T39" fmla="*/ 32 h 42"/>
                <a:gd name="T40" fmla="*/ 17 w 45"/>
                <a:gd name="T41" fmla="*/ 5 h 42"/>
                <a:gd name="T42" fmla="*/ 12 w 45"/>
                <a:gd name="T43" fmla="*/ 10 h 42"/>
                <a:gd name="T44" fmla="*/ 12 w 45"/>
                <a:gd name="T45" fmla="*/ 12 h 42"/>
                <a:gd name="T46" fmla="*/ 10 w 45"/>
                <a:gd name="T47" fmla="*/ 12 h 42"/>
                <a:gd name="T48" fmla="*/ 5 w 45"/>
                <a:gd name="T49" fmla="*/ 17 h 42"/>
                <a:gd name="T50" fmla="*/ 10 w 45"/>
                <a:gd name="T51" fmla="*/ 22 h 42"/>
                <a:gd name="T52" fmla="*/ 15 w 45"/>
                <a:gd name="T53" fmla="*/ 17 h 42"/>
                <a:gd name="T54" fmla="*/ 15 w 45"/>
                <a:gd name="T55" fmla="*/ 15 h 42"/>
                <a:gd name="T56" fmla="*/ 17 w 45"/>
                <a:gd name="T57" fmla="*/ 15 h 42"/>
                <a:gd name="T58" fmla="*/ 22 w 45"/>
                <a:gd name="T59" fmla="*/ 10 h 42"/>
                <a:gd name="T60" fmla="*/ 17 w 45"/>
                <a:gd name="T61" fmla="*/ 5 h 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5" h="42">
                  <a:moveTo>
                    <a:pt x="42" y="32"/>
                  </a:moveTo>
                  <a:cubicBezTo>
                    <a:pt x="41" y="32"/>
                    <a:pt x="39" y="29"/>
                    <a:pt x="38" y="29"/>
                  </a:cubicBezTo>
                  <a:cubicBezTo>
                    <a:pt x="36" y="31"/>
                    <a:pt x="36" y="31"/>
                    <a:pt x="36" y="31"/>
                  </a:cubicBezTo>
                  <a:cubicBezTo>
                    <a:pt x="42" y="37"/>
                    <a:pt x="42" y="37"/>
                    <a:pt x="42" y="37"/>
                  </a:cubicBezTo>
                  <a:cubicBezTo>
                    <a:pt x="42" y="38"/>
                    <a:pt x="42" y="38"/>
                    <a:pt x="42" y="39"/>
                  </a:cubicBezTo>
                  <a:cubicBezTo>
                    <a:pt x="42" y="41"/>
                    <a:pt x="41" y="42"/>
                    <a:pt x="39" y="42"/>
                  </a:cubicBezTo>
                  <a:cubicBezTo>
                    <a:pt x="39" y="42"/>
                    <a:pt x="38" y="42"/>
                    <a:pt x="37" y="42"/>
                  </a:cubicBezTo>
                  <a:cubicBezTo>
                    <a:pt x="19" y="24"/>
                    <a:pt x="19" y="24"/>
                    <a:pt x="19" y="24"/>
                  </a:cubicBezTo>
                  <a:cubicBezTo>
                    <a:pt x="17" y="26"/>
                    <a:pt x="13" y="27"/>
                    <a:pt x="10" y="27"/>
                  </a:cubicBezTo>
                  <a:cubicBezTo>
                    <a:pt x="4" y="27"/>
                    <a:pt x="0" y="23"/>
                    <a:pt x="0" y="17"/>
                  </a:cubicBezTo>
                  <a:cubicBezTo>
                    <a:pt x="0" y="8"/>
                    <a:pt x="9" y="0"/>
                    <a:pt x="17" y="0"/>
                  </a:cubicBezTo>
                  <a:cubicBezTo>
                    <a:pt x="23" y="0"/>
                    <a:pt x="27" y="4"/>
                    <a:pt x="27" y="10"/>
                  </a:cubicBezTo>
                  <a:cubicBezTo>
                    <a:pt x="27" y="13"/>
                    <a:pt x="26" y="17"/>
                    <a:pt x="24" y="19"/>
                  </a:cubicBezTo>
                  <a:cubicBezTo>
                    <a:pt x="33" y="29"/>
                    <a:pt x="33" y="29"/>
                    <a:pt x="33" y="29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5" y="26"/>
                    <a:pt x="33" y="24"/>
                    <a:pt x="33" y="23"/>
                  </a:cubicBezTo>
                  <a:cubicBezTo>
                    <a:pt x="33" y="22"/>
                    <a:pt x="35" y="20"/>
                    <a:pt x="36" y="20"/>
                  </a:cubicBezTo>
                  <a:cubicBezTo>
                    <a:pt x="36" y="20"/>
                    <a:pt x="36" y="20"/>
                    <a:pt x="36" y="20"/>
                  </a:cubicBezTo>
                  <a:cubicBezTo>
                    <a:pt x="37" y="21"/>
                    <a:pt x="45" y="28"/>
                    <a:pt x="45" y="29"/>
                  </a:cubicBezTo>
                  <a:cubicBezTo>
                    <a:pt x="45" y="29"/>
                    <a:pt x="42" y="32"/>
                    <a:pt x="42" y="32"/>
                  </a:cubicBezTo>
                  <a:close/>
                  <a:moveTo>
                    <a:pt x="17" y="5"/>
                  </a:moveTo>
                  <a:cubicBezTo>
                    <a:pt x="14" y="5"/>
                    <a:pt x="12" y="7"/>
                    <a:pt x="12" y="10"/>
                  </a:cubicBezTo>
                  <a:cubicBezTo>
                    <a:pt x="12" y="11"/>
                    <a:pt x="12" y="12"/>
                    <a:pt x="12" y="12"/>
                  </a:cubicBezTo>
                  <a:cubicBezTo>
                    <a:pt x="12" y="12"/>
                    <a:pt x="11" y="12"/>
                    <a:pt x="10" y="12"/>
                  </a:cubicBezTo>
                  <a:cubicBezTo>
                    <a:pt x="7" y="12"/>
                    <a:pt x="5" y="14"/>
                    <a:pt x="5" y="17"/>
                  </a:cubicBezTo>
                  <a:cubicBezTo>
                    <a:pt x="5" y="20"/>
                    <a:pt x="7" y="22"/>
                    <a:pt x="10" y="22"/>
                  </a:cubicBezTo>
                  <a:cubicBezTo>
                    <a:pt x="13" y="22"/>
                    <a:pt x="15" y="20"/>
                    <a:pt x="15" y="17"/>
                  </a:cubicBezTo>
                  <a:cubicBezTo>
                    <a:pt x="15" y="16"/>
                    <a:pt x="15" y="15"/>
                    <a:pt x="15" y="15"/>
                  </a:cubicBezTo>
                  <a:cubicBezTo>
                    <a:pt x="15" y="15"/>
                    <a:pt x="16" y="15"/>
                    <a:pt x="17" y="15"/>
                  </a:cubicBezTo>
                  <a:cubicBezTo>
                    <a:pt x="20" y="15"/>
                    <a:pt x="22" y="13"/>
                    <a:pt x="22" y="10"/>
                  </a:cubicBezTo>
                  <a:cubicBezTo>
                    <a:pt x="22" y="7"/>
                    <a:pt x="20" y="5"/>
                    <a:pt x="17" y="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25" name="Group 2"/>
          <p:cNvGrpSpPr/>
          <p:nvPr/>
        </p:nvGrpSpPr>
        <p:grpSpPr>
          <a:xfrm>
            <a:off x="7476252" y="3107296"/>
            <a:ext cx="731679" cy="722607"/>
            <a:chOff x="5537964" y="2206768"/>
            <a:chExt cx="541985" cy="541985"/>
          </a:xfrm>
        </p:grpSpPr>
        <p:sp>
          <p:nvSpPr>
            <p:cNvPr id="26" name="Oval 60"/>
            <p:cNvSpPr/>
            <p:nvPr/>
          </p:nvSpPr>
          <p:spPr>
            <a:xfrm>
              <a:off x="5537964" y="2206768"/>
              <a:ext cx="541985" cy="541985"/>
            </a:xfrm>
            <a:prstGeom prst="ellipse">
              <a:avLst/>
            </a:prstGeom>
            <a:solidFill>
              <a:schemeClr val="accent6"/>
            </a:solidFill>
            <a:ln w="19050" cap="flat" cmpd="sng" algn="ctr">
              <a:solidFill>
                <a:srgbClr val="00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27" name="Freeform 8"/>
            <p:cNvSpPr>
              <a:spLocks noEditPoints="1"/>
            </p:cNvSpPr>
            <p:nvPr/>
          </p:nvSpPr>
          <p:spPr bwMode="auto">
            <a:xfrm>
              <a:off x="5672397" y="2333665"/>
              <a:ext cx="285750" cy="277813"/>
            </a:xfrm>
            <a:custGeom>
              <a:gdLst>
                <a:gd name="T0" fmla="*/ 43 w 44"/>
                <a:gd name="T1" fmla="*/ 22 h 43"/>
                <a:gd name="T2" fmla="*/ 43 w 44"/>
                <a:gd name="T3" fmla="*/ 22 h 43"/>
                <a:gd name="T4" fmla="*/ 38 w 44"/>
                <a:gd name="T5" fmla="*/ 19 h 43"/>
                <a:gd name="T6" fmla="*/ 31 w 44"/>
                <a:gd name="T7" fmla="*/ 23 h 43"/>
                <a:gd name="T8" fmla="*/ 30 w 44"/>
                <a:gd name="T9" fmla="*/ 24 h 43"/>
                <a:gd name="T10" fmla="*/ 30 w 44"/>
                <a:gd name="T11" fmla="*/ 25 h 43"/>
                <a:gd name="T12" fmla="*/ 29 w 44"/>
                <a:gd name="T13" fmla="*/ 24 h 43"/>
                <a:gd name="T14" fmla="*/ 28 w 44"/>
                <a:gd name="T15" fmla="*/ 23 h 43"/>
                <a:gd name="T16" fmla="*/ 22 w 44"/>
                <a:gd name="T17" fmla="*/ 19 h 43"/>
                <a:gd name="T18" fmla="*/ 16 w 44"/>
                <a:gd name="T19" fmla="*/ 23 h 43"/>
                <a:gd name="T20" fmla="*/ 15 w 44"/>
                <a:gd name="T21" fmla="*/ 24 h 43"/>
                <a:gd name="T22" fmla="*/ 14 w 44"/>
                <a:gd name="T23" fmla="*/ 25 h 43"/>
                <a:gd name="T24" fmla="*/ 13 w 44"/>
                <a:gd name="T25" fmla="*/ 24 h 43"/>
                <a:gd name="T26" fmla="*/ 13 w 44"/>
                <a:gd name="T27" fmla="*/ 23 h 43"/>
                <a:gd name="T28" fmla="*/ 6 w 44"/>
                <a:gd name="T29" fmla="*/ 19 h 43"/>
                <a:gd name="T30" fmla="*/ 1 w 44"/>
                <a:gd name="T31" fmla="*/ 22 h 43"/>
                <a:gd name="T32" fmla="*/ 1 w 44"/>
                <a:gd name="T33" fmla="*/ 22 h 43"/>
                <a:gd name="T34" fmla="*/ 0 w 44"/>
                <a:gd name="T35" fmla="*/ 21 h 43"/>
                <a:gd name="T36" fmla="*/ 0 w 44"/>
                <a:gd name="T37" fmla="*/ 21 h 43"/>
                <a:gd name="T38" fmla="*/ 22 w 44"/>
                <a:gd name="T39" fmla="*/ 5 h 43"/>
                <a:gd name="T40" fmla="*/ 44 w 44"/>
                <a:gd name="T41" fmla="*/ 21 h 43"/>
                <a:gd name="T42" fmla="*/ 44 w 44"/>
                <a:gd name="T43" fmla="*/ 21 h 43"/>
                <a:gd name="T44" fmla="*/ 43 w 44"/>
                <a:gd name="T45" fmla="*/ 22 h 43"/>
                <a:gd name="T46" fmla="*/ 24 w 44"/>
                <a:gd name="T47" fmla="*/ 36 h 43"/>
                <a:gd name="T48" fmla="*/ 17 w 44"/>
                <a:gd name="T49" fmla="*/ 43 h 43"/>
                <a:gd name="T50" fmla="*/ 10 w 44"/>
                <a:gd name="T51" fmla="*/ 36 h 43"/>
                <a:gd name="T52" fmla="*/ 12 w 44"/>
                <a:gd name="T53" fmla="*/ 34 h 43"/>
                <a:gd name="T54" fmla="*/ 13 w 44"/>
                <a:gd name="T55" fmla="*/ 36 h 43"/>
                <a:gd name="T56" fmla="*/ 17 w 44"/>
                <a:gd name="T57" fmla="*/ 39 h 43"/>
                <a:gd name="T58" fmla="*/ 20 w 44"/>
                <a:gd name="T59" fmla="*/ 36 h 43"/>
                <a:gd name="T60" fmla="*/ 20 w 44"/>
                <a:gd name="T61" fmla="*/ 20 h 43"/>
                <a:gd name="T62" fmla="*/ 22 w 44"/>
                <a:gd name="T63" fmla="*/ 20 h 43"/>
                <a:gd name="T64" fmla="*/ 24 w 44"/>
                <a:gd name="T65" fmla="*/ 20 h 43"/>
                <a:gd name="T66" fmla="*/ 24 w 44"/>
                <a:gd name="T67" fmla="*/ 36 h 43"/>
                <a:gd name="T68" fmla="*/ 24 w 44"/>
                <a:gd name="T69" fmla="*/ 4 h 43"/>
                <a:gd name="T70" fmla="*/ 22 w 44"/>
                <a:gd name="T71" fmla="*/ 4 h 43"/>
                <a:gd name="T72" fmla="*/ 20 w 44"/>
                <a:gd name="T73" fmla="*/ 4 h 43"/>
                <a:gd name="T74" fmla="*/ 20 w 44"/>
                <a:gd name="T75" fmla="*/ 2 h 43"/>
                <a:gd name="T76" fmla="*/ 22 w 44"/>
                <a:gd name="T77" fmla="*/ 0 h 43"/>
                <a:gd name="T78" fmla="*/ 24 w 44"/>
                <a:gd name="T79" fmla="*/ 2 h 43"/>
                <a:gd name="T80" fmla="*/ 24 w 44"/>
                <a:gd name="T81" fmla="*/ 4 h 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4" h="43">
                  <a:moveTo>
                    <a:pt x="43" y="22"/>
                  </a:moveTo>
                  <a:cubicBezTo>
                    <a:pt x="43" y="22"/>
                    <a:pt x="43" y="22"/>
                    <a:pt x="43" y="22"/>
                  </a:cubicBezTo>
                  <a:cubicBezTo>
                    <a:pt x="41" y="20"/>
                    <a:pt x="40" y="19"/>
                    <a:pt x="38" y="19"/>
                  </a:cubicBezTo>
                  <a:cubicBezTo>
                    <a:pt x="35" y="19"/>
                    <a:pt x="33" y="21"/>
                    <a:pt x="31" y="23"/>
                  </a:cubicBezTo>
                  <a:cubicBezTo>
                    <a:pt x="31" y="23"/>
                    <a:pt x="31" y="24"/>
                    <a:pt x="30" y="24"/>
                  </a:cubicBezTo>
                  <a:cubicBezTo>
                    <a:pt x="30" y="25"/>
                    <a:pt x="30" y="25"/>
                    <a:pt x="30" y="25"/>
                  </a:cubicBezTo>
                  <a:cubicBezTo>
                    <a:pt x="29" y="25"/>
                    <a:pt x="29" y="25"/>
                    <a:pt x="29" y="24"/>
                  </a:cubicBezTo>
                  <a:cubicBezTo>
                    <a:pt x="29" y="24"/>
                    <a:pt x="28" y="23"/>
                    <a:pt x="28" y="23"/>
                  </a:cubicBezTo>
                  <a:cubicBezTo>
                    <a:pt x="27" y="21"/>
                    <a:pt x="24" y="19"/>
                    <a:pt x="22" y="19"/>
                  </a:cubicBezTo>
                  <a:cubicBezTo>
                    <a:pt x="19" y="19"/>
                    <a:pt x="17" y="21"/>
                    <a:pt x="16" y="23"/>
                  </a:cubicBezTo>
                  <a:cubicBezTo>
                    <a:pt x="15" y="23"/>
                    <a:pt x="15" y="24"/>
                    <a:pt x="15" y="24"/>
                  </a:cubicBezTo>
                  <a:cubicBezTo>
                    <a:pt x="15" y="25"/>
                    <a:pt x="15" y="25"/>
                    <a:pt x="14" y="25"/>
                  </a:cubicBezTo>
                  <a:cubicBezTo>
                    <a:pt x="14" y="25"/>
                    <a:pt x="14" y="25"/>
                    <a:pt x="13" y="24"/>
                  </a:cubicBezTo>
                  <a:cubicBezTo>
                    <a:pt x="13" y="24"/>
                    <a:pt x="13" y="23"/>
                    <a:pt x="13" y="23"/>
                  </a:cubicBezTo>
                  <a:cubicBezTo>
                    <a:pt x="11" y="21"/>
                    <a:pt x="9" y="19"/>
                    <a:pt x="6" y="19"/>
                  </a:cubicBezTo>
                  <a:cubicBezTo>
                    <a:pt x="4" y="19"/>
                    <a:pt x="3" y="20"/>
                    <a:pt x="1" y="22"/>
                  </a:cubicBezTo>
                  <a:cubicBezTo>
                    <a:pt x="1" y="22"/>
                    <a:pt x="1" y="22"/>
                    <a:pt x="1" y="22"/>
                  </a:cubicBezTo>
                  <a:cubicBezTo>
                    <a:pt x="0" y="22"/>
                    <a:pt x="0" y="22"/>
                    <a:pt x="0" y="21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2" y="11"/>
                    <a:pt x="12" y="5"/>
                    <a:pt x="22" y="5"/>
                  </a:cubicBezTo>
                  <a:cubicBezTo>
                    <a:pt x="32" y="5"/>
                    <a:pt x="42" y="11"/>
                    <a:pt x="44" y="21"/>
                  </a:cubicBezTo>
                  <a:cubicBezTo>
                    <a:pt x="44" y="21"/>
                    <a:pt x="44" y="21"/>
                    <a:pt x="44" y="21"/>
                  </a:cubicBezTo>
                  <a:cubicBezTo>
                    <a:pt x="44" y="22"/>
                    <a:pt x="44" y="22"/>
                    <a:pt x="43" y="22"/>
                  </a:cubicBezTo>
                  <a:close/>
                  <a:moveTo>
                    <a:pt x="24" y="36"/>
                  </a:moveTo>
                  <a:cubicBezTo>
                    <a:pt x="24" y="40"/>
                    <a:pt x="21" y="43"/>
                    <a:pt x="17" y="43"/>
                  </a:cubicBezTo>
                  <a:cubicBezTo>
                    <a:pt x="13" y="43"/>
                    <a:pt x="10" y="40"/>
                    <a:pt x="10" y="36"/>
                  </a:cubicBezTo>
                  <a:cubicBezTo>
                    <a:pt x="10" y="35"/>
                    <a:pt x="11" y="34"/>
                    <a:pt x="12" y="34"/>
                  </a:cubicBezTo>
                  <a:cubicBezTo>
                    <a:pt x="13" y="34"/>
                    <a:pt x="13" y="35"/>
                    <a:pt x="13" y="36"/>
                  </a:cubicBezTo>
                  <a:cubicBezTo>
                    <a:pt x="13" y="38"/>
                    <a:pt x="15" y="39"/>
                    <a:pt x="17" y="39"/>
                  </a:cubicBezTo>
                  <a:cubicBezTo>
                    <a:pt x="19" y="39"/>
                    <a:pt x="20" y="38"/>
                    <a:pt x="20" y="36"/>
                  </a:cubicBezTo>
                  <a:cubicBezTo>
                    <a:pt x="20" y="20"/>
                    <a:pt x="20" y="20"/>
                    <a:pt x="20" y="20"/>
                  </a:cubicBezTo>
                  <a:cubicBezTo>
                    <a:pt x="21" y="20"/>
                    <a:pt x="21" y="20"/>
                    <a:pt x="22" y="20"/>
                  </a:cubicBezTo>
                  <a:cubicBezTo>
                    <a:pt x="23" y="20"/>
                    <a:pt x="23" y="20"/>
                    <a:pt x="24" y="20"/>
                  </a:cubicBezTo>
                  <a:lnTo>
                    <a:pt x="24" y="36"/>
                  </a:lnTo>
                  <a:close/>
                  <a:moveTo>
                    <a:pt x="24" y="4"/>
                  </a:moveTo>
                  <a:cubicBezTo>
                    <a:pt x="23" y="4"/>
                    <a:pt x="23" y="4"/>
                    <a:pt x="22" y="4"/>
                  </a:cubicBezTo>
                  <a:cubicBezTo>
                    <a:pt x="21" y="4"/>
                    <a:pt x="21" y="4"/>
                    <a:pt x="20" y="4"/>
                  </a:cubicBezTo>
                  <a:cubicBezTo>
                    <a:pt x="20" y="2"/>
                    <a:pt x="20" y="2"/>
                    <a:pt x="20" y="2"/>
                  </a:cubicBezTo>
                  <a:cubicBezTo>
                    <a:pt x="20" y="1"/>
                    <a:pt x="21" y="0"/>
                    <a:pt x="22" y="0"/>
                  </a:cubicBezTo>
                  <a:cubicBezTo>
                    <a:pt x="23" y="0"/>
                    <a:pt x="24" y="1"/>
                    <a:pt x="24" y="2"/>
                  </a:cubicBezTo>
                  <a:lnTo>
                    <a:pt x="24" y="4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28" name="Group 6"/>
          <p:cNvGrpSpPr/>
          <p:nvPr/>
        </p:nvGrpSpPr>
        <p:grpSpPr>
          <a:xfrm>
            <a:off x="7476252" y="4902635"/>
            <a:ext cx="731679" cy="722607"/>
            <a:chOff x="5537964" y="3553346"/>
            <a:chExt cx="541985" cy="541985"/>
          </a:xfrm>
        </p:grpSpPr>
        <p:sp>
          <p:nvSpPr>
            <p:cNvPr id="29" name="Oval 51"/>
            <p:cNvSpPr/>
            <p:nvPr/>
          </p:nvSpPr>
          <p:spPr>
            <a:xfrm>
              <a:off x="5537964" y="3553346"/>
              <a:ext cx="541985" cy="541985"/>
            </a:xfrm>
            <a:prstGeom prst="ellipse">
              <a:avLst/>
            </a:prstGeom>
            <a:solidFill>
              <a:schemeClr val="accent1"/>
            </a:solidFill>
            <a:ln w="19050" cap="flat" cmpd="sng" algn="ctr">
              <a:solidFill>
                <a:srgbClr val="00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30" name="Freeform 9"/>
            <p:cNvSpPr/>
            <p:nvPr/>
          </p:nvSpPr>
          <p:spPr bwMode="auto">
            <a:xfrm>
              <a:off x="5651500" y="3685188"/>
              <a:ext cx="292100" cy="247650"/>
            </a:xfrm>
            <a:custGeom>
              <a:gdLst>
                <a:gd name="T0" fmla="*/ 45 w 45"/>
                <a:gd name="T1" fmla="*/ 19 h 38"/>
                <a:gd name="T2" fmla="*/ 43 w 45"/>
                <a:gd name="T3" fmla="*/ 21 h 38"/>
                <a:gd name="T4" fmla="*/ 41 w 45"/>
                <a:gd name="T5" fmla="*/ 21 h 38"/>
                <a:gd name="T6" fmla="*/ 40 w 45"/>
                <a:gd name="T7" fmla="*/ 19 h 38"/>
                <a:gd name="T8" fmla="*/ 40 w 45"/>
                <a:gd name="T9" fmla="*/ 12 h 38"/>
                <a:gd name="T10" fmla="*/ 33 w 45"/>
                <a:gd name="T11" fmla="*/ 6 h 38"/>
                <a:gd name="T12" fmla="*/ 26 w 45"/>
                <a:gd name="T13" fmla="*/ 12 h 38"/>
                <a:gd name="T14" fmla="*/ 26 w 45"/>
                <a:gd name="T15" fmla="*/ 18 h 38"/>
                <a:gd name="T16" fmla="*/ 29 w 45"/>
                <a:gd name="T17" fmla="*/ 18 h 38"/>
                <a:gd name="T18" fmla="*/ 31 w 45"/>
                <a:gd name="T19" fmla="*/ 20 h 38"/>
                <a:gd name="T20" fmla="*/ 31 w 45"/>
                <a:gd name="T21" fmla="*/ 36 h 38"/>
                <a:gd name="T22" fmla="*/ 29 w 45"/>
                <a:gd name="T23" fmla="*/ 38 h 38"/>
                <a:gd name="T24" fmla="*/ 3 w 45"/>
                <a:gd name="T25" fmla="*/ 38 h 38"/>
                <a:gd name="T26" fmla="*/ 0 w 45"/>
                <a:gd name="T27" fmla="*/ 36 h 38"/>
                <a:gd name="T28" fmla="*/ 0 w 45"/>
                <a:gd name="T29" fmla="*/ 20 h 38"/>
                <a:gd name="T30" fmla="*/ 3 w 45"/>
                <a:gd name="T31" fmla="*/ 18 h 38"/>
                <a:gd name="T32" fmla="*/ 21 w 45"/>
                <a:gd name="T33" fmla="*/ 18 h 38"/>
                <a:gd name="T34" fmla="*/ 21 w 45"/>
                <a:gd name="T35" fmla="*/ 12 h 38"/>
                <a:gd name="T36" fmla="*/ 33 w 45"/>
                <a:gd name="T37" fmla="*/ 0 h 38"/>
                <a:gd name="T38" fmla="*/ 45 w 45"/>
                <a:gd name="T39" fmla="*/ 12 h 38"/>
                <a:gd name="T40" fmla="*/ 45 w 45"/>
                <a:gd name="T41" fmla="*/ 19 h 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5" h="38">
                  <a:moveTo>
                    <a:pt x="45" y="19"/>
                  </a:moveTo>
                  <a:cubicBezTo>
                    <a:pt x="45" y="20"/>
                    <a:pt x="44" y="21"/>
                    <a:pt x="43" y="21"/>
                  </a:cubicBezTo>
                  <a:cubicBezTo>
                    <a:pt x="41" y="21"/>
                    <a:pt x="41" y="21"/>
                    <a:pt x="41" y="21"/>
                  </a:cubicBezTo>
                  <a:cubicBezTo>
                    <a:pt x="41" y="21"/>
                    <a:pt x="40" y="20"/>
                    <a:pt x="40" y="19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9"/>
                    <a:pt x="37" y="6"/>
                    <a:pt x="33" y="6"/>
                  </a:cubicBezTo>
                  <a:cubicBezTo>
                    <a:pt x="29" y="6"/>
                    <a:pt x="26" y="9"/>
                    <a:pt x="26" y="12"/>
                  </a:cubicBezTo>
                  <a:cubicBezTo>
                    <a:pt x="26" y="18"/>
                    <a:pt x="26" y="18"/>
                    <a:pt x="26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30" y="18"/>
                    <a:pt x="31" y="19"/>
                    <a:pt x="31" y="20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37"/>
                    <a:pt x="30" y="38"/>
                    <a:pt x="29" y="38"/>
                  </a:cubicBezTo>
                  <a:cubicBezTo>
                    <a:pt x="3" y="38"/>
                    <a:pt x="3" y="38"/>
                    <a:pt x="3" y="38"/>
                  </a:cubicBezTo>
                  <a:cubicBezTo>
                    <a:pt x="1" y="38"/>
                    <a:pt x="0" y="37"/>
                    <a:pt x="0" y="36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19"/>
                    <a:pt x="1" y="18"/>
                    <a:pt x="3" y="18"/>
                  </a:cubicBezTo>
                  <a:cubicBezTo>
                    <a:pt x="21" y="18"/>
                    <a:pt x="21" y="18"/>
                    <a:pt x="21" y="18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6"/>
                    <a:pt x="26" y="0"/>
                    <a:pt x="33" y="0"/>
                  </a:cubicBezTo>
                  <a:cubicBezTo>
                    <a:pt x="40" y="0"/>
                    <a:pt x="45" y="6"/>
                    <a:pt x="45" y="12"/>
                  </a:cubicBezTo>
                  <a:lnTo>
                    <a:pt x="45" y="19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sp>
        <p:nvSpPr>
          <p:cNvPr id="31" name="Rectangle 46"/>
          <p:cNvSpPr/>
          <p:nvPr/>
        </p:nvSpPr>
        <p:spPr>
          <a:xfrm flipH="1">
            <a:off x="1214451" y="2639486"/>
            <a:ext cx="2310823" cy="743308"/>
          </a:xfrm>
          <a:prstGeom prst="rect">
            <a:avLst/>
          </a:prstGeom>
          <a:solidFill>
            <a:schemeClr val="bg1">
              <a:alpha val="50000"/>
            </a:schemeClr>
          </a:solidFill>
          <a:ln w="9525" cap="flat" cmpd="sng" algn="ctr">
            <a:noFill/>
            <a:prstDash val="solid"/>
          </a:ln>
          <a:effectLst/>
        </p:spPr>
        <p:txBody>
          <a:bodyPr lIns="130924" tIns="65462" rIns="130924" bIns="6546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32" name="Rectangle 47"/>
          <p:cNvSpPr/>
          <p:nvPr/>
        </p:nvSpPr>
        <p:spPr>
          <a:xfrm flipH="1">
            <a:off x="1214451" y="3551404"/>
            <a:ext cx="2310823" cy="743308"/>
          </a:xfrm>
          <a:prstGeom prst="rect">
            <a:avLst/>
          </a:prstGeom>
          <a:solidFill>
            <a:srgbClr val="FFFFFF">
              <a:alpha val="50000"/>
            </a:srgbClr>
          </a:solidFill>
          <a:ln w="9525" cap="flat" cmpd="sng" algn="ctr">
            <a:noFill/>
            <a:prstDash val="solid"/>
          </a:ln>
          <a:effectLst/>
        </p:spPr>
        <p:txBody>
          <a:bodyPr lIns="130924" tIns="65462" rIns="130924" bIns="6546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33" name="Rectangle 24"/>
          <p:cNvSpPr/>
          <p:nvPr/>
        </p:nvSpPr>
        <p:spPr bwMode="auto">
          <a:xfrm>
            <a:off x="1343914" y="2743179"/>
            <a:ext cx="2085810" cy="533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14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此处添加详细文本描述，建议与标题相关并符合整体语言风格，语言描述尽量</a:t>
            </a:r>
          </a:p>
        </p:txBody>
      </p:sp>
      <p:sp>
        <p:nvSpPr>
          <p:cNvPr id="34" name="Rectangle 24"/>
          <p:cNvSpPr/>
          <p:nvPr/>
        </p:nvSpPr>
        <p:spPr bwMode="auto">
          <a:xfrm>
            <a:off x="1343914" y="3660515"/>
            <a:ext cx="2085810" cy="533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14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此处添加详细文本描述，建议与标题相关并符合整体语言风格，语言描述尽量</a:t>
            </a:r>
          </a:p>
        </p:txBody>
      </p:sp>
      <p:sp>
        <p:nvSpPr>
          <p:cNvPr id="35" name="Rectangle 158"/>
          <p:cNvSpPr/>
          <p:nvPr/>
        </p:nvSpPr>
        <p:spPr>
          <a:xfrm flipH="1">
            <a:off x="1214451" y="4440852"/>
            <a:ext cx="2310823" cy="743308"/>
          </a:xfrm>
          <a:prstGeom prst="rect">
            <a:avLst/>
          </a:prstGeom>
          <a:solidFill>
            <a:schemeClr val="bg1">
              <a:alpha val="50000"/>
            </a:schemeClr>
          </a:solidFill>
          <a:ln w="9525" cap="flat" cmpd="sng" algn="ctr">
            <a:noFill/>
            <a:prstDash val="solid"/>
          </a:ln>
          <a:effectLst/>
        </p:spPr>
        <p:txBody>
          <a:bodyPr lIns="130924" tIns="65462" rIns="130924" bIns="6546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36" name="Rectangle 159"/>
          <p:cNvSpPr/>
          <p:nvPr/>
        </p:nvSpPr>
        <p:spPr>
          <a:xfrm flipH="1">
            <a:off x="1214451" y="5352770"/>
            <a:ext cx="2310823" cy="743308"/>
          </a:xfrm>
          <a:prstGeom prst="rect">
            <a:avLst/>
          </a:prstGeom>
          <a:solidFill>
            <a:srgbClr val="FFFFFF">
              <a:alpha val="50000"/>
            </a:srgbClr>
          </a:solidFill>
          <a:ln w="9525" cap="flat" cmpd="sng" algn="ctr">
            <a:noFill/>
            <a:prstDash val="solid"/>
          </a:ln>
          <a:effectLst/>
        </p:spPr>
        <p:txBody>
          <a:bodyPr lIns="130924" tIns="65462" rIns="130924" bIns="6546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37" name="Rectangle 24"/>
          <p:cNvSpPr/>
          <p:nvPr/>
        </p:nvSpPr>
        <p:spPr bwMode="auto">
          <a:xfrm>
            <a:off x="1343914" y="4544544"/>
            <a:ext cx="2085810" cy="533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14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此处添加详细文本描述，建议与标题相关并符合整体语言风格，语言描述尽量</a:t>
            </a:r>
          </a:p>
        </p:txBody>
      </p:sp>
      <p:sp>
        <p:nvSpPr>
          <p:cNvPr id="38" name="Rectangle 24"/>
          <p:cNvSpPr/>
          <p:nvPr/>
        </p:nvSpPr>
        <p:spPr bwMode="auto">
          <a:xfrm>
            <a:off x="1343914" y="5461881"/>
            <a:ext cx="2085810" cy="533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14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此处添加详细文本描述，建议与标题相关并符合整体语言风格，语言描述尽量</a:t>
            </a:r>
          </a:p>
        </p:txBody>
      </p:sp>
      <p:sp>
        <p:nvSpPr>
          <p:cNvPr id="39" name="Rectangle 170"/>
          <p:cNvSpPr/>
          <p:nvPr/>
        </p:nvSpPr>
        <p:spPr>
          <a:xfrm flipH="1">
            <a:off x="8841185" y="2639486"/>
            <a:ext cx="2310823" cy="743308"/>
          </a:xfrm>
          <a:prstGeom prst="rect">
            <a:avLst/>
          </a:prstGeom>
          <a:solidFill>
            <a:schemeClr val="bg1">
              <a:alpha val="50000"/>
            </a:schemeClr>
          </a:solidFill>
          <a:ln w="9525" cap="flat" cmpd="sng" algn="ctr">
            <a:noFill/>
            <a:prstDash val="solid"/>
          </a:ln>
          <a:effectLst/>
        </p:spPr>
        <p:txBody>
          <a:bodyPr lIns="130924" tIns="65462" rIns="130924" bIns="6546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40" name="Rectangle 171"/>
          <p:cNvSpPr/>
          <p:nvPr/>
        </p:nvSpPr>
        <p:spPr>
          <a:xfrm flipH="1">
            <a:off x="8841185" y="3551404"/>
            <a:ext cx="2310823" cy="743308"/>
          </a:xfrm>
          <a:prstGeom prst="rect">
            <a:avLst/>
          </a:prstGeom>
          <a:solidFill>
            <a:srgbClr val="FFFFFF">
              <a:alpha val="50000"/>
            </a:srgbClr>
          </a:solidFill>
          <a:ln w="9525" cap="flat" cmpd="sng" algn="ctr">
            <a:noFill/>
            <a:prstDash val="solid"/>
          </a:ln>
          <a:effectLst/>
        </p:spPr>
        <p:txBody>
          <a:bodyPr lIns="130924" tIns="65462" rIns="130924" bIns="6546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41" name="Rectangle 24"/>
          <p:cNvSpPr/>
          <p:nvPr/>
        </p:nvSpPr>
        <p:spPr bwMode="auto">
          <a:xfrm>
            <a:off x="8970649" y="2743179"/>
            <a:ext cx="2085810" cy="533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14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此处添加详细文本描述，建议与标题相关并符合整体语言风格，语言描述尽量</a:t>
            </a:r>
          </a:p>
        </p:txBody>
      </p:sp>
      <p:sp>
        <p:nvSpPr>
          <p:cNvPr id="42" name="Rectangle 24"/>
          <p:cNvSpPr/>
          <p:nvPr/>
        </p:nvSpPr>
        <p:spPr bwMode="auto">
          <a:xfrm>
            <a:off x="8970649" y="3660515"/>
            <a:ext cx="2085810" cy="533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14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此处添加详细文本描述，建议与标题相关并符合整体语言风格，语言描述尽量</a:t>
            </a:r>
          </a:p>
        </p:txBody>
      </p:sp>
      <p:sp>
        <p:nvSpPr>
          <p:cNvPr id="43" name="Rectangle 174"/>
          <p:cNvSpPr/>
          <p:nvPr/>
        </p:nvSpPr>
        <p:spPr>
          <a:xfrm flipH="1">
            <a:off x="8841185" y="4440852"/>
            <a:ext cx="2310823" cy="743308"/>
          </a:xfrm>
          <a:prstGeom prst="rect">
            <a:avLst/>
          </a:prstGeom>
          <a:solidFill>
            <a:schemeClr val="bg1">
              <a:alpha val="50000"/>
            </a:schemeClr>
          </a:solidFill>
          <a:ln w="9525" cap="flat" cmpd="sng" algn="ctr">
            <a:noFill/>
            <a:prstDash val="solid"/>
          </a:ln>
          <a:effectLst/>
        </p:spPr>
        <p:txBody>
          <a:bodyPr lIns="130924" tIns="65462" rIns="130924" bIns="6546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44" name="Rectangle 175"/>
          <p:cNvSpPr/>
          <p:nvPr/>
        </p:nvSpPr>
        <p:spPr>
          <a:xfrm flipH="1">
            <a:off x="8841185" y="5352770"/>
            <a:ext cx="2310823" cy="743308"/>
          </a:xfrm>
          <a:prstGeom prst="rect">
            <a:avLst/>
          </a:prstGeom>
          <a:solidFill>
            <a:srgbClr val="FFFFFF">
              <a:alpha val="50000"/>
            </a:srgbClr>
          </a:solidFill>
          <a:ln w="9525" cap="flat" cmpd="sng" algn="ctr">
            <a:noFill/>
            <a:prstDash val="solid"/>
          </a:ln>
          <a:effectLst/>
        </p:spPr>
        <p:txBody>
          <a:bodyPr lIns="130924" tIns="65462" rIns="130924" bIns="6546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45" name="Rectangle 24"/>
          <p:cNvSpPr/>
          <p:nvPr/>
        </p:nvSpPr>
        <p:spPr bwMode="auto">
          <a:xfrm>
            <a:off x="8970649" y="4544544"/>
            <a:ext cx="2085810" cy="533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14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此处添加详细文本描述，建议与标题相关并符合整体语言风格，语言描述尽量</a:t>
            </a:r>
          </a:p>
        </p:txBody>
      </p:sp>
      <p:sp>
        <p:nvSpPr>
          <p:cNvPr id="46" name="Rectangle 24"/>
          <p:cNvSpPr/>
          <p:nvPr/>
        </p:nvSpPr>
        <p:spPr bwMode="auto">
          <a:xfrm>
            <a:off x="8970649" y="5461881"/>
            <a:ext cx="2085810" cy="533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14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此处添加详细文本描述，建议与标题相关并符合整体语言风格，语言描述尽量</a:t>
            </a:r>
          </a:p>
        </p:txBody>
      </p:sp>
      <p:sp>
        <p:nvSpPr>
          <p:cNvPr id="47" name="Isosceles Triangle 14"/>
          <p:cNvSpPr/>
          <p:nvPr/>
        </p:nvSpPr>
        <p:spPr bwMode="auto">
          <a:xfrm rot="10800000">
            <a:off x="4120109" y="2172158"/>
            <a:ext cx="4228739" cy="1261871"/>
          </a:xfrm>
          <a:prstGeom prst="triangle">
            <a:avLst/>
          </a:prstGeom>
          <a:blipFill dpi="0" rotWithShape="0"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l="-6644" t="-47101" r="-10242" b="-2304"/>
            </a:stretch>
          </a:blip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36980" fontAlgn="base">
              <a:spcBef>
                <a:spcPct val="0"/>
              </a:spcBef>
              <a:spcAft>
                <a:spcPct val="0"/>
              </a:spcAft>
            </a:pPr>
            <a:endParaRPr lang="en-US" sz="804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48" name="Rectangle 14"/>
          <p:cNvSpPr/>
          <p:nvPr/>
        </p:nvSpPr>
        <p:spPr bwMode="auto">
          <a:xfrm>
            <a:off x="1372061" y="1196321"/>
            <a:ext cx="9491036" cy="4800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此处添加详细文本描述，建议与标题相关并符合整体语言风格，语言描述尽量简洁生动。尽量将每页幻灯片的字数控制在</a:t>
            </a:r>
            <a:r>
              <a:rPr lang="en-US" altLang="zh-CN" sz="127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200</a:t>
            </a:r>
            <a:r>
              <a:rPr lang="zh-CN" altLang="en-US" sz="127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字以内，</a:t>
            </a:r>
          </a:p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据统计每页幻灯片的最好控制在</a:t>
            </a:r>
            <a:r>
              <a:rPr lang="en-US" altLang="zh-CN" sz="127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5</a:t>
            </a:r>
            <a:r>
              <a:rPr lang="zh-CN" altLang="en-US" sz="127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分钟之内。</a:t>
            </a:r>
          </a:p>
        </p:txBody>
      </p:sp>
      <p:sp>
        <p:nvSpPr>
          <p:cNvPr id="49" name="矩形 48"/>
          <p:cNvSpPr/>
          <p:nvPr/>
        </p:nvSpPr>
        <p:spPr>
          <a:xfrm>
            <a:off x="5606220" y="4073297"/>
            <a:ext cx="1176200" cy="7277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115" ker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企业</a:t>
            </a:r>
            <a:r>
              <a:rPr lang="en-US" altLang="zh-CN" sz="1905" ker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LOGO</a:t>
            </a:r>
          </a:p>
        </p:txBody>
      </p:sp>
      <p:pic>
        <p:nvPicPr>
          <p:cNvPr id="50" name="Picture 5" descr="E:\素材\科技\7eb45fe39e99da6933dfdea4a171a4d7.png7eb45fe39e99da6933dfdea4a171a4d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46395" y="4812030"/>
            <a:ext cx="1494790" cy="2049145"/>
          </a:xfrm>
          <a:prstGeom prst="rect">
            <a:avLst/>
          </a:prstGeom>
        </p:spPr>
      </p:pic>
      <p:sp>
        <p:nvSpPr>
          <p:cNvPr id="2" name="文本框 10"/>
          <p:cNvSpPr txBox="1">
            <a:spLocks noChangeArrowheads="1"/>
          </p:cNvSpPr>
          <p:nvPr/>
        </p:nvSpPr>
        <p:spPr bwMode="auto">
          <a:xfrm>
            <a:off x="4337684" y="392982"/>
            <a:ext cx="3517832" cy="527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5011" tIns="32505" rIns="65011" bIns="3250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035">
                <a:solidFill>
                  <a:schemeClr val="tx1"/>
                </a:solidFill>
                <a:latin typeface="方正粗谭黑简体" panose="02000000000000000000" pitchFamily="2" charset="-122"/>
                <a:ea typeface="方正粗谭黑简体" panose="02000000000000000000" pitchFamily="2" charset="-122"/>
                <a:sym typeface="Arial" pitchFamily="34" charset="0"/>
              </a:rPr>
              <a:t>添加相关标题文字</a:t>
            </a:r>
            <a:endParaRPr lang="zh-CN" altLang="en-US" sz="3035">
              <a:solidFill>
                <a:schemeClr val="tx1"/>
              </a:solidFill>
              <a:latin typeface="方正粗谭黑简体" panose="02000000000000000000" pitchFamily="2" charset="-122"/>
              <a:ea typeface="方正粗谭黑简体" panose="02000000000000000000" pitchFamily="2" charset="-122"/>
              <a:cs typeface="+mn-ea"/>
              <a:sym typeface="Arial" pitchFamily="34" charset="0"/>
            </a:endParaRPr>
          </a:p>
        </p:txBody>
      </p:sp>
      <p:sp>
        <p:nvSpPr>
          <p:cNvPr id="5" name="等腰三角形 4"/>
          <p:cNvSpPr/>
          <p:nvPr/>
        </p:nvSpPr>
        <p:spPr bwMode="auto">
          <a:xfrm flipV="1">
            <a:off x="5777159" y="423"/>
            <a:ext cx="638885" cy="355975"/>
          </a:xfrm>
          <a:prstGeom prst="triangle">
            <a:avLst>
              <a:gd name="adj" fmla="val 49494"/>
            </a:avLst>
          </a:prstGeom>
          <a:solidFill>
            <a:schemeClr val="accent5"/>
          </a:solidFill>
          <a:ln w="38100"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endParaRPr lang="zh-CN" altLang="en-US" sz="10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advTm="9286" p14:dur="1250">
        <p15:prstTrans prst="peelOff"/>
      </p:transition>
    </mc:Choice>
    <mc:Fallback>
      <p:transition spd="slow" advTm="928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47" presetClass="entr" presetSubtype="0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3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300"/>
                            </p:stCondLst>
                            <p:childTnLst>
                              <p:par>
                                <p:cTn id="15" presetID="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50"/>
                            </p:stCondLst>
                            <p:childTnLst>
                              <p:par>
                                <p:cTn id="20" presetID="53" presetClass="entr" presetSubtype="16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1" dur="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1" dur="250" fill="hold" grpId="0" nodeType="withEffect">
                                  <p:stCondLst>
                                    <p:cond delay="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5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850"/>
                            </p:stCondLst>
                            <p:childTnLst>
                              <p:par>
                                <p:cTn id="32" presetID="2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dur="2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100"/>
                            </p:stCondLst>
                            <p:childTnLst>
                              <p:par>
                                <p:cTn id="41" presetID="2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dur="2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2350"/>
                            </p:stCondLst>
                            <p:childTnLst>
                              <p:par>
                                <p:cTn id="50" presetID="2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dur="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dur="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2600"/>
                            </p:stCondLst>
                            <p:childTnLst>
                              <p:par>
                                <p:cTn id="62" presetID="2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dur="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dur="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5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2850"/>
                            </p:stCondLst>
                            <p:childTnLst>
                              <p:par>
                                <p:cTn id="74" presetID="22" presetClass="entr" presetSubtype="2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6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dur="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dur="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3100"/>
                            </p:stCondLst>
                            <p:childTnLst>
                              <p:par>
                                <p:cTn id="86" presetID="22" presetClass="entr" presetSubtype="8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16" dur="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2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dur="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5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3350"/>
                            </p:stCondLst>
                            <p:childTnLst>
                              <p:par>
                                <p:cTn id="98" presetID="22" presetClass="entr" presetSubtype="2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0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53" presetClass="entr" presetSubtype="16" dur="2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 nodeType="afterGroup">
                            <p:stCondLst>
                              <p:cond delay="3600"/>
                            </p:stCondLst>
                            <p:childTnLst>
                              <p:par>
                                <p:cTn id="107" presetID="22" presetClass="entr" presetSubtype="8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16" dur="2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 nodeType="afterGroup">
                            <p:stCondLst>
                              <p:cond delay="3850"/>
                            </p:stCondLst>
                            <p:childTnLst>
                              <p:par>
                                <p:cTn id="116" presetID="2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53" presetClass="entr" presetSubtype="16" dur="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2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0" presetClass="entr" presetSubtype="0" dur="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2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 nodeType="afterGroup">
                            <p:stCondLst>
                              <p:cond delay="4100"/>
                            </p:stCondLst>
                            <p:childTnLst>
                              <p:par>
                                <p:cTn id="128" presetID="2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53" presetClass="entr" presetSubtype="16" dur="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25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5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10" presetClass="entr" presetSubtype="0" dur="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25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 nodeType="afterGroup">
                            <p:stCondLst>
                              <p:cond delay="4350"/>
                            </p:stCondLst>
                            <p:childTnLst>
                              <p:par>
                                <p:cTn id="140" presetID="22" presetClass="entr" presetSubtype="2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2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53" presetClass="entr" presetSubtype="16" dur="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2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2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2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10" presetClass="entr" presetSubtype="0" dur="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2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 nodeType="afterGroup">
                            <p:stCondLst>
                              <p:cond delay="4600"/>
                            </p:stCondLst>
                            <p:childTnLst>
                              <p:par>
                                <p:cTn id="152" presetID="22" presetClass="entr" presetSubtype="8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4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53" presetClass="entr" presetSubtype="16" dur="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25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10" presetClass="entr" presetSubtype="0" dur="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2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  <p:bldP spid="10" grpId="0"/>
      <p:bldP spid="16" grpId="0"/>
      <p:bldP spid="18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0"/>
          <p:cNvSpPr txBox="1">
            <a:spLocks noChangeArrowheads="1"/>
          </p:cNvSpPr>
          <p:nvPr/>
        </p:nvSpPr>
        <p:spPr bwMode="auto">
          <a:xfrm>
            <a:off x="4337684" y="392982"/>
            <a:ext cx="3517832" cy="527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5011" tIns="32505" rIns="65011" bIns="3250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035">
                <a:solidFill>
                  <a:schemeClr val="tx1"/>
                </a:solidFill>
                <a:latin typeface="方正粗谭黑简体" panose="02000000000000000000" pitchFamily="2" charset="-122"/>
                <a:ea typeface="方正粗谭黑简体" panose="02000000000000000000" pitchFamily="2" charset="-122"/>
                <a:sym typeface="Arial" pitchFamily="34" charset="0"/>
              </a:rPr>
              <a:t>添加相关标题文字</a:t>
            </a:r>
            <a:endParaRPr lang="zh-CN" altLang="en-US" sz="3035">
              <a:solidFill>
                <a:schemeClr val="tx1"/>
              </a:solidFill>
              <a:latin typeface="方正粗谭黑简体" panose="02000000000000000000" pitchFamily="2" charset="-122"/>
              <a:ea typeface="方正粗谭黑简体" panose="02000000000000000000" pitchFamily="2" charset="-122"/>
              <a:cs typeface="+mn-ea"/>
              <a:sym typeface="Arial" pitchFamily="34" charset="0"/>
            </a:endParaRPr>
          </a:p>
        </p:txBody>
      </p:sp>
      <p:sp>
        <p:nvSpPr>
          <p:cNvPr id="5" name="等腰三角形 4"/>
          <p:cNvSpPr/>
          <p:nvPr/>
        </p:nvSpPr>
        <p:spPr bwMode="auto">
          <a:xfrm flipV="1">
            <a:off x="5777159" y="423"/>
            <a:ext cx="638885" cy="355975"/>
          </a:xfrm>
          <a:prstGeom prst="triangle">
            <a:avLst>
              <a:gd name="adj" fmla="val 49494"/>
            </a:avLst>
          </a:prstGeom>
          <a:solidFill>
            <a:schemeClr val="accent5"/>
          </a:solidFill>
          <a:ln w="38100"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endParaRPr lang="zh-CN" altLang="en-US" sz="100">
              <a:solidFill>
                <a:schemeClr val="bg1"/>
              </a:solidFill>
            </a:endParaRPr>
          </a:p>
        </p:txBody>
      </p:sp>
      <p:sp>
        <p:nvSpPr>
          <p:cNvPr id="67" name="Freeform 6"/>
          <p:cNvSpPr/>
          <p:nvPr/>
        </p:nvSpPr>
        <p:spPr bwMode="auto">
          <a:xfrm>
            <a:off x="6137982" y="5411381"/>
            <a:ext cx="4286" cy="2118"/>
          </a:xfrm>
          <a:custGeom>
            <a:gdLst>
              <a:gd name="T0" fmla="*/ 2 w 4"/>
              <a:gd name="T1" fmla="*/ 0 h 4"/>
              <a:gd name="T2" fmla="*/ 4 w 4"/>
              <a:gd name="T3" fmla="*/ 4 h 4"/>
              <a:gd name="T4" fmla="*/ 0 w 4"/>
              <a:gd name="T5" fmla="*/ 4 h 4"/>
              <a:gd name="T6" fmla="*/ 2 w 4"/>
              <a:gd name="T7" fmla="*/ 0 h 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" h="4">
                <a:moveTo>
                  <a:pt x="2" y="0"/>
                </a:moveTo>
                <a:lnTo>
                  <a:pt x="4" y="4"/>
                </a:lnTo>
                <a:lnTo>
                  <a:pt x="0" y="4"/>
                </a:lnTo>
                <a:lnTo>
                  <a:pt x="2" y="0"/>
                </a:lnTo>
                <a:close/>
              </a:path>
            </a:pathLst>
          </a:custGeom>
          <a:solidFill>
            <a:srgbClr val="FFCA00"/>
          </a:solidFill>
          <a:ln w="0">
            <a:noFill/>
            <a:prstDash val="solid"/>
            <a:round/>
          </a:ln>
        </p:spPr>
        <p:txBody>
          <a:bodyPr vert="horz" wrap="square" lIns="130924" tIns="65462" rIns="130924" bIns="6546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96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68" name="Freeform 46"/>
          <p:cNvSpPr/>
          <p:nvPr/>
        </p:nvSpPr>
        <p:spPr bwMode="auto">
          <a:xfrm flipH="1">
            <a:off x="7555726" y="2186492"/>
            <a:ext cx="3547989" cy="159498"/>
          </a:xfrm>
          <a:custGeom>
            <a:gdLst>
              <a:gd name="T0" fmla="*/ 0 w 21600"/>
              <a:gd name="T1" fmla="*/ 21600 h 21600"/>
              <a:gd name="T2" fmla="*/ 0 w 21600"/>
              <a:gd name="T3" fmla="*/ 0 h 21600"/>
              <a:gd name="T4" fmla="*/ 21600 w 21600"/>
              <a:gd name="T5" fmla="*/ 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>
                <a:moveTo>
                  <a:pt x="0" y="21600"/>
                </a:moveTo>
                <a:lnTo>
                  <a:pt x="0" y="0"/>
                </a:lnTo>
                <a:lnTo>
                  <a:pt x="21600" y="0"/>
                </a:lnTo>
              </a:path>
            </a:pathLst>
          </a:custGeom>
          <a:noFill/>
          <a:ln w="3175" cap="flat">
            <a:solidFill>
              <a:srgbClr val="5F5F5F"/>
            </a:solidFill>
            <a:prstDash val="solid"/>
            <a:miter lim="800000"/>
            <a:headEnd type="none" w="med" len="med"/>
            <a:tailEnd type="oval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96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Open Sans Condensed Light" pitchFamily="34" charset="0"/>
              <a:sym typeface="Gill Sans" charset="0"/>
            </a:endParaRPr>
          </a:p>
        </p:txBody>
      </p:sp>
      <p:sp>
        <p:nvSpPr>
          <p:cNvPr id="69" name="Freeform 46"/>
          <p:cNvSpPr/>
          <p:nvPr/>
        </p:nvSpPr>
        <p:spPr bwMode="auto">
          <a:xfrm flipH="1">
            <a:off x="7871836" y="3631548"/>
            <a:ext cx="3231879" cy="159498"/>
          </a:xfrm>
          <a:custGeom>
            <a:gdLst>
              <a:gd name="T0" fmla="*/ 0 w 21600"/>
              <a:gd name="T1" fmla="*/ 21600 h 21600"/>
              <a:gd name="T2" fmla="*/ 0 w 21600"/>
              <a:gd name="T3" fmla="*/ 0 h 21600"/>
              <a:gd name="T4" fmla="*/ 21600 w 21600"/>
              <a:gd name="T5" fmla="*/ 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>
                <a:moveTo>
                  <a:pt x="0" y="21600"/>
                </a:moveTo>
                <a:lnTo>
                  <a:pt x="0" y="0"/>
                </a:lnTo>
                <a:lnTo>
                  <a:pt x="21600" y="0"/>
                </a:lnTo>
              </a:path>
            </a:pathLst>
          </a:custGeom>
          <a:noFill/>
          <a:ln w="3175" cap="flat">
            <a:solidFill>
              <a:srgbClr val="5F5F5F"/>
            </a:solidFill>
            <a:prstDash val="solid"/>
            <a:miter lim="800000"/>
            <a:headEnd type="none" w="med" len="med"/>
            <a:tailEnd type="oval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96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Open Sans Condensed Light" pitchFamily="34" charset="0"/>
              <a:sym typeface="Gill Sans" charset="0"/>
            </a:endParaRPr>
          </a:p>
        </p:txBody>
      </p:sp>
      <p:sp>
        <p:nvSpPr>
          <p:cNvPr id="70" name="Freeform 46"/>
          <p:cNvSpPr/>
          <p:nvPr/>
        </p:nvSpPr>
        <p:spPr bwMode="auto">
          <a:xfrm flipH="1">
            <a:off x="7008158" y="4695161"/>
            <a:ext cx="4095558" cy="159498"/>
          </a:xfrm>
          <a:custGeom>
            <a:gdLst>
              <a:gd name="T0" fmla="*/ 0 w 21600"/>
              <a:gd name="T1" fmla="*/ 21600 h 21600"/>
              <a:gd name="T2" fmla="*/ 0 w 21600"/>
              <a:gd name="T3" fmla="*/ 0 h 21600"/>
              <a:gd name="T4" fmla="*/ 21600 w 21600"/>
              <a:gd name="T5" fmla="*/ 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>
                <a:moveTo>
                  <a:pt x="0" y="21600"/>
                </a:moveTo>
                <a:lnTo>
                  <a:pt x="0" y="0"/>
                </a:lnTo>
                <a:lnTo>
                  <a:pt x="21600" y="0"/>
                </a:lnTo>
              </a:path>
            </a:pathLst>
          </a:custGeom>
          <a:noFill/>
          <a:ln w="3175" cap="flat">
            <a:solidFill>
              <a:srgbClr val="5F5F5F"/>
            </a:solidFill>
            <a:prstDash val="solid"/>
            <a:miter lim="800000"/>
            <a:headEnd type="none" w="med" len="med"/>
            <a:tailEnd type="oval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96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Open Sans Condensed Light" pitchFamily="34" charset="0"/>
              <a:sym typeface="Gill Sans" charset="0"/>
            </a:endParaRPr>
          </a:p>
        </p:txBody>
      </p:sp>
      <p:sp>
        <p:nvSpPr>
          <p:cNvPr id="71" name="Freeform 46"/>
          <p:cNvSpPr/>
          <p:nvPr/>
        </p:nvSpPr>
        <p:spPr bwMode="auto">
          <a:xfrm>
            <a:off x="1311661" y="2671294"/>
            <a:ext cx="3643384" cy="159498"/>
          </a:xfrm>
          <a:custGeom>
            <a:gdLst>
              <a:gd name="T0" fmla="*/ 0 w 21600"/>
              <a:gd name="T1" fmla="*/ 21600 h 21600"/>
              <a:gd name="T2" fmla="*/ 0 w 21600"/>
              <a:gd name="T3" fmla="*/ 0 h 21600"/>
              <a:gd name="T4" fmla="*/ 21600 w 21600"/>
              <a:gd name="T5" fmla="*/ 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>
                <a:moveTo>
                  <a:pt x="0" y="21600"/>
                </a:moveTo>
                <a:lnTo>
                  <a:pt x="0" y="0"/>
                </a:lnTo>
                <a:lnTo>
                  <a:pt x="21600" y="0"/>
                </a:lnTo>
              </a:path>
            </a:pathLst>
          </a:custGeom>
          <a:noFill/>
          <a:ln w="3175" cap="flat">
            <a:solidFill>
              <a:srgbClr val="5F5F5F"/>
            </a:solidFill>
            <a:prstDash val="solid"/>
            <a:miter lim="800000"/>
            <a:headEnd type="none" w="med" len="med"/>
            <a:tailEnd type="oval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96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Open Sans Condensed Light" pitchFamily="34" charset="0"/>
              <a:sym typeface="Gill Sans" charset="0"/>
            </a:endParaRPr>
          </a:p>
        </p:txBody>
      </p:sp>
      <p:sp>
        <p:nvSpPr>
          <p:cNvPr id="72" name="Rectangle 37"/>
          <p:cNvSpPr/>
          <p:nvPr/>
        </p:nvSpPr>
        <p:spPr bwMode="auto">
          <a:xfrm>
            <a:off x="1992136" y="2883626"/>
            <a:ext cx="2430269" cy="7041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rPr>
              <a:t>此处添加详细文本描述，建议与标题相关并符合整体语言风格，语言描述</a:t>
            </a:r>
            <a:endParaRPr lang="zh-CN" altLang="en-US" sz="116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Lato Light" charset="0"/>
              <a:sym typeface="Gill Sans" charset="0"/>
            </a:endParaRPr>
          </a:p>
        </p:txBody>
      </p:sp>
      <p:sp>
        <p:nvSpPr>
          <p:cNvPr id="73" name="Freeform 46"/>
          <p:cNvSpPr/>
          <p:nvPr/>
        </p:nvSpPr>
        <p:spPr bwMode="auto">
          <a:xfrm>
            <a:off x="1311661" y="3711296"/>
            <a:ext cx="4471695" cy="159498"/>
          </a:xfrm>
          <a:custGeom>
            <a:gdLst>
              <a:gd name="T0" fmla="*/ 0 w 21600"/>
              <a:gd name="T1" fmla="*/ 21600 h 21600"/>
              <a:gd name="T2" fmla="*/ 0 w 21600"/>
              <a:gd name="T3" fmla="*/ 0 h 21600"/>
              <a:gd name="T4" fmla="*/ 21600 w 21600"/>
              <a:gd name="T5" fmla="*/ 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>
                <a:moveTo>
                  <a:pt x="0" y="21600"/>
                </a:moveTo>
                <a:lnTo>
                  <a:pt x="0" y="0"/>
                </a:lnTo>
                <a:lnTo>
                  <a:pt x="21600" y="0"/>
                </a:lnTo>
              </a:path>
            </a:pathLst>
          </a:custGeom>
          <a:noFill/>
          <a:ln w="3175" cap="flat">
            <a:solidFill>
              <a:srgbClr val="5F5F5F"/>
            </a:solidFill>
            <a:prstDash val="solid"/>
            <a:miter lim="800000"/>
            <a:headEnd type="none" w="med" len="med"/>
            <a:tailEnd type="oval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96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Open Sans Condensed Light" pitchFamily="34" charset="0"/>
              <a:sym typeface="Gill Sans" charset="0"/>
            </a:endParaRPr>
          </a:p>
        </p:txBody>
      </p:sp>
      <p:sp>
        <p:nvSpPr>
          <p:cNvPr id="74" name="Rectangle 37"/>
          <p:cNvSpPr/>
          <p:nvPr/>
        </p:nvSpPr>
        <p:spPr bwMode="auto">
          <a:xfrm>
            <a:off x="1992136" y="3923627"/>
            <a:ext cx="2430269" cy="657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rPr>
              <a:t>此处添加详细文本描述，建议与标题相关并符合整体语言风格，语言描述</a:t>
            </a:r>
            <a:endParaRPr lang="zh-CN" altLang="en-US" sz="116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Lato Light" charset="0"/>
              <a:sym typeface="Gill Sans" charset="0"/>
            </a:endParaRPr>
          </a:p>
        </p:txBody>
      </p:sp>
      <p:sp>
        <p:nvSpPr>
          <p:cNvPr id="75" name="Freeform 46"/>
          <p:cNvSpPr/>
          <p:nvPr/>
        </p:nvSpPr>
        <p:spPr bwMode="auto">
          <a:xfrm flipV="1">
            <a:off x="1311660" y="5477627"/>
            <a:ext cx="3888431" cy="159498"/>
          </a:xfrm>
          <a:custGeom>
            <a:gdLst>
              <a:gd name="T0" fmla="*/ 0 w 21600"/>
              <a:gd name="T1" fmla="*/ 21600 h 21600"/>
              <a:gd name="T2" fmla="*/ 0 w 21600"/>
              <a:gd name="T3" fmla="*/ 0 h 21600"/>
              <a:gd name="T4" fmla="*/ 21600 w 21600"/>
              <a:gd name="T5" fmla="*/ 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>
                <a:moveTo>
                  <a:pt x="0" y="21600"/>
                </a:moveTo>
                <a:lnTo>
                  <a:pt x="0" y="0"/>
                </a:lnTo>
                <a:lnTo>
                  <a:pt x="21600" y="0"/>
                </a:lnTo>
              </a:path>
            </a:pathLst>
          </a:custGeom>
          <a:noFill/>
          <a:ln w="3175" cap="flat">
            <a:solidFill>
              <a:srgbClr val="5F5F5F"/>
            </a:solidFill>
            <a:prstDash val="solid"/>
            <a:miter lim="800000"/>
            <a:headEnd type="none" w="med" len="med"/>
            <a:tailEnd type="oval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296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Open Sans Condensed Light" pitchFamily="34" charset="0"/>
              <a:sym typeface="Gill Sans" charset="0"/>
            </a:endParaRPr>
          </a:p>
        </p:txBody>
      </p:sp>
      <p:sp>
        <p:nvSpPr>
          <p:cNvPr id="76" name="Rectangle 37"/>
          <p:cNvSpPr/>
          <p:nvPr/>
        </p:nvSpPr>
        <p:spPr bwMode="auto">
          <a:xfrm>
            <a:off x="1992136" y="4838604"/>
            <a:ext cx="2430269" cy="639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rPr>
              <a:t>此处添加详细文本描述，建议与标题相关并符合整体语言风格，语言描述</a:t>
            </a:r>
            <a:endParaRPr lang="zh-CN" altLang="en-US" sz="116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Lato Light" charset="0"/>
              <a:sym typeface="Gill Sans" charset="0"/>
            </a:endParaRPr>
          </a:p>
        </p:txBody>
      </p:sp>
      <p:grpSp>
        <p:nvGrpSpPr>
          <p:cNvPr id="77" name="Group 5"/>
          <p:cNvGrpSpPr/>
          <p:nvPr/>
        </p:nvGrpSpPr>
        <p:grpSpPr>
          <a:xfrm>
            <a:off x="1457098" y="2937755"/>
            <a:ext cx="403298" cy="352087"/>
            <a:chOff x="1079332" y="2203296"/>
            <a:chExt cx="298739" cy="264080"/>
          </a:xfrm>
        </p:grpSpPr>
        <p:sp>
          <p:nvSpPr>
            <p:cNvPr id="78" name="Oval 2"/>
            <p:cNvSpPr/>
            <p:nvPr/>
          </p:nvSpPr>
          <p:spPr bwMode="auto">
            <a:xfrm>
              <a:off x="1103804" y="2203296"/>
              <a:ext cx="264080" cy="264080"/>
            </a:xfrm>
            <a:prstGeom prst="ellipse">
              <a:avLst/>
            </a:prstGeom>
            <a:solidFill>
              <a:schemeClr val="bg1"/>
            </a:solidFill>
            <a:ln w="254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766" tIns="48383" rIns="96766" bIns="48383" numCol="1" rtlCol="0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36980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804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79" name="Rectangle 22"/>
            <p:cNvSpPr/>
            <p:nvPr/>
          </p:nvSpPr>
          <p:spPr bwMode="auto">
            <a:xfrm>
              <a:off x="1079332" y="2246362"/>
              <a:ext cx="298739" cy="1970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211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1</a:t>
              </a:r>
            </a:p>
          </p:txBody>
        </p:sp>
      </p:grpSp>
      <p:grpSp>
        <p:nvGrpSpPr>
          <p:cNvPr id="80" name="Group 235"/>
          <p:cNvGrpSpPr/>
          <p:nvPr/>
        </p:nvGrpSpPr>
        <p:grpSpPr>
          <a:xfrm>
            <a:off x="1457098" y="3946976"/>
            <a:ext cx="403298" cy="352087"/>
            <a:chOff x="1079332" y="2203296"/>
            <a:chExt cx="298739" cy="264080"/>
          </a:xfrm>
        </p:grpSpPr>
        <p:sp>
          <p:nvSpPr>
            <p:cNvPr id="81" name="Oval 236"/>
            <p:cNvSpPr/>
            <p:nvPr/>
          </p:nvSpPr>
          <p:spPr bwMode="auto">
            <a:xfrm>
              <a:off x="1103804" y="2203296"/>
              <a:ext cx="264080" cy="264080"/>
            </a:xfrm>
            <a:prstGeom prst="ellipse">
              <a:avLst/>
            </a:prstGeom>
            <a:solidFill>
              <a:schemeClr val="bg1"/>
            </a:solidFill>
            <a:ln w="254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766" tIns="48383" rIns="96766" bIns="48383" numCol="1" rtlCol="0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36980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804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82" name="Rectangle 22"/>
            <p:cNvSpPr/>
            <p:nvPr/>
          </p:nvSpPr>
          <p:spPr bwMode="auto">
            <a:xfrm>
              <a:off x="1079332" y="2246362"/>
              <a:ext cx="298739" cy="1970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211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2</a:t>
              </a:r>
            </a:p>
          </p:txBody>
        </p:sp>
      </p:grpSp>
      <p:grpSp>
        <p:nvGrpSpPr>
          <p:cNvPr id="83" name="Group 238"/>
          <p:cNvGrpSpPr/>
          <p:nvPr/>
        </p:nvGrpSpPr>
        <p:grpSpPr>
          <a:xfrm>
            <a:off x="1457098" y="4858787"/>
            <a:ext cx="403298" cy="352087"/>
            <a:chOff x="1079332" y="2203296"/>
            <a:chExt cx="298739" cy="264080"/>
          </a:xfrm>
        </p:grpSpPr>
        <p:sp>
          <p:nvSpPr>
            <p:cNvPr id="84" name="Oval 239"/>
            <p:cNvSpPr/>
            <p:nvPr/>
          </p:nvSpPr>
          <p:spPr bwMode="auto">
            <a:xfrm>
              <a:off x="1103804" y="2203296"/>
              <a:ext cx="264080" cy="264080"/>
            </a:xfrm>
            <a:prstGeom prst="ellipse">
              <a:avLst/>
            </a:prstGeom>
            <a:solidFill>
              <a:schemeClr val="bg1"/>
            </a:solidFill>
            <a:ln w="254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766" tIns="48383" rIns="96766" bIns="48383" numCol="1" rtlCol="0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36980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804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85" name="Rectangle 22"/>
            <p:cNvSpPr/>
            <p:nvPr/>
          </p:nvSpPr>
          <p:spPr bwMode="auto">
            <a:xfrm>
              <a:off x="1079332" y="2246362"/>
              <a:ext cx="298739" cy="1970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211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3</a:t>
              </a:r>
            </a:p>
          </p:txBody>
        </p:sp>
      </p:grpSp>
      <p:sp>
        <p:nvSpPr>
          <p:cNvPr id="86" name="Rectangle 37"/>
          <p:cNvSpPr/>
          <p:nvPr/>
        </p:nvSpPr>
        <p:spPr bwMode="auto">
          <a:xfrm>
            <a:off x="8341697" y="2341953"/>
            <a:ext cx="2108303" cy="5863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rPr>
              <a:t>此处添加详细文本描述，建议与标题相关并符合整体语言风格 </a:t>
            </a:r>
            <a:endParaRPr lang="zh-CN" altLang="en-US" sz="116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Lato Light" charset="0"/>
              <a:sym typeface="Gill Sans" charset="0"/>
            </a:endParaRPr>
          </a:p>
        </p:txBody>
      </p:sp>
      <p:sp>
        <p:nvSpPr>
          <p:cNvPr id="87" name="Rectangle 37"/>
          <p:cNvSpPr/>
          <p:nvPr/>
        </p:nvSpPr>
        <p:spPr bwMode="auto">
          <a:xfrm>
            <a:off x="8341697" y="3822034"/>
            <a:ext cx="2108303" cy="657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rPr>
              <a:t>此处添加详细文本描述，建议与标题相关并符合整体语言风格 </a:t>
            </a:r>
            <a:endParaRPr lang="zh-CN" altLang="en-US" sz="116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Lato Light" charset="0"/>
              <a:sym typeface="Gill Sans" charset="0"/>
            </a:endParaRPr>
          </a:p>
        </p:txBody>
      </p:sp>
      <p:sp>
        <p:nvSpPr>
          <p:cNvPr id="88" name="Rectangle 37"/>
          <p:cNvSpPr/>
          <p:nvPr/>
        </p:nvSpPr>
        <p:spPr bwMode="auto">
          <a:xfrm>
            <a:off x="8341697" y="4927495"/>
            <a:ext cx="2108303" cy="639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rPr>
              <a:t>此处添加详细文本描述，建议与标题相关并符合整体语言风格 </a:t>
            </a:r>
            <a:endParaRPr lang="zh-CN" altLang="en-US" sz="116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Lato Light" charset="0"/>
              <a:sym typeface="Gill Sans" charset="0"/>
            </a:endParaRPr>
          </a:p>
        </p:txBody>
      </p:sp>
      <p:grpSp>
        <p:nvGrpSpPr>
          <p:cNvPr id="89" name="Group 244"/>
          <p:cNvGrpSpPr/>
          <p:nvPr/>
        </p:nvGrpSpPr>
        <p:grpSpPr>
          <a:xfrm>
            <a:off x="10536858" y="2396084"/>
            <a:ext cx="403298" cy="352087"/>
            <a:chOff x="1079332" y="2203296"/>
            <a:chExt cx="298739" cy="264080"/>
          </a:xfrm>
        </p:grpSpPr>
        <p:sp>
          <p:nvSpPr>
            <p:cNvPr id="90" name="Oval 245"/>
            <p:cNvSpPr/>
            <p:nvPr/>
          </p:nvSpPr>
          <p:spPr bwMode="auto">
            <a:xfrm>
              <a:off x="1103804" y="2203296"/>
              <a:ext cx="264080" cy="264080"/>
            </a:xfrm>
            <a:prstGeom prst="ellipse">
              <a:avLst/>
            </a:prstGeom>
            <a:solidFill>
              <a:schemeClr val="bg1"/>
            </a:solidFill>
            <a:ln w="254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766" tIns="48383" rIns="96766" bIns="48383" numCol="1" rtlCol="0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36980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804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91" name="Rectangle 22"/>
            <p:cNvSpPr/>
            <p:nvPr/>
          </p:nvSpPr>
          <p:spPr bwMode="auto">
            <a:xfrm>
              <a:off x="1079332" y="2246362"/>
              <a:ext cx="298739" cy="1970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211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4</a:t>
              </a:r>
            </a:p>
          </p:txBody>
        </p:sp>
      </p:grpSp>
      <p:grpSp>
        <p:nvGrpSpPr>
          <p:cNvPr id="92" name="Group 247"/>
          <p:cNvGrpSpPr/>
          <p:nvPr/>
        </p:nvGrpSpPr>
        <p:grpSpPr>
          <a:xfrm>
            <a:off x="10536858" y="3845383"/>
            <a:ext cx="403298" cy="352087"/>
            <a:chOff x="1079332" y="2203296"/>
            <a:chExt cx="298739" cy="264080"/>
          </a:xfrm>
        </p:grpSpPr>
        <p:sp>
          <p:nvSpPr>
            <p:cNvPr id="93" name="Oval 248"/>
            <p:cNvSpPr/>
            <p:nvPr/>
          </p:nvSpPr>
          <p:spPr bwMode="auto">
            <a:xfrm>
              <a:off x="1103804" y="2203296"/>
              <a:ext cx="264080" cy="264080"/>
            </a:xfrm>
            <a:prstGeom prst="ellipse">
              <a:avLst/>
            </a:prstGeom>
            <a:solidFill>
              <a:schemeClr val="bg1"/>
            </a:solidFill>
            <a:ln w="254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766" tIns="48383" rIns="96766" bIns="48383" numCol="1" rtlCol="0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36980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804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94" name="Rectangle 22"/>
            <p:cNvSpPr/>
            <p:nvPr/>
          </p:nvSpPr>
          <p:spPr bwMode="auto">
            <a:xfrm>
              <a:off x="1079332" y="2246362"/>
              <a:ext cx="298739" cy="1970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211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5</a:t>
              </a:r>
            </a:p>
          </p:txBody>
        </p:sp>
      </p:grpSp>
      <p:grpSp>
        <p:nvGrpSpPr>
          <p:cNvPr id="95" name="Group 250"/>
          <p:cNvGrpSpPr/>
          <p:nvPr/>
        </p:nvGrpSpPr>
        <p:grpSpPr>
          <a:xfrm>
            <a:off x="10536858" y="4947678"/>
            <a:ext cx="403298" cy="352087"/>
            <a:chOff x="1079332" y="2203296"/>
            <a:chExt cx="298739" cy="264080"/>
          </a:xfrm>
        </p:grpSpPr>
        <p:sp>
          <p:nvSpPr>
            <p:cNvPr id="96" name="Oval 251"/>
            <p:cNvSpPr/>
            <p:nvPr/>
          </p:nvSpPr>
          <p:spPr bwMode="auto">
            <a:xfrm>
              <a:off x="1103804" y="2203296"/>
              <a:ext cx="264080" cy="264080"/>
            </a:xfrm>
            <a:prstGeom prst="ellipse">
              <a:avLst/>
            </a:prstGeom>
            <a:solidFill>
              <a:schemeClr val="bg1"/>
            </a:solidFill>
            <a:ln w="254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766" tIns="48383" rIns="96766" bIns="48383" numCol="1" rtlCol="0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36980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804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97" name="Rectangle 22"/>
            <p:cNvSpPr/>
            <p:nvPr/>
          </p:nvSpPr>
          <p:spPr bwMode="auto">
            <a:xfrm>
              <a:off x="1079332" y="2246362"/>
              <a:ext cx="298739" cy="1970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211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6</a:t>
              </a:r>
            </a:p>
          </p:txBody>
        </p:sp>
      </p:grpSp>
      <p:grpSp>
        <p:nvGrpSpPr>
          <p:cNvPr id="98" name="Group 6"/>
          <p:cNvGrpSpPr/>
          <p:nvPr/>
        </p:nvGrpSpPr>
        <p:grpSpPr>
          <a:xfrm>
            <a:off x="5840269" y="2984146"/>
            <a:ext cx="1111390" cy="947626"/>
            <a:chOff x="4326126" y="2238091"/>
            <a:chExt cx="823252" cy="710758"/>
          </a:xfrm>
        </p:grpSpPr>
        <p:grpSp>
          <p:nvGrpSpPr>
            <p:cNvPr id="99" name="Group 214"/>
            <p:cNvGrpSpPr/>
            <p:nvPr/>
          </p:nvGrpSpPr>
          <p:grpSpPr>
            <a:xfrm>
              <a:off x="4326126" y="2238091"/>
              <a:ext cx="823252" cy="710758"/>
              <a:chOff x="3755667" y="1931353"/>
              <a:chExt cx="680374" cy="587404"/>
            </a:xfrm>
          </p:grpSpPr>
          <p:sp>
            <p:nvSpPr>
              <p:cNvPr id="101" name="Freeform 46"/>
              <p:cNvSpPr/>
              <p:nvPr/>
            </p:nvSpPr>
            <p:spPr bwMode="auto">
              <a:xfrm>
                <a:off x="3755667" y="1931353"/>
                <a:ext cx="680374" cy="587404"/>
              </a:xfrm>
              <a:custGeom>
                <a:gdLst>
                  <a:gd name="T0" fmla="*/ 161 w 643"/>
                  <a:gd name="T1" fmla="*/ 0 h 555"/>
                  <a:gd name="T2" fmla="*/ 482 w 643"/>
                  <a:gd name="T3" fmla="*/ 0 h 555"/>
                  <a:gd name="T4" fmla="*/ 643 w 643"/>
                  <a:gd name="T5" fmla="*/ 277 h 555"/>
                  <a:gd name="T6" fmla="*/ 482 w 643"/>
                  <a:gd name="T7" fmla="*/ 555 h 555"/>
                  <a:gd name="T8" fmla="*/ 161 w 643"/>
                  <a:gd name="T9" fmla="*/ 555 h 555"/>
                  <a:gd name="T10" fmla="*/ 0 w 643"/>
                  <a:gd name="T11" fmla="*/ 277 h 555"/>
                  <a:gd name="T12" fmla="*/ 161 w 643"/>
                  <a:gd name="T13" fmla="*/ 0 h 5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43" h="555">
                    <a:moveTo>
                      <a:pt x="161" y="0"/>
                    </a:moveTo>
                    <a:lnTo>
                      <a:pt x="482" y="0"/>
                    </a:lnTo>
                    <a:lnTo>
                      <a:pt x="643" y="277"/>
                    </a:lnTo>
                    <a:lnTo>
                      <a:pt x="482" y="555"/>
                    </a:lnTo>
                    <a:lnTo>
                      <a:pt x="161" y="555"/>
                    </a:lnTo>
                    <a:lnTo>
                      <a:pt x="0" y="277"/>
                    </a:lnTo>
                    <a:lnTo>
                      <a:pt x="161" y="0"/>
                    </a:lnTo>
                    <a:close/>
                  </a:path>
                </a:pathLst>
              </a:custGeom>
              <a:solidFill>
                <a:schemeClr val="accent5"/>
              </a:solidFill>
              <a:ln w="0">
                <a:noFill/>
                <a:prstDash val="solid"/>
                <a:round/>
              </a:ln>
            </p:spPr>
            <p:txBody>
              <a:bodyPr vert="horz" wrap="square" lIns="96766" tIns="48383" rIns="96766" bIns="48383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296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endParaRPr>
              </a:p>
            </p:txBody>
          </p:sp>
          <p:sp>
            <p:nvSpPr>
              <p:cNvPr id="102" name="Freeform 46"/>
              <p:cNvSpPr/>
              <p:nvPr/>
            </p:nvSpPr>
            <p:spPr bwMode="auto">
              <a:xfrm>
                <a:off x="3840267" y="2004393"/>
                <a:ext cx="511175" cy="441325"/>
              </a:xfrm>
              <a:custGeom>
                <a:gdLst>
                  <a:gd name="T0" fmla="*/ 161 w 643"/>
                  <a:gd name="T1" fmla="*/ 0 h 555"/>
                  <a:gd name="T2" fmla="*/ 482 w 643"/>
                  <a:gd name="T3" fmla="*/ 0 h 555"/>
                  <a:gd name="T4" fmla="*/ 643 w 643"/>
                  <a:gd name="T5" fmla="*/ 277 h 555"/>
                  <a:gd name="T6" fmla="*/ 482 w 643"/>
                  <a:gd name="T7" fmla="*/ 555 h 555"/>
                  <a:gd name="T8" fmla="*/ 161 w 643"/>
                  <a:gd name="T9" fmla="*/ 555 h 555"/>
                  <a:gd name="T10" fmla="*/ 0 w 643"/>
                  <a:gd name="T11" fmla="*/ 277 h 555"/>
                  <a:gd name="T12" fmla="*/ 161 w 643"/>
                  <a:gd name="T13" fmla="*/ 0 h 5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43" h="555">
                    <a:moveTo>
                      <a:pt x="161" y="0"/>
                    </a:moveTo>
                    <a:lnTo>
                      <a:pt x="482" y="0"/>
                    </a:lnTo>
                    <a:lnTo>
                      <a:pt x="643" y="277"/>
                    </a:lnTo>
                    <a:lnTo>
                      <a:pt x="482" y="555"/>
                    </a:lnTo>
                    <a:lnTo>
                      <a:pt x="161" y="555"/>
                    </a:lnTo>
                    <a:lnTo>
                      <a:pt x="0" y="277"/>
                    </a:lnTo>
                    <a:lnTo>
                      <a:pt x="161" y="0"/>
                    </a:lnTo>
                    <a:close/>
                  </a:path>
                </a:pathLst>
              </a:custGeom>
              <a:solidFill>
                <a:schemeClr val="accent6"/>
              </a:solidFill>
              <a:ln w="0">
                <a:noFill/>
                <a:prstDash val="solid"/>
                <a:round/>
              </a:ln>
            </p:spPr>
            <p:txBody>
              <a:bodyPr vert="horz" wrap="square" lIns="96766" tIns="48383" rIns="96766" bIns="48383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296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endParaRPr>
              </a:p>
            </p:txBody>
          </p:sp>
        </p:grpSp>
        <p:sp>
          <p:nvSpPr>
            <p:cNvPr id="100" name="Freeform 6"/>
            <p:cNvSpPr>
              <a:spLocks noEditPoints="1"/>
            </p:cNvSpPr>
            <p:nvPr/>
          </p:nvSpPr>
          <p:spPr bwMode="auto">
            <a:xfrm>
              <a:off x="4564534" y="2452577"/>
              <a:ext cx="325676" cy="291624"/>
            </a:xfrm>
            <a:custGeom>
              <a:gdLst>
                <a:gd name="T0" fmla="*/ 18 w 158"/>
                <a:gd name="T1" fmla="*/ 22 h 141"/>
                <a:gd name="T2" fmla="*/ 18 w 158"/>
                <a:gd name="T3" fmla="*/ 138 h 141"/>
                <a:gd name="T4" fmla="*/ 15 w 158"/>
                <a:gd name="T5" fmla="*/ 141 h 141"/>
                <a:gd name="T6" fmla="*/ 9 w 158"/>
                <a:gd name="T7" fmla="*/ 141 h 141"/>
                <a:gd name="T8" fmla="*/ 6 w 158"/>
                <a:gd name="T9" fmla="*/ 138 h 141"/>
                <a:gd name="T10" fmla="*/ 6 w 158"/>
                <a:gd name="T11" fmla="*/ 22 h 141"/>
                <a:gd name="T12" fmla="*/ 0 w 158"/>
                <a:gd name="T13" fmla="*/ 12 h 141"/>
                <a:gd name="T14" fmla="*/ 12 w 158"/>
                <a:gd name="T15" fmla="*/ 0 h 141"/>
                <a:gd name="T16" fmla="*/ 24 w 158"/>
                <a:gd name="T17" fmla="*/ 12 h 141"/>
                <a:gd name="T18" fmla="*/ 18 w 158"/>
                <a:gd name="T19" fmla="*/ 22 h 141"/>
                <a:gd name="T20" fmla="*/ 158 w 158"/>
                <a:gd name="T21" fmla="*/ 88 h 141"/>
                <a:gd name="T22" fmla="*/ 155 w 158"/>
                <a:gd name="T23" fmla="*/ 93 h 141"/>
                <a:gd name="T24" fmla="*/ 154 w 158"/>
                <a:gd name="T25" fmla="*/ 94 h 141"/>
                <a:gd name="T26" fmla="*/ 120 w 158"/>
                <a:gd name="T27" fmla="*/ 105 h 141"/>
                <a:gd name="T28" fmla="*/ 105 w 158"/>
                <a:gd name="T29" fmla="*/ 101 h 141"/>
                <a:gd name="T30" fmla="*/ 103 w 158"/>
                <a:gd name="T31" fmla="*/ 100 h 141"/>
                <a:gd name="T32" fmla="*/ 75 w 158"/>
                <a:gd name="T33" fmla="*/ 92 h 141"/>
                <a:gd name="T34" fmla="*/ 32 w 158"/>
                <a:gd name="T35" fmla="*/ 105 h 141"/>
                <a:gd name="T36" fmla="*/ 29 w 158"/>
                <a:gd name="T37" fmla="*/ 106 h 141"/>
                <a:gd name="T38" fmla="*/ 27 w 158"/>
                <a:gd name="T39" fmla="*/ 105 h 141"/>
                <a:gd name="T40" fmla="*/ 24 w 158"/>
                <a:gd name="T41" fmla="*/ 100 h 141"/>
                <a:gd name="T42" fmla="*/ 24 w 158"/>
                <a:gd name="T43" fmla="*/ 32 h 141"/>
                <a:gd name="T44" fmla="*/ 26 w 158"/>
                <a:gd name="T45" fmla="*/ 27 h 141"/>
                <a:gd name="T46" fmla="*/ 72 w 158"/>
                <a:gd name="T47" fmla="*/ 12 h 141"/>
                <a:gd name="T48" fmla="*/ 110 w 158"/>
                <a:gd name="T49" fmla="*/ 23 h 141"/>
                <a:gd name="T50" fmla="*/ 119 w 158"/>
                <a:gd name="T51" fmla="*/ 25 h 141"/>
                <a:gd name="T52" fmla="*/ 147 w 158"/>
                <a:gd name="T53" fmla="*/ 14 h 141"/>
                <a:gd name="T54" fmla="*/ 150 w 158"/>
                <a:gd name="T55" fmla="*/ 13 h 141"/>
                <a:gd name="T56" fmla="*/ 156 w 158"/>
                <a:gd name="T57" fmla="*/ 13 h 141"/>
                <a:gd name="T58" fmla="*/ 158 w 158"/>
                <a:gd name="T59" fmla="*/ 18 h 141"/>
                <a:gd name="T60" fmla="*/ 158 w 158"/>
                <a:gd name="T61" fmla="*/ 88 h 141"/>
                <a:gd name="T62" fmla="*/ 70 w 158"/>
                <a:gd name="T63" fmla="*/ 24 h 141"/>
                <a:gd name="T64" fmla="*/ 35 w 158"/>
                <a:gd name="T65" fmla="*/ 36 h 141"/>
                <a:gd name="T66" fmla="*/ 35 w 158"/>
                <a:gd name="T67" fmla="*/ 53 h 141"/>
                <a:gd name="T68" fmla="*/ 70 w 158"/>
                <a:gd name="T69" fmla="*/ 42 h 141"/>
                <a:gd name="T70" fmla="*/ 70 w 158"/>
                <a:gd name="T71" fmla="*/ 24 h 141"/>
                <a:gd name="T72" fmla="*/ 70 w 158"/>
                <a:gd name="T73" fmla="*/ 63 h 141"/>
                <a:gd name="T74" fmla="*/ 35 w 158"/>
                <a:gd name="T75" fmla="*/ 73 h 141"/>
                <a:gd name="T76" fmla="*/ 35 w 158"/>
                <a:gd name="T77" fmla="*/ 90 h 141"/>
                <a:gd name="T78" fmla="*/ 70 w 158"/>
                <a:gd name="T79" fmla="*/ 80 h 141"/>
                <a:gd name="T80" fmla="*/ 70 w 158"/>
                <a:gd name="T81" fmla="*/ 63 h 141"/>
                <a:gd name="T82" fmla="*/ 147 w 158"/>
                <a:gd name="T83" fmla="*/ 68 h 141"/>
                <a:gd name="T84" fmla="*/ 111 w 158"/>
                <a:gd name="T85" fmla="*/ 74 h 141"/>
                <a:gd name="T86" fmla="*/ 111 w 158"/>
                <a:gd name="T87" fmla="*/ 54 h 141"/>
                <a:gd name="T88" fmla="*/ 108 w 158"/>
                <a:gd name="T89" fmla="*/ 52 h 141"/>
                <a:gd name="T90" fmla="*/ 75 w 158"/>
                <a:gd name="T91" fmla="*/ 42 h 141"/>
                <a:gd name="T92" fmla="*/ 70 w 158"/>
                <a:gd name="T93" fmla="*/ 42 h 141"/>
                <a:gd name="T94" fmla="*/ 70 w 158"/>
                <a:gd name="T95" fmla="*/ 63 h 141"/>
                <a:gd name="T96" fmla="*/ 72 w 158"/>
                <a:gd name="T97" fmla="*/ 63 h 141"/>
                <a:gd name="T98" fmla="*/ 108 w 158"/>
                <a:gd name="T99" fmla="*/ 73 h 141"/>
                <a:gd name="T100" fmla="*/ 111 w 158"/>
                <a:gd name="T101" fmla="*/ 74 h 141"/>
                <a:gd name="T102" fmla="*/ 111 w 158"/>
                <a:gd name="T103" fmla="*/ 91 h 141"/>
                <a:gd name="T104" fmla="*/ 120 w 158"/>
                <a:gd name="T105" fmla="*/ 93 h 141"/>
                <a:gd name="T106" fmla="*/ 147 w 158"/>
                <a:gd name="T107" fmla="*/ 84 h 141"/>
                <a:gd name="T108" fmla="*/ 147 w 158"/>
                <a:gd name="T109" fmla="*/ 68 h 141"/>
                <a:gd name="T110" fmla="*/ 147 w 158"/>
                <a:gd name="T111" fmla="*/ 28 h 141"/>
                <a:gd name="T112" fmla="*/ 119 w 158"/>
                <a:gd name="T113" fmla="*/ 36 h 141"/>
                <a:gd name="T114" fmla="*/ 111 w 158"/>
                <a:gd name="T115" fmla="*/ 36 h 141"/>
                <a:gd name="T116" fmla="*/ 111 w 158"/>
                <a:gd name="T117" fmla="*/ 54 h 141"/>
                <a:gd name="T118" fmla="*/ 147 w 158"/>
                <a:gd name="T119" fmla="*/ 45 h 141"/>
                <a:gd name="T120" fmla="*/ 147 w 158"/>
                <a:gd name="T121" fmla="*/ 28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8" h="141">
                  <a:moveTo>
                    <a:pt x="18" y="22"/>
                  </a:moveTo>
                  <a:cubicBezTo>
                    <a:pt x="18" y="138"/>
                    <a:pt x="18" y="138"/>
                    <a:pt x="18" y="138"/>
                  </a:cubicBezTo>
                  <a:cubicBezTo>
                    <a:pt x="18" y="140"/>
                    <a:pt x="16" y="141"/>
                    <a:pt x="15" y="141"/>
                  </a:cubicBezTo>
                  <a:cubicBezTo>
                    <a:pt x="9" y="141"/>
                    <a:pt x="9" y="141"/>
                    <a:pt x="9" y="141"/>
                  </a:cubicBezTo>
                  <a:cubicBezTo>
                    <a:pt x="7" y="141"/>
                    <a:pt x="6" y="140"/>
                    <a:pt x="6" y="138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3" y="20"/>
                    <a:pt x="0" y="16"/>
                    <a:pt x="0" y="12"/>
                  </a:cubicBezTo>
                  <a:cubicBezTo>
                    <a:pt x="0" y="6"/>
                    <a:pt x="5" y="0"/>
                    <a:pt x="12" y="0"/>
                  </a:cubicBezTo>
                  <a:cubicBezTo>
                    <a:pt x="18" y="0"/>
                    <a:pt x="24" y="6"/>
                    <a:pt x="24" y="12"/>
                  </a:cubicBezTo>
                  <a:cubicBezTo>
                    <a:pt x="24" y="16"/>
                    <a:pt x="21" y="20"/>
                    <a:pt x="18" y="22"/>
                  </a:cubicBezTo>
                  <a:close/>
                  <a:moveTo>
                    <a:pt x="158" y="88"/>
                  </a:moveTo>
                  <a:cubicBezTo>
                    <a:pt x="158" y="90"/>
                    <a:pt x="157" y="92"/>
                    <a:pt x="155" y="93"/>
                  </a:cubicBezTo>
                  <a:cubicBezTo>
                    <a:pt x="155" y="93"/>
                    <a:pt x="154" y="94"/>
                    <a:pt x="154" y="94"/>
                  </a:cubicBezTo>
                  <a:cubicBezTo>
                    <a:pt x="148" y="97"/>
                    <a:pt x="134" y="105"/>
                    <a:pt x="120" y="105"/>
                  </a:cubicBezTo>
                  <a:cubicBezTo>
                    <a:pt x="114" y="105"/>
                    <a:pt x="110" y="103"/>
                    <a:pt x="105" y="101"/>
                  </a:cubicBezTo>
                  <a:cubicBezTo>
                    <a:pt x="103" y="100"/>
                    <a:pt x="103" y="100"/>
                    <a:pt x="103" y="100"/>
                  </a:cubicBezTo>
                  <a:cubicBezTo>
                    <a:pt x="94" y="95"/>
                    <a:pt x="86" y="92"/>
                    <a:pt x="75" y="92"/>
                  </a:cubicBezTo>
                  <a:cubicBezTo>
                    <a:pt x="62" y="92"/>
                    <a:pt x="43" y="99"/>
                    <a:pt x="32" y="105"/>
                  </a:cubicBezTo>
                  <a:cubicBezTo>
                    <a:pt x="32" y="106"/>
                    <a:pt x="30" y="106"/>
                    <a:pt x="29" y="106"/>
                  </a:cubicBezTo>
                  <a:cubicBezTo>
                    <a:pt x="28" y="106"/>
                    <a:pt x="27" y="106"/>
                    <a:pt x="27" y="105"/>
                  </a:cubicBezTo>
                  <a:cubicBezTo>
                    <a:pt x="25" y="104"/>
                    <a:pt x="24" y="102"/>
                    <a:pt x="24" y="100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0"/>
                    <a:pt x="25" y="28"/>
                    <a:pt x="26" y="27"/>
                  </a:cubicBezTo>
                  <a:cubicBezTo>
                    <a:pt x="32" y="24"/>
                    <a:pt x="53" y="12"/>
                    <a:pt x="72" y="12"/>
                  </a:cubicBezTo>
                  <a:cubicBezTo>
                    <a:pt x="87" y="12"/>
                    <a:pt x="100" y="18"/>
                    <a:pt x="110" y="23"/>
                  </a:cubicBezTo>
                  <a:cubicBezTo>
                    <a:pt x="113" y="24"/>
                    <a:pt x="116" y="25"/>
                    <a:pt x="119" y="25"/>
                  </a:cubicBezTo>
                  <a:cubicBezTo>
                    <a:pt x="129" y="25"/>
                    <a:pt x="141" y="18"/>
                    <a:pt x="147" y="14"/>
                  </a:cubicBezTo>
                  <a:cubicBezTo>
                    <a:pt x="148" y="14"/>
                    <a:pt x="149" y="13"/>
                    <a:pt x="150" y="13"/>
                  </a:cubicBezTo>
                  <a:cubicBezTo>
                    <a:pt x="152" y="12"/>
                    <a:pt x="154" y="12"/>
                    <a:pt x="156" y="13"/>
                  </a:cubicBezTo>
                  <a:cubicBezTo>
                    <a:pt x="157" y="14"/>
                    <a:pt x="158" y="16"/>
                    <a:pt x="158" y="18"/>
                  </a:cubicBezTo>
                  <a:lnTo>
                    <a:pt x="158" y="88"/>
                  </a:lnTo>
                  <a:close/>
                  <a:moveTo>
                    <a:pt x="70" y="24"/>
                  </a:moveTo>
                  <a:cubicBezTo>
                    <a:pt x="59" y="25"/>
                    <a:pt x="45" y="30"/>
                    <a:pt x="35" y="36"/>
                  </a:cubicBezTo>
                  <a:cubicBezTo>
                    <a:pt x="35" y="53"/>
                    <a:pt x="35" y="53"/>
                    <a:pt x="35" y="53"/>
                  </a:cubicBezTo>
                  <a:cubicBezTo>
                    <a:pt x="46" y="47"/>
                    <a:pt x="59" y="42"/>
                    <a:pt x="70" y="42"/>
                  </a:cubicBezTo>
                  <a:lnTo>
                    <a:pt x="70" y="24"/>
                  </a:lnTo>
                  <a:close/>
                  <a:moveTo>
                    <a:pt x="70" y="63"/>
                  </a:moveTo>
                  <a:cubicBezTo>
                    <a:pt x="59" y="64"/>
                    <a:pt x="46" y="68"/>
                    <a:pt x="35" y="73"/>
                  </a:cubicBezTo>
                  <a:cubicBezTo>
                    <a:pt x="35" y="90"/>
                    <a:pt x="35" y="90"/>
                    <a:pt x="35" y="90"/>
                  </a:cubicBezTo>
                  <a:cubicBezTo>
                    <a:pt x="46" y="85"/>
                    <a:pt x="59" y="81"/>
                    <a:pt x="70" y="80"/>
                  </a:cubicBezTo>
                  <a:lnTo>
                    <a:pt x="70" y="63"/>
                  </a:lnTo>
                  <a:close/>
                  <a:moveTo>
                    <a:pt x="147" y="68"/>
                  </a:moveTo>
                  <a:cubicBezTo>
                    <a:pt x="138" y="72"/>
                    <a:pt x="124" y="78"/>
                    <a:pt x="111" y="74"/>
                  </a:cubicBezTo>
                  <a:cubicBezTo>
                    <a:pt x="111" y="54"/>
                    <a:pt x="111" y="54"/>
                    <a:pt x="111" y="54"/>
                  </a:cubicBezTo>
                  <a:cubicBezTo>
                    <a:pt x="110" y="53"/>
                    <a:pt x="109" y="53"/>
                    <a:pt x="108" y="52"/>
                  </a:cubicBezTo>
                  <a:cubicBezTo>
                    <a:pt x="97" y="47"/>
                    <a:pt x="89" y="42"/>
                    <a:pt x="75" y="42"/>
                  </a:cubicBezTo>
                  <a:cubicBezTo>
                    <a:pt x="73" y="42"/>
                    <a:pt x="72" y="42"/>
                    <a:pt x="70" y="42"/>
                  </a:cubicBezTo>
                  <a:cubicBezTo>
                    <a:pt x="70" y="63"/>
                    <a:pt x="70" y="63"/>
                    <a:pt x="70" y="63"/>
                  </a:cubicBezTo>
                  <a:cubicBezTo>
                    <a:pt x="71" y="63"/>
                    <a:pt x="72" y="63"/>
                    <a:pt x="72" y="63"/>
                  </a:cubicBezTo>
                  <a:cubicBezTo>
                    <a:pt x="86" y="63"/>
                    <a:pt x="97" y="67"/>
                    <a:pt x="108" y="73"/>
                  </a:cubicBezTo>
                  <a:cubicBezTo>
                    <a:pt x="109" y="73"/>
                    <a:pt x="110" y="74"/>
                    <a:pt x="111" y="74"/>
                  </a:cubicBezTo>
                  <a:cubicBezTo>
                    <a:pt x="111" y="91"/>
                    <a:pt x="111" y="91"/>
                    <a:pt x="111" y="91"/>
                  </a:cubicBezTo>
                  <a:cubicBezTo>
                    <a:pt x="114" y="92"/>
                    <a:pt x="117" y="93"/>
                    <a:pt x="120" y="93"/>
                  </a:cubicBezTo>
                  <a:cubicBezTo>
                    <a:pt x="130" y="93"/>
                    <a:pt x="141" y="87"/>
                    <a:pt x="147" y="84"/>
                  </a:cubicBezTo>
                  <a:lnTo>
                    <a:pt x="147" y="68"/>
                  </a:lnTo>
                  <a:close/>
                  <a:moveTo>
                    <a:pt x="147" y="28"/>
                  </a:moveTo>
                  <a:cubicBezTo>
                    <a:pt x="139" y="32"/>
                    <a:pt x="129" y="36"/>
                    <a:pt x="119" y="36"/>
                  </a:cubicBezTo>
                  <a:cubicBezTo>
                    <a:pt x="116" y="36"/>
                    <a:pt x="114" y="36"/>
                    <a:pt x="111" y="36"/>
                  </a:cubicBezTo>
                  <a:cubicBezTo>
                    <a:pt x="111" y="54"/>
                    <a:pt x="111" y="54"/>
                    <a:pt x="111" y="54"/>
                  </a:cubicBezTo>
                  <a:cubicBezTo>
                    <a:pt x="124" y="57"/>
                    <a:pt x="138" y="50"/>
                    <a:pt x="147" y="45"/>
                  </a:cubicBezTo>
                  <a:lnTo>
                    <a:pt x="147" y="2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103" name="Group 13"/>
          <p:cNvGrpSpPr/>
          <p:nvPr/>
        </p:nvGrpSpPr>
        <p:grpSpPr>
          <a:xfrm>
            <a:off x="5836539" y="3961262"/>
            <a:ext cx="1111390" cy="947626"/>
            <a:chOff x="4323363" y="2970968"/>
            <a:chExt cx="823252" cy="710758"/>
          </a:xfrm>
        </p:grpSpPr>
        <p:grpSp>
          <p:nvGrpSpPr>
            <p:cNvPr id="104" name="Group 223"/>
            <p:cNvGrpSpPr/>
            <p:nvPr/>
          </p:nvGrpSpPr>
          <p:grpSpPr>
            <a:xfrm>
              <a:off x="4323363" y="2970968"/>
              <a:ext cx="823252" cy="710758"/>
              <a:chOff x="3755667" y="1931353"/>
              <a:chExt cx="680374" cy="587404"/>
            </a:xfrm>
          </p:grpSpPr>
          <p:sp>
            <p:nvSpPr>
              <p:cNvPr id="106" name="Freeform 46"/>
              <p:cNvSpPr/>
              <p:nvPr/>
            </p:nvSpPr>
            <p:spPr bwMode="auto">
              <a:xfrm>
                <a:off x="3755667" y="1931353"/>
                <a:ext cx="680374" cy="587404"/>
              </a:xfrm>
              <a:custGeom>
                <a:gdLst>
                  <a:gd name="T0" fmla="*/ 161 w 643"/>
                  <a:gd name="T1" fmla="*/ 0 h 555"/>
                  <a:gd name="T2" fmla="*/ 482 w 643"/>
                  <a:gd name="T3" fmla="*/ 0 h 555"/>
                  <a:gd name="T4" fmla="*/ 643 w 643"/>
                  <a:gd name="T5" fmla="*/ 277 h 555"/>
                  <a:gd name="T6" fmla="*/ 482 w 643"/>
                  <a:gd name="T7" fmla="*/ 555 h 555"/>
                  <a:gd name="T8" fmla="*/ 161 w 643"/>
                  <a:gd name="T9" fmla="*/ 555 h 555"/>
                  <a:gd name="T10" fmla="*/ 0 w 643"/>
                  <a:gd name="T11" fmla="*/ 277 h 555"/>
                  <a:gd name="T12" fmla="*/ 161 w 643"/>
                  <a:gd name="T13" fmla="*/ 0 h 5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43" h="555">
                    <a:moveTo>
                      <a:pt x="161" y="0"/>
                    </a:moveTo>
                    <a:lnTo>
                      <a:pt x="482" y="0"/>
                    </a:lnTo>
                    <a:lnTo>
                      <a:pt x="643" y="277"/>
                    </a:lnTo>
                    <a:lnTo>
                      <a:pt x="482" y="555"/>
                    </a:lnTo>
                    <a:lnTo>
                      <a:pt x="161" y="555"/>
                    </a:lnTo>
                    <a:lnTo>
                      <a:pt x="0" y="277"/>
                    </a:lnTo>
                    <a:lnTo>
                      <a:pt x="161" y="0"/>
                    </a:lnTo>
                    <a:close/>
                  </a:path>
                </a:pathLst>
              </a:custGeom>
              <a:solidFill>
                <a:schemeClr val="accent6"/>
              </a:solidFill>
              <a:ln w="0">
                <a:noFill/>
                <a:prstDash val="solid"/>
                <a:round/>
              </a:ln>
            </p:spPr>
            <p:txBody>
              <a:bodyPr vert="horz" wrap="square" lIns="96766" tIns="48383" rIns="96766" bIns="48383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296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endParaRPr>
              </a:p>
            </p:txBody>
          </p:sp>
          <p:sp>
            <p:nvSpPr>
              <p:cNvPr id="107" name="Freeform 46"/>
              <p:cNvSpPr/>
              <p:nvPr/>
            </p:nvSpPr>
            <p:spPr bwMode="auto">
              <a:xfrm>
                <a:off x="3840267" y="2004393"/>
                <a:ext cx="511175" cy="441325"/>
              </a:xfrm>
              <a:custGeom>
                <a:gdLst>
                  <a:gd name="T0" fmla="*/ 161 w 643"/>
                  <a:gd name="T1" fmla="*/ 0 h 555"/>
                  <a:gd name="T2" fmla="*/ 482 w 643"/>
                  <a:gd name="T3" fmla="*/ 0 h 555"/>
                  <a:gd name="T4" fmla="*/ 643 w 643"/>
                  <a:gd name="T5" fmla="*/ 277 h 555"/>
                  <a:gd name="T6" fmla="*/ 482 w 643"/>
                  <a:gd name="T7" fmla="*/ 555 h 555"/>
                  <a:gd name="T8" fmla="*/ 161 w 643"/>
                  <a:gd name="T9" fmla="*/ 555 h 555"/>
                  <a:gd name="T10" fmla="*/ 0 w 643"/>
                  <a:gd name="T11" fmla="*/ 277 h 555"/>
                  <a:gd name="T12" fmla="*/ 161 w 643"/>
                  <a:gd name="T13" fmla="*/ 0 h 5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43" h="555">
                    <a:moveTo>
                      <a:pt x="161" y="0"/>
                    </a:moveTo>
                    <a:lnTo>
                      <a:pt x="482" y="0"/>
                    </a:lnTo>
                    <a:lnTo>
                      <a:pt x="643" y="277"/>
                    </a:lnTo>
                    <a:lnTo>
                      <a:pt x="482" y="555"/>
                    </a:lnTo>
                    <a:lnTo>
                      <a:pt x="161" y="555"/>
                    </a:lnTo>
                    <a:lnTo>
                      <a:pt x="0" y="277"/>
                    </a:lnTo>
                    <a:lnTo>
                      <a:pt x="161" y="0"/>
                    </a:lnTo>
                    <a:close/>
                  </a:path>
                </a:pathLst>
              </a:custGeom>
              <a:solidFill>
                <a:schemeClr val="accent5"/>
              </a:solidFill>
              <a:ln w="0">
                <a:noFill/>
                <a:prstDash val="solid"/>
                <a:round/>
              </a:ln>
            </p:spPr>
            <p:txBody>
              <a:bodyPr vert="horz" wrap="square" lIns="96766" tIns="48383" rIns="96766" bIns="48383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296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endParaRPr>
              </a:p>
            </p:txBody>
          </p:sp>
        </p:grpSp>
        <p:sp>
          <p:nvSpPr>
            <p:cNvPr id="105" name="Freeform 7"/>
            <p:cNvSpPr>
              <a:spLocks noEditPoints="1"/>
            </p:cNvSpPr>
            <p:nvPr/>
          </p:nvSpPr>
          <p:spPr bwMode="auto">
            <a:xfrm>
              <a:off x="4580089" y="3139036"/>
              <a:ext cx="328025" cy="326055"/>
            </a:xfrm>
            <a:custGeom>
              <a:gdLst>
                <a:gd name="T0" fmla="*/ 124 w 141"/>
                <a:gd name="T1" fmla="*/ 140 h 140"/>
                <a:gd name="T2" fmla="*/ 18 w 141"/>
                <a:gd name="T3" fmla="*/ 140 h 140"/>
                <a:gd name="T4" fmla="*/ 7 w 141"/>
                <a:gd name="T5" fmla="*/ 121 h 140"/>
                <a:gd name="T6" fmla="*/ 53 w 141"/>
                <a:gd name="T7" fmla="*/ 48 h 140"/>
                <a:gd name="T8" fmla="*/ 53 w 141"/>
                <a:gd name="T9" fmla="*/ 11 h 140"/>
                <a:gd name="T10" fmla="*/ 48 w 141"/>
                <a:gd name="T11" fmla="*/ 11 h 140"/>
                <a:gd name="T12" fmla="*/ 42 w 141"/>
                <a:gd name="T13" fmla="*/ 6 h 140"/>
                <a:gd name="T14" fmla="*/ 48 w 141"/>
                <a:gd name="T15" fmla="*/ 0 h 140"/>
                <a:gd name="T16" fmla="*/ 94 w 141"/>
                <a:gd name="T17" fmla="*/ 0 h 140"/>
                <a:gd name="T18" fmla="*/ 100 w 141"/>
                <a:gd name="T19" fmla="*/ 6 h 140"/>
                <a:gd name="T20" fmla="*/ 94 w 141"/>
                <a:gd name="T21" fmla="*/ 11 h 140"/>
                <a:gd name="T22" fmla="*/ 89 w 141"/>
                <a:gd name="T23" fmla="*/ 11 h 140"/>
                <a:gd name="T24" fmla="*/ 89 w 141"/>
                <a:gd name="T25" fmla="*/ 48 h 140"/>
                <a:gd name="T26" fmla="*/ 135 w 141"/>
                <a:gd name="T27" fmla="*/ 121 h 140"/>
                <a:gd name="T28" fmla="*/ 124 w 141"/>
                <a:gd name="T29" fmla="*/ 140 h 140"/>
                <a:gd name="T30" fmla="*/ 38 w 141"/>
                <a:gd name="T31" fmla="*/ 93 h 140"/>
                <a:gd name="T32" fmla="*/ 104 w 141"/>
                <a:gd name="T33" fmla="*/ 93 h 140"/>
                <a:gd name="T34" fmla="*/ 79 w 141"/>
                <a:gd name="T35" fmla="*/ 54 h 140"/>
                <a:gd name="T36" fmla="*/ 77 w 141"/>
                <a:gd name="T37" fmla="*/ 51 h 140"/>
                <a:gd name="T38" fmla="*/ 77 w 141"/>
                <a:gd name="T39" fmla="*/ 48 h 140"/>
                <a:gd name="T40" fmla="*/ 77 w 141"/>
                <a:gd name="T41" fmla="*/ 11 h 140"/>
                <a:gd name="T42" fmla="*/ 65 w 141"/>
                <a:gd name="T43" fmla="*/ 11 h 140"/>
                <a:gd name="T44" fmla="*/ 65 w 141"/>
                <a:gd name="T45" fmla="*/ 48 h 140"/>
                <a:gd name="T46" fmla="*/ 65 w 141"/>
                <a:gd name="T47" fmla="*/ 51 h 140"/>
                <a:gd name="T48" fmla="*/ 63 w 141"/>
                <a:gd name="T49" fmla="*/ 54 h 140"/>
                <a:gd name="T50" fmla="*/ 38 w 141"/>
                <a:gd name="T51" fmla="*/ 93 h 1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41" h="140">
                  <a:moveTo>
                    <a:pt x="124" y="140"/>
                  </a:moveTo>
                  <a:cubicBezTo>
                    <a:pt x="18" y="140"/>
                    <a:pt x="18" y="140"/>
                    <a:pt x="18" y="140"/>
                  </a:cubicBezTo>
                  <a:cubicBezTo>
                    <a:pt x="5" y="140"/>
                    <a:pt x="0" y="131"/>
                    <a:pt x="7" y="121"/>
                  </a:cubicBezTo>
                  <a:cubicBezTo>
                    <a:pt x="53" y="48"/>
                    <a:pt x="53" y="48"/>
                    <a:pt x="53" y="48"/>
                  </a:cubicBezTo>
                  <a:cubicBezTo>
                    <a:pt x="53" y="11"/>
                    <a:pt x="53" y="11"/>
                    <a:pt x="53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4" y="11"/>
                    <a:pt x="42" y="9"/>
                    <a:pt x="42" y="6"/>
                  </a:cubicBezTo>
                  <a:cubicBezTo>
                    <a:pt x="42" y="2"/>
                    <a:pt x="44" y="0"/>
                    <a:pt x="48" y="0"/>
                  </a:cubicBezTo>
                  <a:cubicBezTo>
                    <a:pt x="94" y="0"/>
                    <a:pt x="94" y="0"/>
                    <a:pt x="94" y="0"/>
                  </a:cubicBezTo>
                  <a:cubicBezTo>
                    <a:pt x="98" y="0"/>
                    <a:pt x="100" y="2"/>
                    <a:pt x="100" y="6"/>
                  </a:cubicBezTo>
                  <a:cubicBezTo>
                    <a:pt x="100" y="9"/>
                    <a:pt x="98" y="11"/>
                    <a:pt x="94" y="11"/>
                  </a:cubicBezTo>
                  <a:cubicBezTo>
                    <a:pt x="89" y="11"/>
                    <a:pt x="89" y="11"/>
                    <a:pt x="89" y="11"/>
                  </a:cubicBezTo>
                  <a:cubicBezTo>
                    <a:pt x="89" y="48"/>
                    <a:pt x="89" y="48"/>
                    <a:pt x="89" y="48"/>
                  </a:cubicBezTo>
                  <a:cubicBezTo>
                    <a:pt x="135" y="121"/>
                    <a:pt x="135" y="121"/>
                    <a:pt x="135" y="121"/>
                  </a:cubicBezTo>
                  <a:cubicBezTo>
                    <a:pt x="141" y="131"/>
                    <a:pt x="137" y="140"/>
                    <a:pt x="124" y="140"/>
                  </a:cubicBezTo>
                  <a:close/>
                  <a:moveTo>
                    <a:pt x="38" y="93"/>
                  </a:moveTo>
                  <a:cubicBezTo>
                    <a:pt x="104" y="93"/>
                    <a:pt x="104" y="93"/>
                    <a:pt x="104" y="93"/>
                  </a:cubicBezTo>
                  <a:cubicBezTo>
                    <a:pt x="79" y="54"/>
                    <a:pt x="79" y="54"/>
                    <a:pt x="79" y="54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7" y="48"/>
                    <a:pt x="77" y="48"/>
                    <a:pt x="77" y="48"/>
                  </a:cubicBezTo>
                  <a:cubicBezTo>
                    <a:pt x="77" y="11"/>
                    <a:pt x="77" y="11"/>
                    <a:pt x="77" y="11"/>
                  </a:cubicBezTo>
                  <a:cubicBezTo>
                    <a:pt x="65" y="11"/>
                    <a:pt x="65" y="11"/>
                    <a:pt x="65" y="11"/>
                  </a:cubicBezTo>
                  <a:cubicBezTo>
                    <a:pt x="65" y="48"/>
                    <a:pt x="65" y="48"/>
                    <a:pt x="65" y="48"/>
                  </a:cubicBezTo>
                  <a:cubicBezTo>
                    <a:pt x="65" y="51"/>
                    <a:pt x="65" y="51"/>
                    <a:pt x="65" y="51"/>
                  </a:cubicBezTo>
                  <a:cubicBezTo>
                    <a:pt x="63" y="54"/>
                    <a:pt x="63" y="54"/>
                    <a:pt x="63" y="54"/>
                  </a:cubicBezTo>
                  <a:lnTo>
                    <a:pt x="38" y="9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108" name="Group 7"/>
          <p:cNvGrpSpPr/>
          <p:nvPr/>
        </p:nvGrpSpPr>
        <p:grpSpPr>
          <a:xfrm>
            <a:off x="6701962" y="3469970"/>
            <a:ext cx="1111390" cy="947626"/>
            <a:chOff x="4964418" y="2602479"/>
            <a:chExt cx="823252" cy="710758"/>
          </a:xfrm>
        </p:grpSpPr>
        <p:grpSp>
          <p:nvGrpSpPr>
            <p:cNvPr id="109" name="Group 220"/>
            <p:cNvGrpSpPr/>
            <p:nvPr/>
          </p:nvGrpSpPr>
          <p:grpSpPr>
            <a:xfrm>
              <a:off x="4964418" y="2602479"/>
              <a:ext cx="823252" cy="710758"/>
              <a:chOff x="3755667" y="1931353"/>
              <a:chExt cx="680374" cy="587404"/>
            </a:xfrm>
          </p:grpSpPr>
          <p:sp>
            <p:nvSpPr>
              <p:cNvPr id="111" name="Freeform 46"/>
              <p:cNvSpPr/>
              <p:nvPr/>
            </p:nvSpPr>
            <p:spPr bwMode="auto">
              <a:xfrm>
                <a:off x="3755667" y="1931353"/>
                <a:ext cx="680374" cy="587404"/>
              </a:xfrm>
              <a:custGeom>
                <a:gdLst>
                  <a:gd name="T0" fmla="*/ 161 w 643"/>
                  <a:gd name="T1" fmla="*/ 0 h 555"/>
                  <a:gd name="T2" fmla="*/ 482 w 643"/>
                  <a:gd name="T3" fmla="*/ 0 h 555"/>
                  <a:gd name="T4" fmla="*/ 643 w 643"/>
                  <a:gd name="T5" fmla="*/ 277 h 555"/>
                  <a:gd name="T6" fmla="*/ 482 w 643"/>
                  <a:gd name="T7" fmla="*/ 555 h 555"/>
                  <a:gd name="T8" fmla="*/ 161 w 643"/>
                  <a:gd name="T9" fmla="*/ 555 h 555"/>
                  <a:gd name="T10" fmla="*/ 0 w 643"/>
                  <a:gd name="T11" fmla="*/ 277 h 555"/>
                  <a:gd name="T12" fmla="*/ 161 w 643"/>
                  <a:gd name="T13" fmla="*/ 0 h 5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43" h="555">
                    <a:moveTo>
                      <a:pt x="161" y="0"/>
                    </a:moveTo>
                    <a:lnTo>
                      <a:pt x="482" y="0"/>
                    </a:lnTo>
                    <a:lnTo>
                      <a:pt x="643" y="277"/>
                    </a:lnTo>
                    <a:lnTo>
                      <a:pt x="482" y="555"/>
                    </a:lnTo>
                    <a:lnTo>
                      <a:pt x="161" y="555"/>
                    </a:lnTo>
                    <a:lnTo>
                      <a:pt x="0" y="277"/>
                    </a:lnTo>
                    <a:lnTo>
                      <a:pt x="161" y="0"/>
                    </a:lnTo>
                    <a:close/>
                  </a:path>
                </a:pathLst>
              </a:custGeom>
              <a:solidFill>
                <a:schemeClr val="accent3"/>
              </a:solidFill>
              <a:ln w="0">
                <a:noFill/>
                <a:prstDash val="solid"/>
                <a:round/>
              </a:ln>
            </p:spPr>
            <p:txBody>
              <a:bodyPr vert="horz" wrap="square" lIns="96766" tIns="48383" rIns="96766" bIns="48383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296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endParaRPr>
              </a:p>
            </p:txBody>
          </p:sp>
          <p:sp>
            <p:nvSpPr>
              <p:cNvPr id="112" name="Freeform 46"/>
              <p:cNvSpPr/>
              <p:nvPr/>
            </p:nvSpPr>
            <p:spPr bwMode="auto">
              <a:xfrm>
                <a:off x="3840267" y="2004393"/>
                <a:ext cx="511175" cy="441325"/>
              </a:xfrm>
              <a:custGeom>
                <a:gdLst>
                  <a:gd name="T0" fmla="*/ 161 w 643"/>
                  <a:gd name="T1" fmla="*/ 0 h 555"/>
                  <a:gd name="T2" fmla="*/ 482 w 643"/>
                  <a:gd name="T3" fmla="*/ 0 h 555"/>
                  <a:gd name="T4" fmla="*/ 643 w 643"/>
                  <a:gd name="T5" fmla="*/ 277 h 555"/>
                  <a:gd name="T6" fmla="*/ 482 w 643"/>
                  <a:gd name="T7" fmla="*/ 555 h 555"/>
                  <a:gd name="T8" fmla="*/ 161 w 643"/>
                  <a:gd name="T9" fmla="*/ 555 h 555"/>
                  <a:gd name="T10" fmla="*/ 0 w 643"/>
                  <a:gd name="T11" fmla="*/ 277 h 555"/>
                  <a:gd name="T12" fmla="*/ 161 w 643"/>
                  <a:gd name="T13" fmla="*/ 0 h 5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43" h="555">
                    <a:moveTo>
                      <a:pt x="161" y="0"/>
                    </a:moveTo>
                    <a:lnTo>
                      <a:pt x="482" y="0"/>
                    </a:lnTo>
                    <a:lnTo>
                      <a:pt x="643" y="277"/>
                    </a:lnTo>
                    <a:lnTo>
                      <a:pt x="482" y="555"/>
                    </a:lnTo>
                    <a:lnTo>
                      <a:pt x="161" y="555"/>
                    </a:lnTo>
                    <a:lnTo>
                      <a:pt x="0" y="277"/>
                    </a:lnTo>
                    <a:lnTo>
                      <a:pt x="161" y="0"/>
                    </a:lnTo>
                    <a:close/>
                  </a:path>
                </a:pathLst>
              </a:custGeom>
              <a:solidFill>
                <a:schemeClr val="accent4"/>
              </a:solidFill>
              <a:ln w="0">
                <a:noFill/>
                <a:prstDash val="solid"/>
                <a:round/>
              </a:ln>
            </p:spPr>
            <p:txBody>
              <a:bodyPr vert="horz" wrap="square" lIns="96766" tIns="48383" rIns="96766" bIns="48383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296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endParaRPr>
              </a:p>
            </p:txBody>
          </p:sp>
        </p:grpSp>
        <p:sp>
          <p:nvSpPr>
            <p:cNvPr id="110" name="Freeform 8"/>
            <p:cNvSpPr>
              <a:spLocks noEditPoints="1"/>
            </p:cNvSpPr>
            <p:nvPr/>
          </p:nvSpPr>
          <p:spPr bwMode="auto">
            <a:xfrm>
              <a:off x="5209647" y="2816545"/>
              <a:ext cx="320093" cy="266264"/>
            </a:xfrm>
            <a:custGeom>
              <a:gdLst>
                <a:gd name="T0" fmla="*/ 141 w 141"/>
                <a:gd name="T1" fmla="*/ 103 h 117"/>
                <a:gd name="T2" fmla="*/ 126 w 141"/>
                <a:gd name="T3" fmla="*/ 117 h 117"/>
                <a:gd name="T4" fmla="*/ 15 w 141"/>
                <a:gd name="T5" fmla="*/ 117 h 117"/>
                <a:gd name="T6" fmla="*/ 0 w 141"/>
                <a:gd name="T7" fmla="*/ 103 h 117"/>
                <a:gd name="T8" fmla="*/ 0 w 141"/>
                <a:gd name="T9" fmla="*/ 73 h 117"/>
                <a:gd name="T10" fmla="*/ 2 w 141"/>
                <a:gd name="T11" fmla="*/ 66 h 117"/>
                <a:gd name="T12" fmla="*/ 20 w 141"/>
                <a:gd name="T13" fmla="*/ 11 h 117"/>
                <a:gd name="T14" fmla="*/ 35 w 141"/>
                <a:gd name="T15" fmla="*/ 0 h 117"/>
                <a:gd name="T16" fmla="*/ 106 w 141"/>
                <a:gd name="T17" fmla="*/ 0 h 117"/>
                <a:gd name="T18" fmla="*/ 121 w 141"/>
                <a:gd name="T19" fmla="*/ 11 h 117"/>
                <a:gd name="T20" fmla="*/ 140 w 141"/>
                <a:gd name="T21" fmla="*/ 66 h 117"/>
                <a:gd name="T22" fmla="*/ 141 w 141"/>
                <a:gd name="T23" fmla="*/ 73 h 117"/>
                <a:gd name="T24" fmla="*/ 141 w 141"/>
                <a:gd name="T25" fmla="*/ 103 h 117"/>
                <a:gd name="T26" fmla="*/ 129 w 141"/>
                <a:gd name="T27" fmla="*/ 73 h 117"/>
                <a:gd name="T28" fmla="*/ 126 w 141"/>
                <a:gd name="T29" fmla="*/ 70 h 117"/>
                <a:gd name="T30" fmla="*/ 15 w 141"/>
                <a:gd name="T31" fmla="*/ 70 h 117"/>
                <a:gd name="T32" fmla="*/ 12 w 141"/>
                <a:gd name="T33" fmla="*/ 73 h 117"/>
                <a:gd name="T34" fmla="*/ 12 w 141"/>
                <a:gd name="T35" fmla="*/ 103 h 117"/>
                <a:gd name="T36" fmla="*/ 15 w 141"/>
                <a:gd name="T37" fmla="*/ 105 h 117"/>
                <a:gd name="T38" fmla="*/ 126 w 141"/>
                <a:gd name="T39" fmla="*/ 105 h 117"/>
                <a:gd name="T40" fmla="*/ 129 w 141"/>
                <a:gd name="T41" fmla="*/ 103 h 117"/>
                <a:gd name="T42" fmla="*/ 129 w 141"/>
                <a:gd name="T43" fmla="*/ 73 h 117"/>
                <a:gd name="T44" fmla="*/ 125 w 141"/>
                <a:gd name="T45" fmla="*/ 59 h 117"/>
                <a:gd name="T46" fmla="*/ 110 w 141"/>
                <a:gd name="T47" fmla="*/ 14 h 117"/>
                <a:gd name="T48" fmla="*/ 106 w 141"/>
                <a:gd name="T49" fmla="*/ 12 h 117"/>
                <a:gd name="T50" fmla="*/ 35 w 141"/>
                <a:gd name="T51" fmla="*/ 12 h 117"/>
                <a:gd name="T52" fmla="*/ 31 w 141"/>
                <a:gd name="T53" fmla="*/ 14 h 117"/>
                <a:gd name="T54" fmla="*/ 17 w 141"/>
                <a:gd name="T55" fmla="*/ 59 h 117"/>
                <a:gd name="T56" fmla="*/ 125 w 141"/>
                <a:gd name="T57" fmla="*/ 59 h 117"/>
                <a:gd name="T58" fmla="*/ 88 w 141"/>
                <a:gd name="T59" fmla="*/ 95 h 117"/>
                <a:gd name="T60" fmla="*/ 81 w 141"/>
                <a:gd name="T61" fmla="*/ 88 h 117"/>
                <a:gd name="T62" fmla="*/ 88 w 141"/>
                <a:gd name="T63" fmla="*/ 81 h 117"/>
                <a:gd name="T64" fmla="*/ 96 w 141"/>
                <a:gd name="T65" fmla="*/ 88 h 117"/>
                <a:gd name="T66" fmla="*/ 88 w 141"/>
                <a:gd name="T67" fmla="*/ 95 h 117"/>
                <a:gd name="T68" fmla="*/ 112 w 141"/>
                <a:gd name="T69" fmla="*/ 95 h 117"/>
                <a:gd name="T70" fmla="*/ 104 w 141"/>
                <a:gd name="T71" fmla="*/ 88 h 117"/>
                <a:gd name="T72" fmla="*/ 112 w 141"/>
                <a:gd name="T73" fmla="*/ 81 h 117"/>
                <a:gd name="T74" fmla="*/ 119 w 141"/>
                <a:gd name="T75" fmla="*/ 88 h 117"/>
                <a:gd name="T76" fmla="*/ 112 w 141"/>
                <a:gd name="T77" fmla="*/ 95 h 1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41" h="117">
                  <a:moveTo>
                    <a:pt x="141" y="103"/>
                  </a:moveTo>
                  <a:cubicBezTo>
                    <a:pt x="141" y="111"/>
                    <a:pt x="134" y="117"/>
                    <a:pt x="126" y="117"/>
                  </a:cubicBezTo>
                  <a:cubicBezTo>
                    <a:pt x="15" y="117"/>
                    <a:pt x="15" y="117"/>
                    <a:pt x="15" y="117"/>
                  </a:cubicBezTo>
                  <a:cubicBezTo>
                    <a:pt x="7" y="117"/>
                    <a:pt x="0" y="111"/>
                    <a:pt x="0" y="103"/>
                  </a:cubicBezTo>
                  <a:cubicBezTo>
                    <a:pt x="0" y="73"/>
                    <a:pt x="0" y="73"/>
                    <a:pt x="0" y="73"/>
                  </a:cubicBezTo>
                  <a:cubicBezTo>
                    <a:pt x="0" y="71"/>
                    <a:pt x="1" y="69"/>
                    <a:pt x="2" y="66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2" y="4"/>
                    <a:pt x="28" y="0"/>
                    <a:pt x="35" y="0"/>
                  </a:cubicBezTo>
                  <a:cubicBezTo>
                    <a:pt x="106" y="0"/>
                    <a:pt x="106" y="0"/>
                    <a:pt x="106" y="0"/>
                  </a:cubicBezTo>
                  <a:cubicBezTo>
                    <a:pt x="113" y="0"/>
                    <a:pt x="119" y="4"/>
                    <a:pt x="121" y="11"/>
                  </a:cubicBezTo>
                  <a:cubicBezTo>
                    <a:pt x="140" y="66"/>
                    <a:pt x="140" y="66"/>
                    <a:pt x="140" y="66"/>
                  </a:cubicBezTo>
                  <a:cubicBezTo>
                    <a:pt x="140" y="69"/>
                    <a:pt x="141" y="71"/>
                    <a:pt x="141" y="73"/>
                  </a:cubicBezTo>
                  <a:lnTo>
                    <a:pt x="141" y="103"/>
                  </a:lnTo>
                  <a:close/>
                  <a:moveTo>
                    <a:pt x="129" y="73"/>
                  </a:moveTo>
                  <a:cubicBezTo>
                    <a:pt x="129" y="72"/>
                    <a:pt x="128" y="70"/>
                    <a:pt x="126" y="70"/>
                  </a:cubicBezTo>
                  <a:cubicBezTo>
                    <a:pt x="15" y="70"/>
                    <a:pt x="15" y="70"/>
                    <a:pt x="15" y="70"/>
                  </a:cubicBezTo>
                  <a:cubicBezTo>
                    <a:pt x="13" y="70"/>
                    <a:pt x="12" y="72"/>
                    <a:pt x="12" y="73"/>
                  </a:cubicBezTo>
                  <a:cubicBezTo>
                    <a:pt x="12" y="103"/>
                    <a:pt x="12" y="103"/>
                    <a:pt x="12" y="103"/>
                  </a:cubicBezTo>
                  <a:cubicBezTo>
                    <a:pt x="12" y="104"/>
                    <a:pt x="13" y="105"/>
                    <a:pt x="15" y="105"/>
                  </a:cubicBezTo>
                  <a:cubicBezTo>
                    <a:pt x="126" y="105"/>
                    <a:pt x="126" y="105"/>
                    <a:pt x="126" y="105"/>
                  </a:cubicBezTo>
                  <a:cubicBezTo>
                    <a:pt x="128" y="105"/>
                    <a:pt x="129" y="104"/>
                    <a:pt x="129" y="103"/>
                  </a:cubicBezTo>
                  <a:lnTo>
                    <a:pt x="129" y="73"/>
                  </a:lnTo>
                  <a:close/>
                  <a:moveTo>
                    <a:pt x="125" y="59"/>
                  </a:moveTo>
                  <a:cubicBezTo>
                    <a:pt x="110" y="14"/>
                    <a:pt x="110" y="14"/>
                    <a:pt x="110" y="14"/>
                  </a:cubicBezTo>
                  <a:cubicBezTo>
                    <a:pt x="110" y="13"/>
                    <a:pt x="108" y="12"/>
                    <a:pt x="106" y="12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3" y="12"/>
                    <a:pt x="32" y="13"/>
                    <a:pt x="31" y="14"/>
                  </a:cubicBezTo>
                  <a:cubicBezTo>
                    <a:pt x="17" y="59"/>
                    <a:pt x="17" y="59"/>
                    <a:pt x="17" y="59"/>
                  </a:cubicBezTo>
                  <a:lnTo>
                    <a:pt x="125" y="59"/>
                  </a:lnTo>
                  <a:close/>
                  <a:moveTo>
                    <a:pt x="88" y="95"/>
                  </a:moveTo>
                  <a:cubicBezTo>
                    <a:pt x="84" y="95"/>
                    <a:pt x="81" y="92"/>
                    <a:pt x="81" y="88"/>
                  </a:cubicBezTo>
                  <a:cubicBezTo>
                    <a:pt x="81" y="84"/>
                    <a:pt x="84" y="81"/>
                    <a:pt x="88" y="81"/>
                  </a:cubicBezTo>
                  <a:cubicBezTo>
                    <a:pt x="92" y="81"/>
                    <a:pt x="96" y="84"/>
                    <a:pt x="96" y="88"/>
                  </a:cubicBezTo>
                  <a:cubicBezTo>
                    <a:pt x="96" y="92"/>
                    <a:pt x="92" y="95"/>
                    <a:pt x="88" y="95"/>
                  </a:cubicBezTo>
                  <a:close/>
                  <a:moveTo>
                    <a:pt x="112" y="95"/>
                  </a:moveTo>
                  <a:cubicBezTo>
                    <a:pt x="108" y="95"/>
                    <a:pt x="104" y="92"/>
                    <a:pt x="104" y="88"/>
                  </a:cubicBezTo>
                  <a:cubicBezTo>
                    <a:pt x="104" y="84"/>
                    <a:pt x="108" y="81"/>
                    <a:pt x="112" y="81"/>
                  </a:cubicBezTo>
                  <a:cubicBezTo>
                    <a:pt x="116" y="81"/>
                    <a:pt x="119" y="84"/>
                    <a:pt x="119" y="88"/>
                  </a:cubicBezTo>
                  <a:cubicBezTo>
                    <a:pt x="119" y="92"/>
                    <a:pt x="116" y="95"/>
                    <a:pt x="112" y="9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113" name="Group 4"/>
          <p:cNvGrpSpPr/>
          <p:nvPr/>
        </p:nvGrpSpPr>
        <p:grpSpPr>
          <a:xfrm>
            <a:off x="6406857" y="2000002"/>
            <a:ext cx="1111390" cy="947626"/>
            <a:chOff x="4745821" y="1499943"/>
            <a:chExt cx="823252" cy="710758"/>
          </a:xfrm>
        </p:grpSpPr>
        <p:grpSp>
          <p:nvGrpSpPr>
            <p:cNvPr id="114" name="Group 217"/>
            <p:cNvGrpSpPr/>
            <p:nvPr/>
          </p:nvGrpSpPr>
          <p:grpSpPr>
            <a:xfrm>
              <a:off x="4745821" y="1499943"/>
              <a:ext cx="823252" cy="710758"/>
              <a:chOff x="3755667" y="1931353"/>
              <a:chExt cx="680374" cy="587404"/>
            </a:xfrm>
          </p:grpSpPr>
          <p:sp>
            <p:nvSpPr>
              <p:cNvPr id="116" name="Freeform 46"/>
              <p:cNvSpPr/>
              <p:nvPr/>
            </p:nvSpPr>
            <p:spPr bwMode="auto">
              <a:xfrm>
                <a:off x="3755667" y="1931353"/>
                <a:ext cx="680374" cy="587404"/>
              </a:xfrm>
              <a:custGeom>
                <a:gdLst>
                  <a:gd name="T0" fmla="*/ 161 w 643"/>
                  <a:gd name="T1" fmla="*/ 0 h 555"/>
                  <a:gd name="T2" fmla="*/ 482 w 643"/>
                  <a:gd name="T3" fmla="*/ 0 h 555"/>
                  <a:gd name="T4" fmla="*/ 643 w 643"/>
                  <a:gd name="T5" fmla="*/ 277 h 555"/>
                  <a:gd name="T6" fmla="*/ 482 w 643"/>
                  <a:gd name="T7" fmla="*/ 555 h 555"/>
                  <a:gd name="T8" fmla="*/ 161 w 643"/>
                  <a:gd name="T9" fmla="*/ 555 h 555"/>
                  <a:gd name="T10" fmla="*/ 0 w 643"/>
                  <a:gd name="T11" fmla="*/ 277 h 555"/>
                  <a:gd name="T12" fmla="*/ 161 w 643"/>
                  <a:gd name="T13" fmla="*/ 0 h 5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43" h="555">
                    <a:moveTo>
                      <a:pt x="161" y="0"/>
                    </a:moveTo>
                    <a:lnTo>
                      <a:pt x="482" y="0"/>
                    </a:lnTo>
                    <a:lnTo>
                      <a:pt x="643" y="277"/>
                    </a:lnTo>
                    <a:lnTo>
                      <a:pt x="482" y="555"/>
                    </a:lnTo>
                    <a:lnTo>
                      <a:pt x="161" y="555"/>
                    </a:lnTo>
                    <a:lnTo>
                      <a:pt x="0" y="277"/>
                    </a:lnTo>
                    <a:lnTo>
                      <a:pt x="161" y="0"/>
                    </a:lnTo>
                    <a:close/>
                  </a:path>
                </a:pathLst>
              </a:custGeom>
              <a:solidFill>
                <a:schemeClr val="accent6"/>
              </a:solidFill>
              <a:ln w="0">
                <a:noFill/>
                <a:prstDash val="solid"/>
                <a:round/>
              </a:ln>
            </p:spPr>
            <p:txBody>
              <a:bodyPr vert="horz" wrap="square" lIns="96766" tIns="48383" rIns="96766" bIns="48383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296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endParaRPr>
              </a:p>
            </p:txBody>
          </p:sp>
          <p:sp>
            <p:nvSpPr>
              <p:cNvPr id="117" name="Freeform 46"/>
              <p:cNvSpPr/>
              <p:nvPr/>
            </p:nvSpPr>
            <p:spPr bwMode="auto">
              <a:xfrm>
                <a:off x="3840267" y="2004393"/>
                <a:ext cx="511175" cy="441325"/>
              </a:xfrm>
              <a:custGeom>
                <a:gdLst>
                  <a:gd name="T0" fmla="*/ 161 w 643"/>
                  <a:gd name="T1" fmla="*/ 0 h 555"/>
                  <a:gd name="T2" fmla="*/ 482 w 643"/>
                  <a:gd name="T3" fmla="*/ 0 h 555"/>
                  <a:gd name="T4" fmla="*/ 643 w 643"/>
                  <a:gd name="T5" fmla="*/ 277 h 555"/>
                  <a:gd name="T6" fmla="*/ 482 w 643"/>
                  <a:gd name="T7" fmla="*/ 555 h 555"/>
                  <a:gd name="T8" fmla="*/ 161 w 643"/>
                  <a:gd name="T9" fmla="*/ 555 h 555"/>
                  <a:gd name="T10" fmla="*/ 0 w 643"/>
                  <a:gd name="T11" fmla="*/ 277 h 555"/>
                  <a:gd name="T12" fmla="*/ 161 w 643"/>
                  <a:gd name="T13" fmla="*/ 0 h 5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43" h="555">
                    <a:moveTo>
                      <a:pt x="161" y="0"/>
                    </a:moveTo>
                    <a:lnTo>
                      <a:pt x="482" y="0"/>
                    </a:lnTo>
                    <a:lnTo>
                      <a:pt x="643" y="277"/>
                    </a:lnTo>
                    <a:lnTo>
                      <a:pt x="482" y="555"/>
                    </a:lnTo>
                    <a:lnTo>
                      <a:pt x="161" y="555"/>
                    </a:lnTo>
                    <a:lnTo>
                      <a:pt x="0" y="277"/>
                    </a:lnTo>
                    <a:lnTo>
                      <a:pt x="161" y="0"/>
                    </a:lnTo>
                    <a:close/>
                  </a:path>
                </a:pathLst>
              </a:custGeom>
              <a:solidFill>
                <a:schemeClr val="accent5"/>
              </a:solidFill>
              <a:ln w="0">
                <a:noFill/>
                <a:prstDash val="solid"/>
                <a:round/>
              </a:ln>
            </p:spPr>
            <p:txBody>
              <a:bodyPr vert="horz" wrap="square" lIns="96766" tIns="48383" rIns="96766" bIns="48383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296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endParaRPr>
              </a:p>
            </p:txBody>
          </p:sp>
        </p:grpSp>
        <p:sp>
          <p:nvSpPr>
            <p:cNvPr id="115" name="Freeform 9"/>
            <p:cNvSpPr>
              <a:spLocks noEditPoints="1"/>
            </p:cNvSpPr>
            <p:nvPr/>
          </p:nvSpPr>
          <p:spPr bwMode="auto">
            <a:xfrm>
              <a:off x="4982104" y="1749116"/>
              <a:ext cx="367123" cy="246476"/>
            </a:xfrm>
            <a:custGeom>
              <a:gdLst>
                <a:gd name="T0" fmla="*/ 208 w 210"/>
                <a:gd name="T1" fmla="*/ 38 h 141"/>
                <a:gd name="T2" fmla="*/ 106 w 210"/>
                <a:gd name="T3" fmla="*/ 70 h 141"/>
                <a:gd name="T4" fmla="*/ 105 w 210"/>
                <a:gd name="T5" fmla="*/ 71 h 141"/>
                <a:gd name="T6" fmla="*/ 104 w 210"/>
                <a:gd name="T7" fmla="*/ 70 h 141"/>
                <a:gd name="T8" fmla="*/ 44 w 210"/>
                <a:gd name="T9" fmla="*/ 52 h 141"/>
                <a:gd name="T10" fmla="*/ 35 w 210"/>
                <a:gd name="T11" fmla="*/ 78 h 141"/>
                <a:gd name="T12" fmla="*/ 41 w 210"/>
                <a:gd name="T13" fmla="*/ 88 h 141"/>
                <a:gd name="T14" fmla="*/ 35 w 210"/>
                <a:gd name="T15" fmla="*/ 98 h 141"/>
                <a:gd name="T16" fmla="*/ 41 w 210"/>
                <a:gd name="T17" fmla="*/ 138 h 141"/>
                <a:gd name="T18" fmla="*/ 40 w 210"/>
                <a:gd name="T19" fmla="*/ 140 h 141"/>
                <a:gd name="T20" fmla="*/ 38 w 210"/>
                <a:gd name="T21" fmla="*/ 141 h 141"/>
                <a:gd name="T22" fmla="*/ 20 w 210"/>
                <a:gd name="T23" fmla="*/ 141 h 141"/>
                <a:gd name="T24" fmla="*/ 18 w 210"/>
                <a:gd name="T25" fmla="*/ 140 h 141"/>
                <a:gd name="T26" fmla="*/ 17 w 210"/>
                <a:gd name="T27" fmla="*/ 138 h 141"/>
                <a:gd name="T28" fmla="*/ 22 w 210"/>
                <a:gd name="T29" fmla="*/ 98 h 141"/>
                <a:gd name="T30" fmla="*/ 17 w 210"/>
                <a:gd name="T31" fmla="*/ 88 h 141"/>
                <a:gd name="T32" fmla="*/ 23 w 210"/>
                <a:gd name="T33" fmla="*/ 78 h 141"/>
                <a:gd name="T34" fmla="*/ 32 w 210"/>
                <a:gd name="T35" fmla="*/ 48 h 141"/>
                <a:gd name="T36" fmla="*/ 2 w 210"/>
                <a:gd name="T37" fmla="*/ 38 h 141"/>
                <a:gd name="T38" fmla="*/ 0 w 210"/>
                <a:gd name="T39" fmla="*/ 35 h 141"/>
                <a:gd name="T40" fmla="*/ 2 w 210"/>
                <a:gd name="T41" fmla="*/ 33 h 141"/>
                <a:gd name="T42" fmla="*/ 104 w 210"/>
                <a:gd name="T43" fmla="*/ 0 h 141"/>
                <a:gd name="T44" fmla="*/ 105 w 210"/>
                <a:gd name="T45" fmla="*/ 0 h 141"/>
                <a:gd name="T46" fmla="*/ 106 w 210"/>
                <a:gd name="T47" fmla="*/ 0 h 141"/>
                <a:gd name="T48" fmla="*/ 208 w 210"/>
                <a:gd name="T49" fmla="*/ 33 h 141"/>
                <a:gd name="T50" fmla="*/ 210 w 210"/>
                <a:gd name="T51" fmla="*/ 35 h 141"/>
                <a:gd name="T52" fmla="*/ 208 w 210"/>
                <a:gd name="T53" fmla="*/ 38 h 141"/>
                <a:gd name="T54" fmla="*/ 164 w 210"/>
                <a:gd name="T55" fmla="*/ 94 h 141"/>
                <a:gd name="T56" fmla="*/ 105 w 210"/>
                <a:gd name="T57" fmla="*/ 117 h 141"/>
                <a:gd name="T58" fmla="*/ 46 w 210"/>
                <a:gd name="T59" fmla="*/ 94 h 141"/>
                <a:gd name="T60" fmla="*/ 48 w 210"/>
                <a:gd name="T61" fmla="*/ 65 h 141"/>
                <a:gd name="T62" fmla="*/ 101 w 210"/>
                <a:gd name="T63" fmla="*/ 82 h 141"/>
                <a:gd name="T64" fmla="*/ 105 w 210"/>
                <a:gd name="T65" fmla="*/ 82 h 141"/>
                <a:gd name="T66" fmla="*/ 109 w 210"/>
                <a:gd name="T67" fmla="*/ 82 h 141"/>
                <a:gd name="T68" fmla="*/ 162 w 210"/>
                <a:gd name="T69" fmla="*/ 65 h 141"/>
                <a:gd name="T70" fmla="*/ 164 w 210"/>
                <a:gd name="T71" fmla="*/ 94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10" h="141">
                  <a:moveTo>
                    <a:pt x="208" y="38"/>
                  </a:moveTo>
                  <a:cubicBezTo>
                    <a:pt x="106" y="70"/>
                    <a:pt x="106" y="70"/>
                    <a:pt x="106" y="70"/>
                  </a:cubicBezTo>
                  <a:cubicBezTo>
                    <a:pt x="106" y="71"/>
                    <a:pt x="105" y="71"/>
                    <a:pt x="105" y="71"/>
                  </a:cubicBezTo>
                  <a:cubicBezTo>
                    <a:pt x="105" y="71"/>
                    <a:pt x="104" y="71"/>
                    <a:pt x="104" y="70"/>
                  </a:cubicBezTo>
                  <a:cubicBezTo>
                    <a:pt x="44" y="52"/>
                    <a:pt x="44" y="52"/>
                    <a:pt x="44" y="52"/>
                  </a:cubicBezTo>
                  <a:cubicBezTo>
                    <a:pt x="39" y="56"/>
                    <a:pt x="36" y="66"/>
                    <a:pt x="35" y="78"/>
                  </a:cubicBezTo>
                  <a:cubicBezTo>
                    <a:pt x="38" y="80"/>
                    <a:pt x="41" y="84"/>
                    <a:pt x="41" y="88"/>
                  </a:cubicBezTo>
                  <a:cubicBezTo>
                    <a:pt x="41" y="92"/>
                    <a:pt x="38" y="96"/>
                    <a:pt x="35" y="98"/>
                  </a:cubicBezTo>
                  <a:cubicBezTo>
                    <a:pt x="41" y="138"/>
                    <a:pt x="41" y="138"/>
                    <a:pt x="41" y="138"/>
                  </a:cubicBezTo>
                  <a:cubicBezTo>
                    <a:pt x="41" y="138"/>
                    <a:pt x="40" y="139"/>
                    <a:pt x="40" y="140"/>
                  </a:cubicBezTo>
                  <a:cubicBezTo>
                    <a:pt x="39" y="141"/>
                    <a:pt x="38" y="141"/>
                    <a:pt x="38" y="141"/>
                  </a:cubicBezTo>
                  <a:cubicBezTo>
                    <a:pt x="20" y="141"/>
                    <a:pt x="20" y="141"/>
                    <a:pt x="20" y="141"/>
                  </a:cubicBezTo>
                  <a:cubicBezTo>
                    <a:pt x="19" y="141"/>
                    <a:pt x="18" y="141"/>
                    <a:pt x="18" y="140"/>
                  </a:cubicBezTo>
                  <a:cubicBezTo>
                    <a:pt x="17" y="139"/>
                    <a:pt x="17" y="138"/>
                    <a:pt x="17" y="138"/>
                  </a:cubicBezTo>
                  <a:cubicBezTo>
                    <a:pt x="22" y="98"/>
                    <a:pt x="22" y="98"/>
                    <a:pt x="22" y="98"/>
                  </a:cubicBezTo>
                  <a:cubicBezTo>
                    <a:pt x="19" y="96"/>
                    <a:pt x="17" y="92"/>
                    <a:pt x="17" y="88"/>
                  </a:cubicBezTo>
                  <a:cubicBezTo>
                    <a:pt x="17" y="84"/>
                    <a:pt x="20" y="80"/>
                    <a:pt x="23" y="78"/>
                  </a:cubicBezTo>
                  <a:cubicBezTo>
                    <a:pt x="24" y="67"/>
                    <a:pt x="26" y="56"/>
                    <a:pt x="32" y="48"/>
                  </a:cubicBezTo>
                  <a:cubicBezTo>
                    <a:pt x="2" y="38"/>
                    <a:pt x="2" y="38"/>
                    <a:pt x="2" y="38"/>
                  </a:cubicBezTo>
                  <a:cubicBezTo>
                    <a:pt x="0" y="38"/>
                    <a:pt x="0" y="37"/>
                    <a:pt x="0" y="35"/>
                  </a:cubicBezTo>
                  <a:cubicBezTo>
                    <a:pt x="0" y="34"/>
                    <a:pt x="0" y="33"/>
                    <a:pt x="2" y="33"/>
                  </a:cubicBezTo>
                  <a:cubicBezTo>
                    <a:pt x="104" y="0"/>
                    <a:pt x="104" y="0"/>
                    <a:pt x="104" y="0"/>
                  </a:cubicBezTo>
                  <a:cubicBezTo>
                    <a:pt x="104" y="0"/>
                    <a:pt x="105" y="0"/>
                    <a:pt x="105" y="0"/>
                  </a:cubicBezTo>
                  <a:cubicBezTo>
                    <a:pt x="105" y="0"/>
                    <a:pt x="106" y="0"/>
                    <a:pt x="106" y="0"/>
                  </a:cubicBezTo>
                  <a:cubicBezTo>
                    <a:pt x="208" y="33"/>
                    <a:pt x="208" y="33"/>
                    <a:pt x="208" y="33"/>
                  </a:cubicBezTo>
                  <a:cubicBezTo>
                    <a:pt x="210" y="33"/>
                    <a:pt x="210" y="34"/>
                    <a:pt x="210" y="35"/>
                  </a:cubicBezTo>
                  <a:cubicBezTo>
                    <a:pt x="210" y="37"/>
                    <a:pt x="210" y="38"/>
                    <a:pt x="208" y="38"/>
                  </a:cubicBezTo>
                  <a:close/>
                  <a:moveTo>
                    <a:pt x="164" y="94"/>
                  </a:moveTo>
                  <a:cubicBezTo>
                    <a:pt x="164" y="107"/>
                    <a:pt x="137" y="117"/>
                    <a:pt x="105" y="117"/>
                  </a:cubicBezTo>
                  <a:cubicBezTo>
                    <a:pt x="73" y="117"/>
                    <a:pt x="46" y="107"/>
                    <a:pt x="46" y="94"/>
                  </a:cubicBezTo>
                  <a:cubicBezTo>
                    <a:pt x="48" y="65"/>
                    <a:pt x="48" y="65"/>
                    <a:pt x="48" y="65"/>
                  </a:cubicBezTo>
                  <a:cubicBezTo>
                    <a:pt x="101" y="82"/>
                    <a:pt x="101" y="82"/>
                    <a:pt x="101" y="82"/>
                  </a:cubicBezTo>
                  <a:cubicBezTo>
                    <a:pt x="102" y="82"/>
                    <a:pt x="104" y="82"/>
                    <a:pt x="105" y="82"/>
                  </a:cubicBezTo>
                  <a:cubicBezTo>
                    <a:pt x="106" y="82"/>
                    <a:pt x="108" y="82"/>
                    <a:pt x="109" y="82"/>
                  </a:cubicBezTo>
                  <a:cubicBezTo>
                    <a:pt x="162" y="65"/>
                    <a:pt x="162" y="65"/>
                    <a:pt x="162" y="65"/>
                  </a:cubicBezTo>
                  <a:lnTo>
                    <a:pt x="164" y="9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118" name="Group 14"/>
          <p:cNvGrpSpPr/>
          <p:nvPr/>
        </p:nvGrpSpPr>
        <p:grpSpPr>
          <a:xfrm>
            <a:off x="5262245" y="4916170"/>
            <a:ext cx="1111250" cy="963295"/>
            <a:chOff x="3897771" y="3699175"/>
            <a:chExt cx="823252" cy="710758"/>
          </a:xfrm>
        </p:grpSpPr>
        <p:grpSp>
          <p:nvGrpSpPr>
            <p:cNvPr id="119" name="Group 226"/>
            <p:cNvGrpSpPr/>
            <p:nvPr/>
          </p:nvGrpSpPr>
          <p:grpSpPr>
            <a:xfrm>
              <a:off x="3897771" y="3699175"/>
              <a:ext cx="823252" cy="710758"/>
              <a:chOff x="3755667" y="1931353"/>
              <a:chExt cx="680374" cy="587404"/>
            </a:xfrm>
          </p:grpSpPr>
          <p:sp>
            <p:nvSpPr>
              <p:cNvPr id="121" name="Freeform 46"/>
              <p:cNvSpPr/>
              <p:nvPr/>
            </p:nvSpPr>
            <p:spPr bwMode="auto">
              <a:xfrm>
                <a:off x="3755667" y="1931353"/>
                <a:ext cx="680374" cy="587404"/>
              </a:xfrm>
              <a:custGeom>
                <a:gdLst>
                  <a:gd name="T0" fmla="*/ 161 w 643"/>
                  <a:gd name="T1" fmla="*/ 0 h 555"/>
                  <a:gd name="T2" fmla="*/ 482 w 643"/>
                  <a:gd name="T3" fmla="*/ 0 h 555"/>
                  <a:gd name="T4" fmla="*/ 643 w 643"/>
                  <a:gd name="T5" fmla="*/ 277 h 555"/>
                  <a:gd name="T6" fmla="*/ 482 w 643"/>
                  <a:gd name="T7" fmla="*/ 555 h 555"/>
                  <a:gd name="T8" fmla="*/ 161 w 643"/>
                  <a:gd name="T9" fmla="*/ 555 h 555"/>
                  <a:gd name="T10" fmla="*/ 0 w 643"/>
                  <a:gd name="T11" fmla="*/ 277 h 555"/>
                  <a:gd name="T12" fmla="*/ 161 w 643"/>
                  <a:gd name="T13" fmla="*/ 0 h 5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43" h="555">
                    <a:moveTo>
                      <a:pt x="161" y="0"/>
                    </a:moveTo>
                    <a:lnTo>
                      <a:pt x="482" y="0"/>
                    </a:lnTo>
                    <a:lnTo>
                      <a:pt x="643" y="277"/>
                    </a:lnTo>
                    <a:lnTo>
                      <a:pt x="482" y="555"/>
                    </a:lnTo>
                    <a:lnTo>
                      <a:pt x="161" y="555"/>
                    </a:lnTo>
                    <a:lnTo>
                      <a:pt x="0" y="277"/>
                    </a:lnTo>
                    <a:lnTo>
                      <a:pt x="161" y="0"/>
                    </a:lnTo>
                    <a:close/>
                  </a:path>
                </a:pathLst>
              </a:custGeom>
              <a:solidFill>
                <a:schemeClr val="accent4"/>
              </a:solidFill>
              <a:ln w="0">
                <a:noFill/>
                <a:prstDash val="solid"/>
                <a:round/>
              </a:ln>
            </p:spPr>
            <p:txBody>
              <a:bodyPr vert="horz" wrap="square" lIns="96766" tIns="48383" rIns="96766" bIns="48383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296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endParaRPr>
              </a:p>
            </p:txBody>
          </p:sp>
          <p:sp>
            <p:nvSpPr>
              <p:cNvPr id="122" name="Freeform 46"/>
              <p:cNvSpPr/>
              <p:nvPr/>
            </p:nvSpPr>
            <p:spPr bwMode="auto">
              <a:xfrm>
                <a:off x="3840267" y="2004393"/>
                <a:ext cx="511175" cy="441325"/>
              </a:xfrm>
              <a:custGeom>
                <a:gdLst>
                  <a:gd name="T0" fmla="*/ 161 w 643"/>
                  <a:gd name="T1" fmla="*/ 0 h 555"/>
                  <a:gd name="T2" fmla="*/ 482 w 643"/>
                  <a:gd name="T3" fmla="*/ 0 h 555"/>
                  <a:gd name="T4" fmla="*/ 643 w 643"/>
                  <a:gd name="T5" fmla="*/ 277 h 555"/>
                  <a:gd name="T6" fmla="*/ 482 w 643"/>
                  <a:gd name="T7" fmla="*/ 555 h 555"/>
                  <a:gd name="T8" fmla="*/ 161 w 643"/>
                  <a:gd name="T9" fmla="*/ 555 h 555"/>
                  <a:gd name="T10" fmla="*/ 0 w 643"/>
                  <a:gd name="T11" fmla="*/ 277 h 555"/>
                  <a:gd name="T12" fmla="*/ 161 w 643"/>
                  <a:gd name="T13" fmla="*/ 0 h 5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43" h="555">
                    <a:moveTo>
                      <a:pt x="161" y="0"/>
                    </a:moveTo>
                    <a:lnTo>
                      <a:pt x="482" y="0"/>
                    </a:lnTo>
                    <a:lnTo>
                      <a:pt x="643" y="277"/>
                    </a:lnTo>
                    <a:lnTo>
                      <a:pt x="482" y="555"/>
                    </a:lnTo>
                    <a:lnTo>
                      <a:pt x="161" y="555"/>
                    </a:lnTo>
                    <a:lnTo>
                      <a:pt x="0" y="277"/>
                    </a:lnTo>
                    <a:lnTo>
                      <a:pt x="161" y="0"/>
                    </a:lnTo>
                    <a:close/>
                  </a:path>
                </a:pathLst>
              </a:custGeom>
              <a:solidFill>
                <a:schemeClr val="accent3"/>
              </a:solidFill>
              <a:ln w="0">
                <a:noFill/>
                <a:prstDash val="solid"/>
                <a:round/>
              </a:ln>
            </p:spPr>
            <p:txBody>
              <a:bodyPr vert="horz" wrap="square" lIns="96766" tIns="48383" rIns="96766" bIns="48383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296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endParaRPr>
              </a:p>
            </p:txBody>
          </p:sp>
        </p:grpSp>
        <p:sp>
          <p:nvSpPr>
            <p:cNvPr id="120" name="Freeform 10"/>
            <p:cNvSpPr>
              <a:spLocks noEditPoints="1"/>
            </p:cNvSpPr>
            <p:nvPr/>
          </p:nvSpPr>
          <p:spPr bwMode="auto">
            <a:xfrm>
              <a:off x="4160844" y="3911642"/>
              <a:ext cx="309068" cy="285823"/>
            </a:xfrm>
            <a:custGeom>
              <a:gdLst>
                <a:gd name="T0" fmla="*/ 152 w 152"/>
                <a:gd name="T1" fmla="*/ 114 h 140"/>
                <a:gd name="T2" fmla="*/ 149 w 152"/>
                <a:gd name="T3" fmla="*/ 117 h 140"/>
                <a:gd name="T4" fmla="*/ 129 w 152"/>
                <a:gd name="T5" fmla="*/ 117 h 140"/>
                <a:gd name="T6" fmla="*/ 129 w 152"/>
                <a:gd name="T7" fmla="*/ 131 h 140"/>
                <a:gd name="T8" fmla="*/ 120 w 152"/>
                <a:gd name="T9" fmla="*/ 140 h 140"/>
                <a:gd name="T10" fmla="*/ 32 w 152"/>
                <a:gd name="T11" fmla="*/ 140 h 140"/>
                <a:gd name="T12" fmla="*/ 23 w 152"/>
                <a:gd name="T13" fmla="*/ 131 h 140"/>
                <a:gd name="T14" fmla="*/ 23 w 152"/>
                <a:gd name="T15" fmla="*/ 117 h 140"/>
                <a:gd name="T16" fmla="*/ 3 w 152"/>
                <a:gd name="T17" fmla="*/ 117 h 140"/>
                <a:gd name="T18" fmla="*/ 0 w 152"/>
                <a:gd name="T19" fmla="*/ 114 h 140"/>
                <a:gd name="T20" fmla="*/ 0 w 152"/>
                <a:gd name="T21" fmla="*/ 76 h 140"/>
                <a:gd name="T22" fmla="*/ 17 w 152"/>
                <a:gd name="T23" fmla="*/ 58 h 140"/>
                <a:gd name="T24" fmla="*/ 23 w 152"/>
                <a:gd name="T25" fmla="*/ 58 h 140"/>
                <a:gd name="T26" fmla="*/ 23 w 152"/>
                <a:gd name="T27" fmla="*/ 8 h 140"/>
                <a:gd name="T28" fmla="*/ 32 w 152"/>
                <a:gd name="T29" fmla="*/ 0 h 140"/>
                <a:gd name="T30" fmla="*/ 94 w 152"/>
                <a:gd name="T31" fmla="*/ 0 h 140"/>
                <a:gd name="T32" fmla="*/ 109 w 152"/>
                <a:gd name="T33" fmla="*/ 6 h 140"/>
                <a:gd name="T34" fmla="*/ 123 w 152"/>
                <a:gd name="T35" fmla="*/ 20 h 140"/>
                <a:gd name="T36" fmla="*/ 129 w 152"/>
                <a:gd name="T37" fmla="*/ 35 h 140"/>
                <a:gd name="T38" fmla="*/ 129 w 152"/>
                <a:gd name="T39" fmla="*/ 58 h 140"/>
                <a:gd name="T40" fmla="*/ 135 w 152"/>
                <a:gd name="T41" fmla="*/ 58 h 140"/>
                <a:gd name="T42" fmla="*/ 152 w 152"/>
                <a:gd name="T43" fmla="*/ 76 h 140"/>
                <a:gd name="T44" fmla="*/ 152 w 152"/>
                <a:gd name="T45" fmla="*/ 114 h 140"/>
                <a:gd name="T46" fmla="*/ 117 w 152"/>
                <a:gd name="T47" fmla="*/ 70 h 140"/>
                <a:gd name="T48" fmla="*/ 117 w 152"/>
                <a:gd name="T49" fmla="*/ 35 h 140"/>
                <a:gd name="T50" fmla="*/ 102 w 152"/>
                <a:gd name="T51" fmla="*/ 35 h 140"/>
                <a:gd name="T52" fmla="*/ 94 w 152"/>
                <a:gd name="T53" fmla="*/ 26 h 140"/>
                <a:gd name="T54" fmla="*/ 94 w 152"/>
                <a:gd name="T55" fmla="*/ 11 h 140"/>
                <a:gd name="T56" fmla="*/ 35 w 152"/>
                <a:gd name="T57" fmla="*/ 11 h 140"/>
                <a:gd name="T58" fmla="*/ 35 w 152"/>
                <a:gd name="T59" fmla="*/ 70 h 140"/>
                <a:gd name="T60" fmla="*/ 117 w 152"/>
                <a:gd name="T61" fmla="*/ 70 h 140"/>
                <a:gd name="T62" fmla="*/ 117 w 152"/>
                <a:gd name="T63" fmla="*/ 129 h 140"/>
                <a:gd name="T64" fmla="*/ 117 w 152"/>
                <a:gd name="T65" fmla="*/ 105 h 140"/>
                <a:gd name="T66" fmla="*/ 35 w 152"/>
                <a:gd name="T67" fmla="*/ 105 h 140"/>
                <a:gd name="T68" fmla="*/ 35 w 152"/>
                <a:gd name="T69" fmla="*/ 129 h 140"/>
                <a:gd name="T70" fmla="*/ 117 w 152"/>
                <a:gd name="T71" fmla="*/ 129 h 140"/>
                <a:gd name="T72" fmla="*/ 135 w 152"/>
                <a:gd name="T73" fmla="*/ 70 h 140"/>
                <a:gd name="T74" fmla="*/ 129 w 152"/>
                <a:gd name="T75" fmla="*/ 76 h 140"/>
                <a:gd name="T76" fmla="*/ 135 w 152"/>
                <a:gd name="T77" fmla="*/ 82 h 140"/>
                <a:gd name="T78" fmla="*/ 140 w 152"/>
                <a:gd name="T79" fmla="*/ 76 h 140"/>
                <a:gd name="T80" fmla="*/ 135 w 152"/>
                <a:gd name="T81" fmla="*/ 70 h 1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52" h="140">
                  <a:moveTo>
                    <a:pt x="152" y="114"/>
                  </a:moveTo>
                  <a:cubicBezTo>
                    <a:pt x="152" y="115"/>
                    <a:pt x="151" y="117"/>
                    <a:pt x="149" y="117"/>
                  </a:cubicBezTo>
                  <a:cubicBezTo>
                    <a:pt x="129" y="117"/>
                    <a:pt x="129" y="117"/>
                    <a:pt x="129" y="117"/>
                  </a:cubicBezTo>
                  <a:cubicBezTo>
                    <a:pt x="129" y="131"/>
                    <a:pt x="129" y="131"/>
                    <a:pt x="129" y="131"/>
                  </a:cubicBezTo>
                  <a:cubicBezTo>
                    <a:pt x="129" y="136"/>
                    <a:pt x="125" y="140"/>
                    <a:pt x="120" y="140"/>
                  </a:cubicBezTo>
                  <a:cubicBezTo>
                    <a:pt x="32" y="140"/>
                    <a:pt x="32" y="140"/>
                    <a:pt x="32" y="140"/>
                  </a:cubicBezTo>
                  <a:cubicBezTo>
                    <a:pt x="27" y="140"/>
                    <a:pt x="23" y="136"/>
                    <a:pt x="23" y="131"/>
                  </a:cubicBezTo>
                  <a:cubicBezTo>
                    <a:pt x="23" y="117"/>
                    <a:pt x="23" y="117"/>
                    <a:pt x="23" y="117"/>
                  </a:cubicBezTo>
                  <a:cubicBezTo>
                    <a:pt x="3" y="117"/>
                    <a:pt x="3" y="117"/>
                    <a:pt x="3" y="117"/>
                  </a:cubicBezTo>
                  <a:cubicBezTo>
                    <a:pt x="1" y="117"/>
                    <a:pt x="0" y="115"/>
                    <a:pt x="0" y="114"/>
                  </a:cubicBezTo>
                  <a:cubicBezTo>
                    <a:pt x="0" y="76"/>
                    <a:pt x="0" y="76"/>
                    <a:pt x="0" y="76"/>
                  </a:cubicBezTo>
                  <a:cubicBezTo>
                    <a:pt x="0" y="66"/>
                    <a:pt x="8" y="58"/>
                    <a:pt x="17" y="58"/>
                  </a:cubicBezTo>
                  <a:cubicBezTo>
                    <a:pt x="23" y="58"/>
                    <a:pt x="23" y="58"/>
                    <a:pt x="23" y="5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4"/>
                    <a:pt x="27" y="0"/>
                    <a:pt x="32" y="0"/>
                  </a:cubicBezTo>
                  <a:cubicBezTo>
                    <a:pt x="94" y="0"/>
                    <a:pt x="94" y="0"/>
                    <a:pt x="94" y="0"/>
                  </a:cubicBezTo>
                  <a:cubicBezTo>
                    <a:pt x="98" y="0"/>
                    <a:pt x="105" y="2"/>
                    <a:pt x="109" y="6"/>
                  </a:cubicBezTo>
                  <a:cubicBezTo>
                    <a:pt x="123" y="20"/>
                    <a:pt x="123" y="20"/>
                    <a:pt x="123" y="20"/>
                  </a:cubicBezTo>
                  <a:cubicBezTo>
                    <a:pt x="126" y="23"/>
                    <a:pt x="129" y="30"/>
                    <a:pt x="129" y="35"/>
                  </a:cubicBezTo>
                  <a:cubicBezTo>
                    <a:pt x="129" y="58"/>
                    <a:pt x="129" y="58"/>
                    <a:pt x="129" y="58"/>
                  </a:cubicBezTo>
                  <a:cubicBezTo>
                    <a:pt x="135" y="58"/>
                    <a:pt x="135" y="58"/>
                    <a:pt x="135" y="58"/>
                  </a:cubicBezTo>
                  <a:cubicBezTo>
                    <a:pt x="144" y="58"/>
                    <a:pt x="152" y="66"/>
                    <a:pt x="152" y="76"/>
                  </a:cubicBezTo>
                  <a:lnTo>
                    <a:pt x="152" y="114"/>
                  </a:lnTo>
                  <a:close/>
                  <a:moveTo>
                    <a:pt x="117" y="70"/>
                  </a:moveTo>
                  <a:cubicBezTo>
                    <a:pt x="117" y="35"/>
                    <a:pt x="117" y="35"/>
                    <a:pt x="117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98" y="35"/>
                    <a:pt x="94" y="31"/>
                    <a:pt x="94" y="26"/>
                  </a:cubicBezTo>
                  <a:cubicBezTo>
                    <a:pt x="94" y="11"/>
                    <a:pt x="94" y="11"/>
                    <a:pt x="94" y="11"/>
                  </a:cubicBezTo>
                  <a:cubicBezTo>
                    <a:pt x="35" y="11"/>
                    <a:pt x="35" y="11"/>
                    <a:pt x="35" y="11"/>
                  </a:cubicBezTo>
                  <a:cubicBezTo>
                    <a:pt x="35" y="70"/>
                    <a:pt x="35" y="70"/>
                    <a:pt x="35" y="70"/>
                  </a:cubicBezTo>
                  <a:lnTo>
                    <a:pt x="117" y="70"/>
                  </a:lnTo>
                  <a:close/>
                  <a:moveTo>
                    <a:pt x="117" y="129"/>
                  </a:moveTo>
                  <a:cubicBezTo>
                    <a:pt x="117" y="105"/>
                    <a:pt x="117" y="105"/>
                    <a:pt x="117" y="105"/>
                  </a:cubicBezTo>
                  <a:cubicBezTo>
                    <a:pt x="35" y="105"/>
                    <a:pt x="35" y="105"/>
                    <a:pt x="35" y="105"/>
                  </a:cubicBezTo>
                  <a:cubicBezTo>
                    <a:pt x="35" y="129"/>
                    <a:pt x="35" y="129"/>
                    <a:pt x="35" y="129"/>
                  </a:cubicBezTo>
                  <a:lnTo>
                    <a:pt x="117" y="129"/>
                  </a:lnTo>
                  <a:close/>
                  <a:moveTo>
                    <a:pt x="135" y="70"/>
                  </a:moveTo>
                  <a:cubicBezTo>
                    <a:pt x="131" y="70"/>
                    <a:pt x="129" y="73"/>
                    <a:pt x="129" y="76"/>
                  </a:cubicBezTo>
                  <a:cubicBezTo>
                    <a:pt x="129" y="79"/>
                    <a:pt x="131" y="82"/>
                    <a:pt x="135" y="82"/>
                  </a:cubicBezTo>
                  <a:cubicBezTo>
                    <a:pt x="138" y="82"/>
                    <a:pt x="140" y="79"/>
                    <a:pt x="140" y="76"/>
                  </a:cubicBezTo>
                  <a:cubicBezTo>
                    <a:pt x="140" y="73"/>
                    <a:pt x="138" y="70"/>
                    <a:pt x="135" y="7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123" name="Group 3"/>
          <p:cNvGrpSpPr/>
          <p:nvPr/>
        </p:nvGrpSpPr>
        <p:grpSpPr>
          <a:xfrm>
            <a:off x="4973707" y="2492953"/>
            <a:ext cx="1111390" cy="947626"/>
            <a:chOff x="3684228" y="1869676"/>
            <a:chExt cx="823252" cy="710758"/>
          </a:xfrm>
        </p:grpSpPr>
        <p:grpSp>
          <p:nvGrpSpPr>
            <p:cNvPr id="124" name="Group 1"/>
            <p:cNvGrpSpPr/>
            <p:nvPr/>
          </p:nvGrpSpPr>
          <p:grpSpPr>
            <a:xfrm>
              <a:off x="3684228" y="1869676"/>
              <a:ext cx="823252" cy="710758"/>
              <a:chOff x="3755667" y="1931353"/>
              <a:chExt cx="680374" cy="587404"/>
            </a:xfrm>
            <a:solidFill>
              <a:srgbClr val="FFFFFF"/>
            </a:solidFill>
          </p:grpSpPr>
          <p:sp>
            <p:nvSpPr>
              <p:cNvPr id="126" name="Freeform 46"/>
              <p:cNvSpPr/>
              <p:nvPr/>
            </p:nvSpPr>
            <p:spPr bwMode="auto">
              <a:xfrm>
                <a:off x="3755667" y="1931353"/>
                <a:ext cx="680374" cy="587404"/>
              </a:xfrm>
              <a:custGeom>
                <a:gdLst>
                  <a:gd name="T0" fmla="*/ 161 w 643"/>
                  <a:gd name="T1" fmla="*/ 0 h 555"/>
                  <a:gd name="T2" fmla="*/ 482 w 643"/>
                  <a:gd name="T3" fmla="*/ 0 h 555"/>
                  <a:gd name="T4" fmla="*/ 643 w 643"/>
                  <a:gd name="T5" fmla="*/ 277 h 555"/>
                  <a:gd name="T6" fmla="*/ 482 w 643"/>
                  <a:gd name="T7" fmla="*/ 555 h 555"/>
                  <a:gd name="T8" fmla="*/ 161 w 643"/>
                  <a:gd name="T9" fmla="*/ 555 h 555"/>
                  <a:gd name="T10" fmla="*/ 0 w 643"/>
                  <a:gd name="T11" fmla="*/ 277 h 555"/>
                  <a:gd name="T12" fmla="*/ 161 w 643"/>
                  <a:gd name="T13" fmla="*/ 0 h 5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43" h="555">
                    <a:moveTo>
                      <a:pt x="161" y="0"/>
                    </a:moveTo>
                    <a:lnTo>
                      <a:pt x="482" y="0"/>
                    </a:lnTo>
                    <a:lnTo>
                      <a:pt x="643" y="277"/>
                    </a:lnTo>
                    <a:lnTo>
                      <a:pt x="482" y="555"/>
                    </a:lnTo>
                    <a:lnTo>
                      <a:pt x="161" y="555"/>
                    </a:lnTo>
                    <a:lnTo>
                      <a:pt x="0" y="277"/>
                    </a:lnTo>
                    <a:lnTo>
                      <a:pt x="161" y="0"/>
                    </a:lnTo>
                    <a:close/>
                  </a:path>
                </a:pathLst>
              </a:custGeom>
              <a:solidFill>
                <a:schemeClr val="accent4"/>
              </a:solidFill>
              <a:ln w="0">
                <a:noFill/>
                <a:prstDash val="solid"/>
                <a:round/>
              </a:ln>
            </p:spPr>
            <p:txBody>
              <a:bodyPr vert="horz" wrap="square" lIns="96766" tIns="48383" rIns="96766" bIns="48383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296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endParaRPr>
              </a:p>
            </p:txBody>
          </p:sp>
          <p:sp>
            <p:nvSpPr>
              <p:cNvPr id="127" name="Freeform 46"/>
              <p:cNvSpPr/>
              <p:nvPr/>
            </p:nvSpPr>
            <p:spPr bwMode="auto">
              <a:xfrm>
                <a:off x="3840267" y="2004393"/>
                <a:ext cx="511175" cy="441325"/>
              </a:xfrm>
              <a:custGeom>
                <a:gdLst>
                  <a:gd name="T0" fmla="*/ 161 w 643"/>
                  <a:gd name="T1" fmla="*/ 0 h 555"/>
                  <a:gd name="T2" fmla="*/ 482 w 643"/>
                  <a:gd name="T3" fmla="*/ 0 h 555"/>
                  <a:gd name="T4" fmla="*/ 643 w 643"/>
                  <a:gd name="T5" fmla="*/ 277 h 555"/>
                  <a:gd name="T6" fmla="*/ 482 w 643"/>
                  <a:gd name="T7" fmla="*/ 555 h 555"/>
                  <a:gd name="T8" fmla="*/ 161 w 643"/>
                  <a:gd name="T9" fmla="*/ 555 h 555"/>
                  <a:gd name="T10" fmla="*/ 0 w 643"/>
                  <a:gd name="T11" fmla="*/ 277 h 555"/>
                  <a:gd name="T12" fmla="*/ 161 w 643"/>
                  <a:gd name="T13" fmla="*/ 0 h 5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43" h="555">
                    <a:moveTo>
                      <a:pt x="161" y="0"/>
                    </a:moveTo>
                    <a:lnTo>
                      <a:pt x="482" y="0"/>
                    </a:lnTo>
                    <a:lnTo>
                      <a:pt x="643" y="277"/>
                    </a:lnTo>
                    <a:lnTo>
                      <a:pt x="482" y="555"/>
                    </a:lnTo>
                    <a:lnTo>
                      <a:pt x="161" y="555"/>
                    </a:lnTo>
                    <a:lnTo>
                      <a:pt x="0" y="277"/>
                    </a:lnTo>
                    <a:lnTo>
                      <a:pt x="161" y="0"/>
                    </a:lnTo>
                    <a:close/>
                  </a:path>
                </a:pathLst>
              </a:custGeom>
              <a:solidFill>
                <a:schemeClr val="accent3"/>
              </a:solidFill>
              <a:ln w="0">
                <a:noFill/>
                <a:prstDash val="solid"/>
                <a:round/>
              </a:ln>
            </p:spPr>
            <p:txBody>
              <a:bodyPr vert="horz" wrap="square" lIns="96766" tIns="48383" rIns="96766" bIns="48383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296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endParaRPr>
              </a:p>
            </p:txBody>
          </p:sp>
        </p:grpSp>
        <p:sp>
          <p:nvSpPr>
            <p:cNvPr id="125" name="Freeform 11"/>
            <p:cNvSpPr>
              <a:spLocks noEditPoints="1"/>
            </p:cNvSpPr>
            <p:nvPr/>
          </p:nvSpPr>
          <p:spPr bwMode="auto">
            <a:xfrm>
              <a:off x="3950778" y="2059444"/>
              <a:ext cx="290153" cy="341524"/>
            </a:xfrm>
            <a:custGeom>
              <a:gdLst>
                <a:gd name="T0" fmla="*/ 118 w 129"/>
                <a:gd name="T1" fmla="*/ 87 h 152"/>
                <a:gd name="T2" fmla="*/ 107 w 129"/>
                <a:gd name="T3" fmla="*/ 99 h 152"/>
                <a:gd name="T4" fmla="*/ 51 w 129"/>
                <a:gd name="T5" fmla="*/ 107 h 152"/>
                <a:gd name="T6" fmla="*/ 15 w 129"/>
                <a:gd name="T7" fmla="*/ 94 h 152"/>
                <a:gd name="T8" fmla="*/ 9 w 129"/>
                <a:gd name="T9" fmla="*/ 79 h 152"/>
                <a:gd name="T10" fmla="*/ 0 w 129"/>
                <a:gd name="T11" fmla="*/ 22 h 152"/>
                <a:gd name="T12" fmla="*/ 17 w 129"/>
                <a:gd name="T13" fmla="*/ 8 h 152"/>
                <a:gd name="T14" fmla="*/ 46 w 129"/>
                <a:gd name="T15" fmla="*/ 2 h 152"/>
                <a:gd name="T16" fmla="*/ 107 w 129"/>
                <a:gd name="T17" fmla="*/ 6 h 152"/>
                <a:gd name="T18" fmla="*/ 127 w 129"/>
                <a:gd name="T19" fmla="*/ 18 h 152"/>
                <a:gd name="T20" fmla="*/ 128 w 129"/>
                <a:gd name="T21" fmla="*/ 27 h 152"/>
                <a:gd name="T22" fmla="*/ 118 w 129"/>
                <a:gd name="T23" fmla="*/ 87 h 152"/>
                <a:gd name="T24" fmla="*/ 101 w 129"/>
                <a:gd name="T25" fmla="*/ 141 h 152"/>
                <a:gd name="T26" fmla="*/ 47 w 129"/>
                <a:gd name="T27" fmla="*/ 148 h 152"/>
                <a:gd name="T28" fmla="*/ 21 w 129"/>
                <a:gd name="T29" fmla="*/ 135 h 152"/>
                <a:gd name="T30" fmla="*/ 16 w 129"/>
                <a:gd name="T31" fmla="*/ 108 h 152"/>
                <a:gd name="T32" fmla="*/ 16 w 129"/>
                <a:gd name="T33" fmla="*/ 106 h 152"/>
                <a:gd name="T34" fmla="*/ 18 w 129"/>
                <a:gd name="T35" fmla="*/ 106 h 152"/>
                <a:gd name="T36" fmla="*/ 111 w 129"/>
                <a:gd name="T37" fmla="*/ 106 h 152"/>
                <a:gd name="T38" fmla="*/ 112 w 129"/>
                <a:gd name="T39" fmla="*/ 115 h 152"/>
                <a:gd name="T40" fmla="*/ 101 w 129"/>
                <a:gd name="T41" fmla="*/ 141 h 152"/>
                <a:gd name="T42" fmla="*/ 89 w 129"/>
                <a:gd name="T43" fmla="*/ 13 h 152"/>
                <a:gd name="T44" fmla="*/ 38 w 129"/>
                <a:gd name="T45" fmla="*/ 13 h 152"/>
                <a:gd name="T46" fmla="*/ 22 w 129"/>
                <a:gd name="T47" fmla="*/ 20 h 152"/>
                <a:gd name="T48" fmla="*/ 44 w 129"/>
                <a:gd name="T49" fmla="*/ 28 h 152"/>
                <a:gd name="T50" fmla="*/ 85 w 129"/>
                <a:gd name="T51" fmla="*/ 28 h 152"/>
                <a:gd name="T52" fmla="*/ 106 w 129"/>
                <a:gd name="T53" fmla="*/ 20 h 152"/>
                <a:gd name="T54" fmla="*/ 89 w 129"/>
                <a:gd name="T55" fmla="*/ 13 h 152"/>
                <a:gd name="T56" fmla="*/ 56 w 129"/>
                <a:gd name="T57" fmla="*/ 54 h 152"/>
                <a:gd name="T58" fmla="*/ 44 w 129"/>
                <a:gd name="T59" fmla="*/ 74 h 152"/>
                <a:gd name="T60" fmla="*/ 66 w 129"/>
                <a:gd name="T61" fmla="*/ 93 h 152"/>
                <a:gd name="T62" fmla="*/ 84 w 129"/>
                <a:gd name="T63" fmla="*/ 70 h 152"/>
                <a:gd name="T64" fmla="*/ 56 w 129"/>
                <a:gd name="T65" fmla="*/ 54 h 152"/>
                <a:gd name="T66" fmla="*/ 59 w 129"/>
                <a:gd name="T67" fmla="*/ 82 h 152"/>
                <a:gd name="T68" fmla="*/ 59 w 129"/>
                <a:gd name="T69" fmla="*/ 64 h 152"/>
                <a:gd name="T70" fmla="*/ 74 w 129"/>
                <a:gd name="T71" fmla="*/ 72 h 152"/>
                <a:gd name="T72" fmla="*/ 59 w 129"/>
                <a:gd name="T73" fmla="*/ 82 h 1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29" h="152">
                  <a:moveTo>
                    <a:pt x="118" y="87"/>
                  </a:moveTo>
                  <a:cubicBezTo>
                    <a:pt x="117" y="93"/>
                    <a:pt x="111" y="96"/>
                    <a:pt x="107" y="99"/>
                  </a:cubicBezTo>
                  <a:cubicBezTo>
                    <a:pt x="89" y="107"/>
                    <a:pt x="69" y="109"/>
                    <a:pt x="51" y="107"/>
                  </a:cubicBezTo>
                  <a:cubicBezTo>
                    <a:pt x="38" y="106"/>
                    <a:pt x="25" y="102"/>
                    <a:pt x="15" y="94"/>
                  </a:cubicBezTo>
                  <a:cubicBezTo>
                    <a:pt x="10" y="90"/>
                    <a:pt x="10" y="84"/>
                    <a:pt x="9" y="79"/>
                  </a:cubicBezTo>
                  <a:cubicBezTo>
                    <a:pt x="6" y="60"/>
                    <a:pt x="2" y="41"/>
                    <a:pt x="0" y="22"/>
                  </a:cubicBezTo>
                  <a:cubicBezTo>
                    <a:pt x="1" y="14"/>
                    <a:pt x="10" y="10"/>
                    <a:pt x="17" y="8"/>
                  </a:cubicBezTo>
                  <a:cubicBezTo>
                    <a:pt x="26" y="4"/>
                    <a:pt x="36" y="3"/>
                    <a:pt x="46" y="2"/>
                  </a:cubicBezTo>
                  <a:cubicBezTo>
                    <a:pt x="66" y="0"/>
                    <a:pt x="87" y="1"/>
                    <a:pt x="107" y="6"/>
                  </a:cubicBezTo>
                  <a:cubicBezTo>
                    <a:pt x="115" y="9"/>
                    <a:pt x="122" y="12"/>
                    <a:pt x="127" y="18"/>
                  </a:cubicBezTo>
                  <a:cubicBezTo>
                    <a:pt x="129" y="20"/>
                    <a:pt x="129" y="24"/>
                    <a:pt x="128" y="27"/>
                  </a:cubicBezTo>
                  <a:cubicBezTo>
                    <a:pt x="125" y="47"/>
                    <a:pt x="121" y="67"/>
                    <a:pt x="118" y="87"/>
                  </a:cubicBezTo>
                  <a:close/>
                  <a:moveTo>
                    <a:pt x="101" y="141"/>
                  </a:moveTo>
                  <a:cubicBezTo>
                    <a:pt x="85" y="151"/>
                    <a:pt x="65" y="152"/>
                    <a:pt x="47" y="148"/>
                  </a:cubicBezTo>
                  <a:cubicBezTo>
                    <a:pt x="37" y="147"/>
                    <a:pt x="26" y="144"/>
                    <a:pt x="21" y="135"/>
                  </a:cubicBezTo>
                  <a:cubicBezTo>
                    <a:pt x="18" y="126"/>
                    <a:pt x="17" y="117"/>
                    <a:pt x="16" y="108"/>
                  </a:cubicBezTo>
                  <a:cubicBezTo>
                    <a:pt x="16" y="106"/>
                    <a:pt x="16" y="106"/>
                    <a:pt x="16" y="106"/>
                  </a:cubicBezTo>
                  <a:cubicBezTo>
                    <a:pt x="18" y="106"/>
                    <a:pt x="18" y="106"/>
                    <a:pt x="18" y="106"/>
                  </a:cubicBezTo>
                  <a:cubicBezTo>
                    <a:pt x="45" y="124"/>
                    <a:pt x="83" y="124"/>
                    <a:pt x="111" y="106"/>
                  </a:cubicBezTo>
                  <a:cubicBezTo>
                    <a:pt x="115" y="107"/>
                    <a:pt x="112" y="112"/>
                    <a:pt x="112" y="115"/>
                  </a:cubicBezTo>
                  <a:cubicBezTo>
                    <a:pt x="109" y="124"/>
                    <a:pt x="110" y="136"/>
                    <a:pt x="101" y="141"/>
                  </a:cubicBezTo>
                  <a:close/>
                  <a:moveTo>
                    <a:pt x="89" y="13"/>
                  </a:moveTo>
                  <a:cubicBezTo>
                    <a:pt x="72" y="11"/>
                    <a:pt x="55" y="10"/>
                    <a:pt x="38" y="13"/>
                  </a:cubicBezTo>
                  <a:cubicBezTo>
                    <a:pt x="32" y="14"/>
                    <a:pt x="26" y="15"/>
                    <a:pt x="22" y="20"/>
                  </a:cubicBezTo>
                  <a:cubicBezTo>
                    <a:pt x="28" y="26"/>
                    <a:pt x="36" y="27"/>
                    <a:pt x="44" y="28"/>
                  </a:cubicBezTo>
                  <a:cubicBezTo>
                    <a:pt x="57" y="29"/>
                    <a:pt x="71" y="30"/>
                    <a:pt x="85" y="28"/>
                  </a:cubicBezTo>
                  <a:cubicBezTo>
                    <a:pt x="92" y="27"/>
                    <a:pt x="101" y="26"/>
                    <a:pt x="106" y="20"/>
                  </a:cubicBezTo>
                  <a:cubicBezTo>
                    <a:pt x="102" y="15"/>
                    <a:pt x="95" y="14"/>
                    <a:pt x="89" y="13"/>
                  </a:cubicBezTo>
                  <a:close/>
                  <a:moveTo>
                    <a:pt x="56" y="54"/>
                  </a:moveTo>
                  <a:cubicBezTo>
                    <a:pt x="48" y="57"/>
                    <a:pt x="43" y="65"/>
                    <a:pt x="44" y="74"/>
                  </a:cubicBezTo>
                  <a:cubicBezTo>
                    <a:pt x="44" y="85"/>
                    <a:pt x="55" y="94"/>
                    <a:pt x="66" y="93"/>
                  </a:cubicBezTo>
                  <a:cubicBezTo>
                    <a:pt x="77" y="92"/>
                    <a:pt x="86" y="81"/>
                    <a:pt x="84" y="70"/>
                  </a:cubicBezTo>
                  <a:cubicBezTo>
                    <a:pt x="83" y="57"/>
                    <a:pt x="68" y="48"/>
                    <a:pt x="56" y="54"/>
                  </a:cubicBezTo>
                  <a:close/>
                  <a:moveTo>
                    <a:pt x="59" y="82"/>
                  </a:moveTo>
                  <a:cubicBezTo>
                    <a:pt x="52" y="79"/>
                    <a:pt x="52" y="67"/>
                    <a:pt x="59" y="64"/>
                  </a:cubicBezTo>
                  <a:cubicBezTo>
                    <a:pt x="65" y="60"/>
                    <a:pt x="74" y="65"/>
                    <a:pt x="74" y="72"/>
                  </a:cubicBezTo>
                  <a:cubicBezTo>
                    <a:pt x="75" y="80"/>
                    <a:pt x="66" y="86"/>
                    <a:pt x="59" y="8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sp>
        <p:nvSpPr>
          <p:cNvPr id="129" name="Rectangle 14"/>
          <p:cNvSpPr/>
          <p:nvPr/>
        </p:nvSpPr>
        <p:spPr bwMode="auto">
          <a:xfrm>
            <a:off x="1372061" y="1196321"/>
            <a:ext cx="9491036" cy="4800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此处添加详细文本描述，建议与标题相关并符合整体语言风格，语言描述尽量简洁生动。尽量将每页幻灯片的字数控制在</a:t>
            </a:r>
            <a:r>
              <a:rPr lang="en-US" altLang="zh-CN" sz="127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200</a:t>
            </a:r>
            <a:r>
              <a:rPr lang="zh-CN" altLang="en-US" sz="127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字以内，</a:t>
            </a:r>
          </a:p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据统计每页幻灯片的最好控制在</a:t>
            </a:r>
            <a:r>
              <a:rPr lang="en-US" altLang="zh-CN" sz="127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5</a:t>
            </a:r>
            <a:r>
              <a:rPr lang="zh-CN" altLang="en-US" sz="127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分钟之内。</a:t>
            </a: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advTm="10548" p14:dur="1250">
        <p15:prstTrans prst="peelOff"/>
      </p:transition>
    </mc:Choice>
    <mc:Fallback>
      <p:transition spd="slow" advTm="1054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8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3" presetID="18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5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7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60" presetID="18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2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6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73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5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77" presetID="18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9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81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90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2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94" presetID="18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6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9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07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9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86" grpId="0"/>
      <p:bldP spid="87" grpId="0"/>
      <p:bldP spid="88" grpId="0"/>
      <p:bldP spid="12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4788" t="40931"/>
          <a:stretch>
            <a:fillRect/>
          </a:stretch>
        </p:blipFill>
        <p:spPr>
          <a:xfrm>
            <a:off x="0" y="0"/>
            <a:ext cx="5626170" cy="3219450"/>
          </a:xfrm>
          <a:custGeom>
            <a:gdLst>
              <a:gd name="connsiteX0" fmla="*/ 0 w 5626170"/>
              <a:gd name="connsiteY0" fmla="*/ 0 h 3219450"/>
              <a:gd name="connsiteX1" fmla="*/ 5626170 w 5626170"/>
              <a:gd name="connsiteY1" fmla="*/ 0 h 3219450"/>
              <a:gd name="connsiteX2" fmla="*/ 5626170 w 5626170"/>
              <a:gd name="connsiteY2" fmla="*/ 3219450 h 3219450"/>
              <a:gd name="connsiteX3" fmla="*/ 0 w 5626170"/>
              <a:gd name="connsiteY3" fmla="*/ 3219450 h 3219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26170" h="3219450">
                <a:moveTo>
                  <a:pt x="0" y="0"/>
                </a:moveTo>
                <a:lnTo>
                  <a:pt x="5626170" y="0"/>
                </a:lnTo>
                <a:lnTo>
                  <a:pt x="5626170" y="3219450"/>
                </a:lnTo>
                <a:lnTo>
                  <a:pt x="0" y="3219450"/>
                </a:lnTo>
                <a:close/>
              </a:path>
            </a:pathLst>
          </a:cu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0832" t="56273"/>
          <a:stretch>
            <a:fillRect/>
          </a:stretch>
        </p:blipFill>
        <p:spPr>
          <a:xfrm rot="10800000">
            <a:off x="7765981" y="4474754"/>
            <a:ext cx="4426019" cy="2383246"/>
          </a:xfrm>
          <a:custGeom>
            <a:gdLst>
              <a:gd name="connsiteX0" fmla="*/ 4426019 w 4426019"/>
              <a:gd name="connsiteY0" fmla="*/ 2383246 h 2383246"/>
              <a:gd name="connsiteX1" fmla="*/ 0 w 4426019"/>
              <a:gd name="connsiteY1" fmla="*/ 2383246 h 2383246"/>
              <a:gd name="connsiteX2" fmla="*/ 0 w 4426019"/>
              <a:gd name="connsiteY2" fmla="*/ 0 h 2383246"/>
              <a:gd name="connsiteX3" fmla="*/ 4426019 w 4426019"/>
              <a:gd name="connsiteY3" fmla="*/ 0 h 23832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26019" h="2383246">
                <a:moveTo>
                  <a:pt x="4426019" y="2383246"/>
                </a:moveTo>
                <a:lnTo>
                  <a:pt x="0" y="2383246"/>
                </a:lnTo>
                <a:lnTo>
                  <a:pt x="0" y="0"/>
                </a:lnTo>
                <a:lnTo>
                  <a:pt x="4426019" y="0"/>
                </a:lnTo>
                <a:close/>
              </a:path>
            </a:pathLst>
          </a:custGeom>
        </p:spPr>
      </p:pic>
      <p:sp>
        <p:nvSpPr>
          <p:cNvPr id="48" name="菱形 47"/>
          <p:cNvSpPr/>
          <p:nvPr/>
        </p:nvSpPr>
        <p:spPr>
          <a:xfrm>
            <a:off x="6014050" y="1520825"/>
            <a:ext cx="2885440" cy="2885440"/>
          </a:xfrm>
          <a:prstGeom prst="diamond">
            <a:avLst/>
          </a:prstGeom>
          <a:solidFill>
            <a:schemeClr val="accent6"/>
          </a:solidFill>
          <a:ln w="38100">
            <a:gradFill flip="none" rotWithShape="1">
              <a:gsLst>
                <a:gs pos="0">
                  <a:schemeClr val="bg1">
                    <a:lumMod val="75000"/>
                  </a:schemeClr>
                </a:gs>
                <a:gs pos="100000">
                  <a:schemeClr val="bg1"/>
                </a:gs>
              </a:gsLst>
              <a:lin ang="8100000" scaled="1"/>
            </a:gradFill>
          </a:ln>
          <a:effectLst>
            <a:innerShdw blurRad="63500" dist="254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9" name="菱形 48"/>
          <p:cNvSpPr/>
          <p:nvPr/>
        </p:nvSpPr>
        <p:spPr>
          <a:xfrm>
            <a:off x="5897211" y="1033146"/>
            <a:ext cx="3119120" cy="3119120"/>
          </a:xfrm>
          <a:prstGeom prst="diamond">
            <a:avLst/>
          </a:prstGeom>
          <a:solidFill>
            <a:schemeClr val="accent5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>
              <a:rot lat="0" lon="0" rev="4800000"/>
            </a:lightRig>
          </a:scene3d>
          <a:sp3d>
            <a:bevelT w="63500" h="254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6806078" y="1917064"/>
            <a:ext cx="1214233" cy="48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Part2</a:t>
            </a:r>
          </a:p>
        </p:txBody>
      </p:sp>
      <p:sp>
        <p:nvSpPr>
          <p:cNvPr id="51" name="矩形 50"/>
          <p:cNvSpPr/>
          <p:nvPr/>
        </p:nvSpPr>
        <p:spPr>
          <a:xfrm>
            <a:off x="6102554" y="2284928"/>
            <a:ext cx="2621280" cy="6134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bg1"/>
                </a:solidFill>
                <a:effectLst>
                  <a:innerShdw blurRad="63500" dist="50800" dir="18900000">
                    <a:prstClr val="black">
                      <a:alpha val="50000"/>
                    </a:prstClr>
                  </a:innerShdw>
                </a:effectLst>
                <a:latin typeface="微软雅黑" panose="020b0503020204020204" charset="-122"/>
                <a:ea typeface="微软雅黑" panose="020b0503020204020204" charset="-122"/>
              </a:rPr>
              <a:t>单击添加标题</a:t>
            </a:r>
          </a:p>
        </p:txBody>
      </p:sp>
      <p:sp>
        <p:nvSpPr>
          <p:cNvPr id="52" name="KSO_Shape"/>
          <p:cNvSpPr/>
          <p:nvPr/>
        </p:nvSpPr>
        <p:spPr bwMode="auto">
          <a:xfrm>
            <a:off x="7322844" y="3000497"/>
            <a:ext cx="267848" cy="535694"/>
          </a:xfrm>
          <a:custGeom>
            <a:rect l="0" t="0" r="r" b="b"/>
            <a:pathLst>
              <a:path w="725488" h="1450976">
                <a:moveTo>
                  <a:pt x="180975" y="543686"/>
                </a:moveTo>
                <a:lnTo>
                  <a:pt x="544513" y="543686"/>
                </a:lnTo>
                <a:lnTo>
                  <a:pt x="544513" y="785648"/>
                </a:lnTo>
                <a:lnTo>
                  <a:pt x="544248" y="794903"/>
                </a:lnTo>
                <a:lnTo>
                  <a:pt x="543187" y="804158"/>
                </a:lnTo>
                <a:lnTo>
                  <a:pt x="542392" y="813149"/>
                </a:lnTo>
                <a:lnTo>
                  <a:pt x="540536" y="822140"/>
                </a:lnTo>
                <a:lnTo>
                  <a:pt x="538679" y="830867"/>
                </a:lnTo>
                <a:lnTo>
                  <a:pt x="536293" y="839329"/>
                </a:lnTo>
                <a:lnTo>
                  <a:pt x="533111" y="847791"/>
                </a:lnTo>
                <a:lnTo>
                  <a:pt x="530194" y="856253"/>
                </a:lnTo>
                <a:lnTo>
                  <a:pt x="526482" y="864186"/>
                </a:lnTo>
                <a:lnTo>
                  <a:pt x="522504" y="871855"/>
                </a:lnTo>
                <a:lnTo>
                  <a:pt x="517997" y="879523"/>
                </a:lnTo>
                <a:lnTo>
                  <a:pt x="513224" y="886928"/>
                </a:lnTo>
                <a:lnTo>
                  <a:pt x="508186" y="893803"/>
                </a:lnTo>
                <a:lnTo>
                  <a:pt x="502882" y="900943"/>
                </a:lnTo>
                <a:lnTo>
                  <a:pt x="497049" y="907290"/>
                </a:lnTo>
                <a:lnTo>
                  <a:pt x="490950" y="913636"/>
                </a:lnTo>
                <a:lnTo>
                  <a:pt x="484851" y="919718"/>
                </a:lnTo>
                <a:lnTo>
                  <a:pt x="478222" y="925271"/>
                </a:lnTo>
                <a:lnTo>
                  <a:pt x="471328" y="930825"/>
                </a:lnTo>
                <a:lnTo>
                  <a:pt x="464169" y="935849"/>
                </a:lnTo>
                <a:lnTo>
                  <a:pt x="456744" y="940609"/>
                </a:lnTo>
                <a:lnTo>
                  <a:pt x="449054" y="944840"/>
                </a:lnTo>
                <a:lnTo>
                  <a:pt x="441630" y="949071"/>
                </a:lnTo>
                <a:lnTo>
                  <a:pt x="433145" y="952773"/>
                </a:lnTo>
                <a:lnTo>
                  <a:pt x="424925" y="955682"/>
                </a:lnTo>
                <a:lnTo>
                  <a:pt x="416705" y="958855"/>
                </a:lnTo>
                <a:lnTo>
                  <a:pt x="407954" y="961235"/>
                </a:lnTo>
                <a:lnTo>
                  <a:pt x="399204" y="963086"/>
                </a:lnTo>
                <a:lnTo>
                  <a:pt x="390188" y="964673"/>
                </a:lnTo>
                <a:lnTo>
                  <a:pt x="380908" y="965730"/>
                </a:lnTo>
                <a:lnTo>
                  <a:pt x="371892" y="966788"/>
                </a:lnTo>
                <a:lnTo>
                  <a:pt x="362612" y="966788"/>
                </a:lnTo>
                <a:lnTo>
                  <a:pt x="353331" y="966788"/>
                </a:lnTo>
                <a:lnTo>
                  <a:pt x="344050" y="965730"/>
                </a:lnTo>
                <a:lnTo>
                  <a:pt x="334770" y="964673"/>
                </a:lnTo>
                <a:lnTo>
                  <a:pt x="326019" y="963086"/>
                </a:lnTo>
                <a:lnTo>
                  <a:pt x="317269" y="961235"/>
                </a:lnTo>
                <a:lnTo>
                  <a:pt x="308518" y="958855"/>
                </a:lnTo>
                <a:lnTo>
                  <a:pt x="300033" y="955682"/>
                </a:lnTo>
                <a:lnTo>
                  <a:pt x="291813" y="952773"/>
                </a:lnTo>
                <a:lnTo>
                  <a:pt x="283858" y="949071"/>
                </a:lnTo>
                <a:lnTo>
                  <a:pt x="275903" y="944840"/>
                </a:lnTo>
                <a:lnTo>
                  <a:pt x="268214" y="940609"/>
                </a:lnTo>
                <a:lnTo>
                  <a:pt x="261054" y="935849"/>
                </a:lnTo>
                <a:lnTo>
                  <a:pt x="253895" y="930825"/>
                </a:lnTo>
                <a:lnTo>
                  <a:pt x="247001" y="925271"/>
                </a:lnTo>
                <a:lnTo>
                  <a:pt x="240372" y="919718"/>
                </a:lnTo>
                <a:lnTo>
                  <a:pt x="234008" y="913636"/>
                </a:lnTo>
                <a:lnTo>
                  <a:pt x="228174" y="907290"/>
                </a:lnTo>
                <a:lnTo>
                  <a:pt x="222341" y="900943"/>
                </a:lnTo>
                <a:lnTo>
                  <a:pt x="217037" y="893803"/>
                </a:lnTo>
                <a:lnTo>
                  <a:pt x="211999" y="886928"/>
                </a:lnTo>
                <a:lnTo>
                  <a:pt x="207226" y="879523"/>
                </a:lnTo>
                <a:lnTo>
                  <a:pt x="202984" y="871855"/>
                </a:lnTo>
                <a:lnTo>
                  <a:pt x="199006" y="864186"/>
                </a:lnTo>
                <a:lnTo>
                  <a:pt x="195294" y="856253"/>
                </a:lnTo>
                <a:lnTo>
                  <a:pt x="191847" y="847791"/>
                </a:lnTo>
                <a:lnTo>
                  <a:pt x="189195" y="839329"/>
                </a:lnTo>
                <a:lnTo>
                  <a:pt x="186809" y="830867"/>
                </a:lnTo>
                <a:lnTo>
                  <a:pt x="184422" y="822140"/>
                </a:lnTo>
                <a:lnTo>
                  <a:pt x="183097" y="813149"/>
                </a:lnTo>
                <a:lnTo>
                  <a:pt x="181771" y="804158"/>
                </a:lnTo>
                <a:lnTo>
                  <a:pt x="181240" y="794903"/>
                </a:lnTo>
                <a:lnTo>
                  <a:pt x="180975" y="785648"/>
                </a:lnTo>
                <a:lnTo>
                  <a:pt x="180975" y="543686"/>
                </a:lnTo>
                <a:close/>
                <a:moveTo>
                  <a:pt x="60589" y="484188"/>
                </a:moveTo>
                <a:lnTo>
                  <a:pt x="66675" y="484453"/>
                </a:lnTo>
                <a:lnTo>
                  <a:pt x="72760" y="485510"/>
                </a:lnTo>
                <a:lnTo>
                  <a:pt x="78581" y="487096"/>
                </a:lnTo>
                <a:lnTo>
                  <a:pt x="84137" y="488947"/>
                </a:lnTo>
                <a:lnTo>
                  <a:pt x="89429" y="491591"/>
                </a:lnTo>
                <a:lnTo>
                  <a:pt x="94191" y="494499"/>
                </a:lnTo>
                <a:lnTo>
                  <a:pt x="99219" y="497935"/>
                </a:lnTo>
                <a:lnTo>
                  <a:pt x="103452" y="501901"/>
                </a:lnTo>
                <a:lnTo>
                  <a:pt x="107421" y="506131"/>
                </a:lnTo>
                <a:lnTo>
                  <a:pt x="110596" y="510889"/>
                </a:lnTo>
                <a:lnTo>
                  <a:pt x="113771" y="515912"/>
                </a:lnTo>
                <a:lnTo>
                  <a:pt x="116152" y="521200"/>
                </a:lnTo>
                <a:lnTo>
                  <a:pt x="118269" y="526487"/>
                </a:lnTo>
                <a:lnTo>
                  <a:pt x="119856" y="532303"/>
                </a:lnTo>
                <a:lnTo>
                  <a:pt x="120650" y="538383"/>
                </a:lnTo>
                <a:lnTo>
                  <a:pt x="121179" y="544464"/>
                </a:lnTo>
                <a:lnTo>
                  <a:pt x="121179" y="786095"/>
                </a:lnTo>
                <a:lnTo>
                  <a:pt x="121179" y="793233"/>
                </a:lnTo>
                <a:lnTo>
                  <a:pt x="121973" y="803807"/>
                </a:lnTo>
                <a:lnTo>
                  <a:pt x="123560" y="817554"/>
                </a:lnTo>
                <a:lnTo>
                  <a:pt x="124619" y="825750"/>
                </a:lnTo>
                <a:lnTo>
                  <a:pt x="126206" y="834209"/>
                </a:lnTo>
                <a:lnTo>
                  <a:pt x="128058" y="843462"/>
                </a:lnTo>
                <a:lnTo>
                  <a:pt x="130175" y="853244"/>
                </a:lnTo>
                <a:lnTo>
                  <a:pt x="132821" y="863290"/>
                </a:lnTo>
                <a:lnTo>
                  <a:pt x="136260" y="873600"/>
                </a:lnTo>
                <a:lnTo>
                  <a:pt x="139964" y="883910"/>
                </a:lnTo>
                <a:lnTo>
                  <a:pt x="144198" y="894485"/>
                </a:lnTo>
                <a:lnTo>
                  <a:pt x="149225" y="905588"/>
                </a:lnTo>
                <a:lnTo>
                  <a:pt x="154517" y="916163"/>
                </a:lnTo>
                <a:lnTo>
                  <a:pt x="160867" y="927002"/>
                </a:lnTo>
                <a:lnTo>
                  <a:pt x="164306" y="932289"/>
                </a:lnTo>
                <a:lnTo>
                  <a:pt x="167746" y="937577"/>
                </a:lnTo>
                <a:lnTo>
                  <a:pt x="171714" y="942864"/>
                </a:lnTo>
                <a:lnTo>
                  <a:pt x="175683" y="947887"/>
                </a:lnTo>
                <a:lnTo>
                  <a:pt x="179652" y="953174"/>
                </a:lnTo>
                <a:lnTo>
                  <a:pt x="184150" y="957933"/>
                </a:lnTo>
                <a:lnTo>
                  <a:pt x="188384" y="962956"/>
                </a:lnTo>
                <a:lnTo>
                  <a:pt x="193411" y="967714"/>
                </a:lnTo>
                <a:lnTo>
                  <a:pt x="198438" y="972209"/>
                </a:lnTo>
                <a:lnTo>
                  <a:pt x="203730" y="976967"/>
                </a:lnTo>
                <a:lnTo>
                  <a:pt x="209286" y="981197"/>
                </a:lnTo>
                <a:lnTo>
                  <a:pt x="214577" y="985427"/>
                </a:lnTo>
                <a:lnTo>
                  <a:pt x="220663" y="989657"/>
                </a:lnTo>
                <a:lnTo>
                  <a:pt x="226748" y="993622"/>
                </a:lnTo>
                <a:lnTo>
                  <a:pt x="233363" y="997323"/>
                </a:lnTo>
                <a:lnTo>
                  <a:pt x="239977" y="1001025"/>
                </a:lnTo>
                <a:lnTo>
                  <a:pt x="246857" y="1004461"/>
                </a:lnTo>
                <a:lnTo>
                  <a:pt x="254000" y="1007634"/>
                </a:lnTo>
                <a:lnTo>
                  <a:pt x="261673" y="1010542"/>
                </a:lnTo>
                <a:lnTo>
                  <a:pt x="269346" y="1013714"/>
                </a:lnTo>
                <a:lnTo>
                  <a:pt x="277019" y="1016093"/>
                </a:lnTo>
                <a:lnTo>
                  <a:pt x="285750" y="1018473"/>
                </a:lnTo>
                <a:lnTo>
                  <a:pt x="294217" y="1020852"/>
                </a:lnTo>
                <a:lnTo>
                  <a:pt x="302948" y="1022438"/>
                </a:lnTo>
                <a:lnTo>
                  <a:pt x="312209" y="1024024"/>
                </a:lnTo>
                <a:lnTo>
                  <a:pt x="321734" y="1025611"/>
                </a:lnTo>
                <a:lnTo>
                  <a:pt x="331523" y="1026404"/>
                </a:lnTo>
                <a:lnTo>
                  <a:pt x="341842" y="1027461"/>
                </a:lnTo>
                <a:lnTo>
                  <a:pt x="352161" y="1027726"/>
                </a:lnTo>
                <a:lnTo>
                  <a:pt x="362744" y="1027990"/>
                </a:lnTo>
                <a:lnTo>
                  <a:pt x="373857" y="1027726"/>
                </a:lnTo>
                <a:lnTo>
                  <a:pt x="384440" y="1027197"/>
                </a:lnTo>
                <a:lnTo>
                  <a:pt x="394759" y="1026404"/>
                </a:lnTo>
                <a:lnTo>
                  <a:pt x="404813" y="1025346"/>
                </a:lnTo>
                <a:lnTo>
                  <a:pt x="414602" y="1023760"/>
                </a:lnTo>
                <a:lnTo>
                  <a:pt x="424127" y="1022174"/>
                </a:lnTo>
                <a:lnTo>
                  <a:pt x="432859" y="1020059"/>
                </a:lnTo>
                <a:lnTo>
                  <a:pt x="441854" y="1017944"/>
                </a:lnTo>
                <a:lnTo>
                  <a:pt x="450321" y="1015565"/>
                </a:lnTo>
                <a:lnTo>
                  <a:pt x="458523" y="1012921"/>
                </a:lnTo>
                <a:lnTo>
                  <a:pt x="466196" y="1009749"/>
                </a:lnTo>
                <a:lnTo>
                  <a:pt x="473869" y="1006312"/>
                </a:lnTo>
                <a:lnTo>
                  <a:pt x="481013" y="1003140"/>
                </a:lnTo>
                <a:lnTo>
                  <a:pt x="488157" y="999438"/>
                </a:lnTo>
                <a:lnTo>
                  <a:pt x="494771" y="995473"/>
                </a:lnTo>
                <a:lnTo>
                  <a:pt x="501386" y="991507"/>
                </a:lnTo>
                <a:lnTo>
                  <a:pt x="507736" y="987278"/>
                </a:lnTo>
                <a:lnTo>
                  <a:pt x="513821" y="983048"/>
                </a:lnTo>
                <a:lnTo>
                  <a:pt x="519113" y="978289"/>
                </a:lnTo>
                <a:lnTo>
                  <a:pt x="524669" y="973795"/>
                </a:lnTo>
                <a:lnTo>
                  <a:pt x="530225" y="969036"/>
                </a:lnTo>
                <a:lnTo>
                  <a:pt x="534988" y="964013"/>
                </a:lnTo>
                <a:lnTo>
                  <a:pt x="540015" y="959255"/>
                </a:lnTo>
                <a:lnTo>
                  <a:pt x="544248" y="953967"/>
                </a:lnTo>
                <a:lnTo>
                  <a:pt x="548746" y="948944"/>
                </a:lnTo>
                <a:lnTo>
                  <a:pt x="552715" y="943657"/>
                </a:lnTo>
                <a:lnTo>
                  <a:pt x="556684" y="938105"/>
                </a:lnTo>
                <a:lnTo>
                  <a:pt x="560388" y="932554"/>
                </a:lnTo>
                <a:lnTo>
                  <a:pt x="564092" y="927266"/>
                </a:lnTo>
                <a:lnTo>
                  <a:pt x="567267" y="921715"/>
                </a:lnTo>
                <a:lnTo>
                  <a:pt x="573352" y="910876"/>
                </a:lnTo>
                <a:lnTo>
                  <a:pt x="578644" y="899772"/>
                </a:lnTo>
                <a:lnTo>
                  <a:pt x="583407" y="888404"/>
                </a:lnTo>
                <a:lnTo>
                  <a:pt x="587375" y="877830"/>
                </a:lnTo>
                <a:lnTo>
                  <a:pt x="591080" y="867255"/>
                </a:lnTo>
                <a:lnTo>
                  <a:pt x="594255" y="856416"/>
                </a:lnTo>
                <a:lnTo>
                  <a:pt x="596636" y="846899"/>
                </a:lnTo>
                <a:lnTo>
                  <a:pt x="598752" y="837117"/>
                </a:lnTo>
                <a:lnTo>
                  <a:pt x="600605" y="828129"/>
                </a:lnTo>
                <a:lnTo>
                  <a:pt x="601928" y="819934"/>
                </a:lnTo>
                <a:lnTo>
                  <a:pt x="602721" y="812267"/>
                </a:lnTo>
                <a:lnTo>
                  <a:pt x="604044" y="799577"/>
                </a:lnTo>
                <a:lnTo>
                  <a:pt x="604573" y="790853"/>
                </a:lnTo>
                <a:lnTo>
                  <a:pt x="604573" y="786095"/>
                </a:lnTo>
                <a:lnTo>
                  <a:pt x="604573" y="544464"/>
                </a:lnTo>
                <a:lnTo>
                  <a:pt x="604838" y="538383"/>
                </a:lnTo>
                <a:lnTo>
                  <a:pt x="605896" y="532303"/>
                </a:lnTo>
                <a:lnTo>
                  <a:pt x="607219" y="526487"/>
                </a:lnTo>
                <a:lnTo>
                  <a:pt x="609336" y="521200"/>
                </a:lnTo>
                <a:lnTo>
                  <a:pt x="611982" y="515912"/>
                </a:lnTo>
                <a:lnTo>
                  <a:pt x="614892" y="510889"/>
                </a:lnTo>
                <a:lnTo>
                  <a:pt x="618332" y="506131"/>
                </a:lnTo>
                <a:lnTo>
                  <a:pt x="622300" y="501901"/>
                </a:lnTo>
                <a:lnTo>
                  <a:pt x="626534" y="497935"/>
                </a:lnTo>
                <a:lnTo>
                  <a:pt x="631296" y="494499"/>
                </a:lnTo>
                <a:lnTo>
                  <a:pt x="636323" y="491591"/>
                </a:lnTo>
                <a:lnTo>
                  <a:pt x="641350" y="488947"/>
                </a:lnTo>
                <a:lnTo>
                  <a:pt x="646907" y="487096"/>
                </a:lnTo>
                <a:lnTo>
                  <a:pt x="652992" y="485510"/>
                </a:lnTo>
                <a:lnTo>
                  <a:pt x="658813" y="484453"/>
                </a:lnTo>
                <a:lnTo>
                  <a:pt x="664898" y="484188"/>
                </a:lnTo>
                <a:lnTo>
                  <a:pt x="671248" y="484453"/>
                </a:lnTo>
                <a:lnTo>
                  <a:pt x="677069" y="485510"/>
                </a:lnTo>
                <a:lnTo>
                  <a:pt x="682890" y="487096"/>
                </a:lnTo>
                <a:lnTo>
                  <a:pt x="688711" y="488947"/>
                </a:lnTo>
                <a:lnTo>
                  <a:pt x="694003" y="491591"/>
                </a:lnTo>
                <a:lnTo>
                  <a:pt x="698765" y="494499"/>
                </a:lnTo>
                <a:lnTo>
                  <a:pt x="703528" y="497935"/>
                </a:lnTo>
                <a:lnTo>
                  <a:pt x="708026" y="501901"/>
                </a:lnTo>
                <a:lnTo>
                  <a:pt x="711994" y="506131"/>
                </a:lnTo>
                <a:lnTo>
                  <a:pt x="715169" y="510889"/>
                </a:lnTo>
                <a:lnTo>
                  <a:pt x="718344" y="515912"/>
                </a:lnTo>
                <a:lnTo>
                  <a:pt x="720726" y="521200"/>
                </a:lnTo>
                <a:lnTo>
                  <a:pt x="722842" y="526487"/>
                </a:lnTo>
                <a:lnTo>
                  <a:pt x="724430" y="532303"/>
                </a:lnTo>
                <a:lnTo>
                  <a:pt x="725223" y="538383"/>
                </a:lnTo>
                <a:lnTo>
                  <a:pt x="725488" y="544464"/>
                </a:lnTo>
                <a:lnTo>
                  <a:pt x="725488" y="786095"/>
                </a:lnTo>
                <a:lnTo>
                  <a:pt x="725223" y="797462"/>
                </a:lnTo>
                <a:lnTo>
                  <a:pt x="724694" y="809095"/>
                </a:lnTo>
                <a:lnTo>
                  <a:pt x="723636" y="821255"/>
                </a:lnTo>
                <a:lnTo>
                  <a:pt x="722313" y="833681"/>
                </a:lnTo>
                <a:lnTo>
                  <a:pt x="720461" y="846370"/>
                </a:lnTo>
                <a:lnTo>
                  <a:pt x="718080" y="859853"/>
                </a:lnTo>
                <a:lnTo>
                  <a:pt x="714905" y="873336"/>
                </a:lnTo>
                <a:lnTo>
                  <a:pt x="711465" y="886554"/>
                </a:lnTo>
                <a:lnTo>
                  <a:pt x="707496" y="900830"/>
                </a:lnTo>
                <a:lnTo>
                  <a:pt x="702998" y="914312"/>
                </a:lnTo>
                <a:lnTo>
                  <a:pt x="698236" y="928324"/>
                </a:lnTo>
                <a:lnTo>
                  <a:pt x="692415" y="942335"/>
                </a:lnTo>
                <a:lnTo>
                  <a:pt x="686065" y="956347"/>
                </a:lnTo>
                <a:lnTo>
                  <a:pt x="679186" y="970094"/>
                </a:lnTo>
                <a:lnTo>
                  <a:pt x="671513" y="983841"/>
                </a:lnTo>
                <a:lnTo>
                  <a:pt x="663311" y="997323"/>
                </a:lnTo>
                <a:lnTo>
                  <a:pt x="658813" y="1003933"/>
                </a:lnTo>
                <a:lnTo>
                  <a:pt x="654315" y="1010542"/>
                </a:lnTo>
                <a:lnTo>
                  <a:pt x="649552" y="1017151"/>
                </a:lnTo>
                <a:lnTo>
                  <a:pt x="644525" y="1023496"/>
                </a:lnTo>
                <a:lnTo>
                  <a:pt x="639498" y="1029841"/>
                </a:lnTo>
                <a:lnTo>
                  <a:pt x="634207" y="1035921"/>
                </a:lnTo>
                <a:lnTo>
                  <a:pt x="628650" y="1042001"/>
                </a:lnTo>
                <a:lnTo>
                  <a:pt x="623094" y="1048082"/>
                </a:lnTo>
                <a:lnTo>
                  <a:pt x="617009" y="1054162"/>
                </a:lnTo>
                <a:lnTo>
                  <a:pt x="610923" y="1059978"/>
                </a:lnTo>
                <a:lnTo>
                  <a:pt x="604838" y="1065530"/>
                </a:lnTo>
                <a:lnTo>
                  <a:pt x="598488" y="1071082"/>
                </a:lnTo>
                <a:lnTo>
                  <a:pt x="591873" y="1076369"/>
                </a:lnTo>
                <a:lnTo>
                  <a:pt x="584730" y="1081656"/>
                </a:lnTo>
                <a:lnTo>
                  <a:pt x="577850" y="1086944"/>
                </a:lnTo>
                <a:lnTo>
                  <a:pt x="570442" y="1091702"/>
                </a:lnTo>
                <a:lnTo>
                  <a:pt x="563034" y="1096461"/>
                </a:lnTo>
                <a:lnTo>
                  <a:pt x="555096" y="1101219"/>
                </a:lnTo>
                <a:lnTo>
                  <a:pt x="547159" y="1105714"/>
                </a:lnTo>
                <a:lnTo>
                  <a:pt x="538957" y="1109944"/>
                </a:lnTo>
                <a:lnTo>
                  <a:pt x="530755" y="1113909"/>
                </a:lnTo>
                <a:lnTo>
                  <a:pt x="522288" y="1117875"/>
                </a:lnTo>
                <a:lnTo>
                  <a:pt x="513292" y="1121576"/>
                </a:lnTo>
                <a:lnTo>
                  <a:pt x="504296" y="1125277"/>
                </a:lnTo>
                <a:lnTo>
                  <a:pt x="495036" y="1128185"/>
                </a:lnTo>
                <a:lnTo>
                  <a:pt x="485246" y="1131357"/>
                </a:lnTo>
                <a:lnTo>
                  <a:pt x="475721" y="1134001"/>
                </a:lnTo>
                <a:lnTo>
                  <a:pt x="465932" y="1136909"/>
                </a:lnTo>
                <a:lnTo>
                  <a:pt x="455613" y="1139288"/>
                </a:lnTo>
                <a:lnTo>
                  <a:pt x="445029" y="1141139"/>
                </a:lnTo>
                <a:lnTo>
                  <a:pt x="434182" y="1142989"/>
                </a:lnTo>
                <a:lnTo>
                  <a:pt x="423069" y="1144840"/>
                </a:lnTo>
                <a:lnTo>
                  <a:pt x="423069" y="1329896"/>
                </a:lnTo>
                <a:lnTo>
                  <a:pt x="664898" y="1329896"/>
                </a:lnTo>
                <a:lnTo>
                  <a:pt x="671248" y="1330161"/>
                </a:lnTo>
                <a:lnTo>
                  <a:pt x="677069" y="1331218"/>
                </a:lnTo>
                <a:lnTo>
                  <a:pt x="682890" y="1332540"/>
                </a:lnTo>
                <a:lnTo>
                  <a:pt x="688711" y="1334919"/>
                </a:lnTo>
                <a:lnTo>
                  <a:pt x="694003" y="1337299"/>
                </a:lnTo>
                <a:lnTo>
                  <a:pt x="698765" y="1340207"/>
                </a:lnTo>
                <a:lnTo>
                  <a:pt x="703528" y="1343643"/>
                </a:lnTo>
                <a:lnTo>
                  <a:pt x="708026" y="1347609"/>
                </a:lnTo>
                <a:lnTo>
                  <a:pt x="711994" y="1351839"/>
                </a:lnTo>
                <a:lnTo>
                  <a:pt x="715169" y="1356862"/>
                </a:lnTo>
                <a:lnTo>
                  <a:pt x="718344" y="1361620"/>
                </a:lnTo>
                <a:lnTo>
                  <a:pt x="720726" y="1366908"/>
                </a:lnTo>
                <a:lnTo>
                  <a:pt x="722842" y="1372195"/>
                </a:lnTo>
                <a:lnTo>
                  <a:pt x="724430" y="1378011"/>
                </a:lnTo>
                <a:lnTo>
                  <a:pt x="725223" y="1384092"/>
                </a:lnTo>
                <a:lnTo>
                  <a:pt x="725488" y="1390172"/>
                </a:lnTo>
                <a:lnTo>
                  <a:pt x="725223" y="1396517"/>
                </a:lnTo>
                <a:lnTo>
                  <a:pt x="724430" y="1402333"/>
                </a:lnTo>
                <a:lnTo>
                  <a:pt x="722842" y="1408149"/>
                </a:lnTo>
                <a:lnTo>
                  <a:pt x="720726" y="1413965"/>
                </a:lnTo>
                <a:lnTo>
                  <a:pt x="718344" y="1419252"/>
                </a:lnTo>
                <a:lnTo>
                  <a:pt x="715169" y="1424011"/>
                </a:lnTo>
                <a:lnTo>
                  <a:pt x="711994" y="1429034"/>
                </a:lnTo>
                <a:lnTo>
                  <a:pt x="708026" y="1433264"/>
                </a:lnTo>
                <a:lnTo>
                  <a:pt x="703528" y="1436965"/>
                </a:lnTo>
                <a:lnTo>
                  <a:pt x="698765" y="1440402"/>
                </a:lnTo>
                <a:lnTo>
                  <a:pt x="694003" y="1443574"/>
                </a:lnTo>
                <a:lnTo>
                  <a:pt x="688711" y="1445953"/>
                </a:lnTo>
                <a:lnTo>
                  <a:pt x="682890" y="1448068"/>
                </a:lnTo>
                <a:lnTo>
                  <a:pt x="677069" y="1449654"/>
                </a:lnTo>
                <a:lnTo>
                  <a:pt x="671248" y="1450447"/>
                </a:lnTo>
                <a:lnTo>
                  <a:pt x="664898" y="1450976"/>
                </a:lnTo>
                <a:lnTo>
                  <a:pt x="60589" y="1450976"/>
                </a:lnTo>
                <a:lnTo>
                  <a:pt x="54239" y="1450447"/>
                </a:lnTo>
                <a:lnTo>
                  <a:pt x="48419" y="1449654"/>
                </a:lnTo>
                <a:lnTo>
                  <a:pt x="42598" y="1448068"/>
                </a:lnTo>
                <a:lnTo>
                  <a:pt x="37041" y="1445953"/>
                </a:lnTo>
                <a:lnTo>
                  <a:pt x="31750" y="1443574"/>
                </a:lnTo>
                <a:lnTo>
                  <a:pt x="26723" y="1440402"/>
                </a:lnTo>
                <a:lnTo>
                  <a:pt x="21960" y="1436965"/>
                </a:lnTo>
                <a:lnTo>
                  <a:pt x="17727" y="1433264"/>
                </a:lnTo>
                <a:lnTo>
                  <a:pt x="13758" y="1429034"/>
                </a:lnTo>
                <a:lnTo>
                  <a:pt x="10319" y="1424011"/>
                </a:lnTo>
                <a:lnTo>
                  <a:pt x="7408" y="1419252"/>
                </a:lnTo>
                <a:lnTo>
                  <a:pt x="5027" y="1413965"/>
                </a:lnTo>
                <a:lnTo>
                  <a:pt x="2646" y="1408149"/>
                </a:lnTo>
                <a:lnTo>
                  <a:pt x="1323" y="1402333"/>
                </a:lnTo>
                <a:lnTo>
                  <a:pt x="264" y="1396517"/>
                </a:lnTo>
                <a:lnTo>
                  <a:pt x="0" y="1390172"/>
                </a:lnTo>
                <a:lnTo>
                  <a:pt x="264" y="1384092"/>
                </a:lnTo>
                <a:lnTo>
                  <a:pt x="1323" y="1378011"/>
                </a:lnTo>
                <a:lnTo>
                  <a:pt x="2646" y="1372195"/>
                </a:lnTo>
                <a:lnTo>
                  <a:pt x="5027" y="1366908"/>
                </a:lnTo>
                <a:lnTo>
                  <a:pt x="7408" y="1361620"/>
                </a:lnTo>
                <a:lnTo>
                  <a:pt x="10319" y="1356862"/>
                </a:lnTo>
                <a:lnTo>
                  <a:pt x="13758" y="1351839"/>
                </a:lnTo>
                <a:lnTo>
                  <a:pt x="17727" y="1347609"/>
                </a:lnTo>
                <a:lnTo>
                  <a:pt x="21960" y="1343643"/>
                </a:lnTo>
                <a:lnTo>
                  <a:pt x="26723" y="1340207"/>
                </a:lnTo>
                <a:lnTo>
                  <a:pt x="31750" y="1337299"/>
                </a:lnTo>
                <a:lnTo>
                  <a:pt x="37041" y="1334919"/>
                </a:lnTo>
                <a:lnTo>
                  <a:pt x="42598" y="1332540"/>
                </a:lnTo>
                <a:lnTo>
                  <a:pt x="48419" y="1331218"/>
                </a:lnTo>
                <a:lnTo>
                  <a:pt x="54239" y="1330161"/>
                </a:lnTo>
                <a:lnTo>
                  <a:pt x="60589" y="1329896"/>
                </a:lnTo>
                <a:lnTo>
                  <a:pt x="302419" y="1329896"/>
                </a:lnTo>
                <a:lnTo>
                  <a:pt x="302419" y="1144840"/>
                </a:lnTo>
                <a:lnTo>
                  <a:pt x="291571" y="1142989"/>
                </a:lnTo>
                <a:lnTo>
                  <a:pt x="280459" y="1141139"/>
                </a:lnTo>
                <a:lnTo>
                  <a:pt x="270140" y="1139288"/>
                </a:lnTo>
                <a:lnTo>
                  <a:pt x="259821" y="1136909"/>
                </a:lnTo>
                <a:lnTo>
                  <a:pt x="250032" y="1134001"/>
                </a:lnTo>
                <a:lnTo>
                  <a:pt x="240242" y="1131357"/>
                </a:lnTo>
                <a:lnTo>
                  <a:pt x="230452" y="1128185"/>
                </a:lnTo>
                <a:lnTo>
                  <a:pt x="221457" y="1125277"/>
                </a:lnTo>
                <a:lnTo>
                  <a:pt x="212196" y="1121576"/>
                </a:lnTo>
                <a:lnTo>
                  <a:pt x="203465" y="1117875"/>
                </a:lnTo>
                <a:lnTo>
                  <a:pt x="194734" y="1113909"/>
                </a:lnTo>
                <a:lnTo>
                  <a:pt x="186532" y="1109944"/>
                </a:lnTo>
                <a:lnTo>
                  <a:pt x="178329" y="1105714"/>
                </a:lnTo>
                <a:lnTo>
                  <a:pt x="170392" y="1101219"/>
                </a:lnTo>
                <a:lnTo>
                  <a:pt x="162454" y="1096461"/>
                </a:lnTo>
                <a:lnTo>
                  <a:pt x="155310" y="1091702"/>
                </a:lnTo>
                <a:lnTo>
                  <a:pt x="147902" y="1086944"/>
                </a:lnTo>
                <a:lnTo>
                  <a:pt x="140758" y="1081656"/>
                </a:lnTo>
                <a:lnTo>
                  <a:pt x="133879" y="1076369"/>
                </a:lnTo>
                <a:lnTo>
                  <a:pt x="127264" y="1071082"/>
                </a:lnTo>
                <a:lnTo>
                  <a:pt x="120650" y="1065530"/>
                </a:lnTo>
                <a:lnTo>
                  <a:pt x="114564" y="1059978"/>
                </a:lnTo>
                <a:lnTo>
                  <a:pt x="108479" y="1054162"/>
                </a:lnTo>
                <a:lnTo>
                  <a:pt x="102394" y="1048082"/>
                </a:lnTo>
                <a:lnTo>
                  <a:pt x="97102" y="1042001"/>
                </a:lnTo>
                <a:lnTo>
                  <a:pt x="91546" y="1035921"/>
                </a:lnTo>
                <a:lnTo>
                  <a:pt x="85989" y="1029841"/>
                </a:lnTo>
                <a:lnTo>
                  <a:pt x="81227" y="1023496"/>
                </a:lnTo>
                <a:lnTo>
                  <a:pt x="75935" y="1017151"/>
                </a:lnTo>
                <a:lnTo>
                  <a:pt x="71437" y="1010542"/>
                </a:lnTo>
                <a:lnTo>
                  <a:pt x="66675" y="1003933"/>
                </a:lnTo>
                <a:lnTo>
                  <a:pt x="62177" y="997323"/>
                </a:lnTo>
                <a:lnTo>
                  <a:pt x="53975" y="983841"/>
                </a:lnTo>
                <a:lnTo>
                  <a:pt x="46302" y="970094"/>
                </a:lnTo>
                <a:lnTo>
                  <a:pt x="39687" y="956347"/>
                </a:lnTo>
                <a:lnTo>
                  <a:pt x="33337" y="942335"/>
                </a:lnTo>
                <a:lnTo>
                  <a:pt x="27516" y="928324"/>
                </a:lnTo>
                <a:lnTo>
                  <a:pt x="22489" y="914312"/>
                </a:lnTo>
                <a:lnTo>
                  <a:pt x="17991" y="900830"/>
                </a:lnTo>
                <a:lnTo>
                  <a:pt x="14023" y="886554"/>
                </a:lnTo>
                <a:lnTo>
                  <a:pt x="10583" y="873336"/>
                </a:lnTo>
                <a:lnTo>
                  <a:pt x="7673" y="859853"/>
                </a:lnTo>
                <a:lnTo>
                  <a:pt x="5291" y="846370"/>
                </a:lnTo>
                <a:lnTo>
                  <a:pt x="3439" y="833681"/>
                </a:lnTo>
                <a:lnTo>
                  <a:pt x="1852" y="821255"/>
                </a:lnTo>
                <a:lnTo>
                  <a:pt x="1058" y="809095"/>
                </a:lnTo>
                <a:lnTo>
                  <a:pt x="264" y="797462"/>
                </a:lnTo>
                <a:lnTo>
                  <a:pt x="0" y="786095"/>
                </a:lnTo>
                <a:lnTo>
                  <a:pt x="0" y="544464"/>
                </a:lnTo>
                <a:lnTo>
                  <a:pt x="264" y="538383"/>
                </a:lnTo>
                <a:lnTo>
                  <a:pt x="1323" y="532303"/>
                </a:lnTo>
                <a:lnTo>
                  <a:pt x="2646" y="526487"/>
                </a:lnTo>
                <a:lnTo>
                  <a:pt x="5027" y="521200"/>
                </a:lnTo>
                <a:lnTo>
                  <a:pt x="7408" y="515912"/>
                </a:lnTo>
                <a:lnTo>
                  <a:pt x="10319" y="510889"/>
                </a:lnTo>
                <a:lnTo>
                  <a:pt x="13758" y="506131"/>
                </a:lnTo>
                <a:lnTo>
                  <a:pt x="17727" y="501901"/>
                </a:lnTo>
                <a:lnTo>
                  <a:pt x="21960" y="497935"/>
                </a:lnTo>
                <a:lnTo>
                  <a:pt x="26723" y="494499"/>
                </a:lnTo>
                <a:lnTo>
                  <a:pt x="31750" y="491591"/>
                </a:lnTo>
                <a:lnTo>
                  <a:pt x="37041" y="488947"/>
                </a:lnTo>
                <a:lnTo>
                  <a:pt x="42598" y="487096"/>
                </a:lnTo>
                <a:lnTo>
                  <a:pt x="48419" y="485510"/>
                </a:lnTo>
                <a:lnTo>
                  <a:pt x="54239" y="484453"/>
                </a:lnTo>
                <a:lnTo>
                  <a:pt x="60589" y="484188"/>
                </a:lnTo>
                <a:close/>
                <a:moveTo>
                  <a:pt x="362612" y="0"/>
                </a:moveTo>
                <a:lnTo>
                  <a:pt x="372158" y="265"/>
                </a:lnTo>
                <a:lnTo>
                  <a:pt x="381438" y="1058"/>
                </a:lnTo>
                <a:lnTo>
                  <a:pt x="390454" y="2116"/>
                </a:lnTo>
                <a:lnTo>
                  <a:pt x="399204" y="3967"/>
                </a:lnTo>
                <a:lnTo>
                  <a:pt x="408219" y="5553"/>
                </a:lnTo>
                <a:lnTo>
                  <a:pt x="416705" y="8198"/>
                </a:lnTo>
                <a:lnTo>
                  <a:pt x="424925" y="11107"/>
                </a:lnTo>
                <a:lnTo>
                  <a:pt x="433145" y="14280"/>
                </a:lnTo>
                <a:lnTo>
                  <a:pt x="441630" y="17982"/>
                </a:lnTo>
                <a:lnTo>
                  <a:pt x="449054" y="21949"/>
                </a:lnTo>
                <a:lnTo>
                  <a:pt x="456744" y="26444"/>
                </a:lnTo>
                <a:lnTo>
                  <a:pt x="464169" y="30939"/>
                </a:lnTo>
                <a:lnTo>
                  <a:pt x="471328" y="36228"/>
                </a:lnTo>
                <a:lnTo>
                  <a:pt x="478222" y="41253"/>
                </a:lnTo>
                <a:lnTo>
                  <a:pt x="484851" y="47070"/>
                </a:lnTo>
                <a:lnTo>
                  <a:pt x="490950" y="53152"/>
                </a:lnTo>
                <a:lnTo>
                  <a:pt x="497049" y="59234"/>
                </a:lnTo>
                <a:lnTo>
                  <a:pt x="502882" y="66110"/>
                </a:lnTo>
                <a:lnTo>
                  <a:pt x="508186" y="72721"/>
                </a:lnTo>
                <a:lnTo>
                  <a:pt x="513224" y="80125"/>
                </a:lnTo>
                <a:lnTo>
                  <a:pt x="517997" y="87265"/>
                </a:lnTo>
                <a:lnTo>
                  <a:pt x="522504" y="94934"/>
                </a:lnTo>
                <a:lnTo>
                  <a:pt x="526482" y="102602"/>
                </a:lnTo>
                <a:lnTo>
                  <a:pt x="530194" y="110800"/>
                </a:lnTo>
                <a:lnTo>
                  <a:pt x="533111" y="118998"/>
                </a:lnTo>
                <a:lnTo>
                  <a:pt x="536293" y="127195"/>
                </a:lnTo>
                <a:lnTo>
                  <a:pt x="538679" y="136186"/>
                </a:lnTo>
                <a:lnTo>
                  <a:pt x="540536" y="144648"/>
                </a:lnTo>
                <a:lnTo>
                  <a:pt x="542392" y="153903"/>
                </a:lnTo>
                <a:lnTo>
                  <a:pt x="543187" y="162630"/>
                </a:lnTo>
                <a:lnTo>
                  <a:pt x="544248" y="172150"/>
                </a:lnTo>
                <a:lnTo>
                  <a:pt x="544513" y="181141"/>
                </a:lnTo>
                <a:lnTo>
                  <a:pt x="544513" y="483394"/>
                </a:lnTo>
                <a:lnTo>
                  <a:pt x="180975" y="483394"/>
                </a:lnTo>
                <a:lnTo>
                  <a:pt x="180975" y="181141"/>
                </a:lnTo>
                <a:lnTo>
                  <a:pt x="181240" y="172150"/>
                </a:lnTo>
                <a:lnTo>
                  <a:pt x="181771" y="162630"/>
                </a:lnTo>
                <a:lnTo>
                  <a:pt x="183097" y="153903"/>
                </a:lnTo>
                <a:lnTo>
                  <a:pt x="184422" y="144648"/>
                </a:lnTo>
                <a:lnTo>
                  <a:pt x="186809" y="136186"/>
                </a:lnTo>
                <a:lnTo>
                  <a:pt x="189195" y="127195"/>
                </a:lnTo>
                <a:lnTo>
                  <a:pt x="191847" y="118998"/>
                </a:lnTo>
                <a:lnTo>
                  <a:pt x="195294" y="110800"/>
                </a:lnTo>
                <a:lnTo>
                  <a:pt x="199006" y="102602"/>
                </a:lnTo>
                <a:lnTo>
                  <a:pt x="202984" y="94934"/>
                </a:lnTo>
                <a:lnTo>
                  <a:pt x="207226" y="87265"/>
                </a:lnTo>
                <a:lnTo>
                  <a:pt x="211999" y="80125"/>
                </a:lnTo>
                <a:lnTo>
                  <a:pt x="217037" y="72721"/>
                </a:lnTo>
                <a:lnTo>
                  <a:pt x="222341" y="66110"/>
                </a:lnTo>
                <a:lnTo>
                  <a:pt x="228174" y="59234"/>
                </a:lnTo>
                <a:lnTo>
                  <a:pt x="234008" y="53152"/>
                </a:lnTo>
                <a:lnTo>
                  <a:pt x="240372" y="47070"/>
                </a:lnTo>
                <a:lnTo>
                  <a:pt x="247266" y="41253"/>
                </a:lnTo>
                <a:lnTo>
                  <a:pt x="253895" y="36228"/>
                </a:lnTo>
                <a:lnTo>
                  <a:pt x="261054" y="30939"/>
                </a:lnTo>
                <a:lnTo>
                  <a:pt x="268479" y="26444"/>
                </a:lnTo>
                <a:lnTo>
                  <a:pt x="275903" y="21949"/>
                </a:lnTo>
                <a:lnTo>
                  <a:pt x="283858" y="17982"/>
                </a:lnTo>
                <a:lnTo>
                  <a:pt x="291813" y="14280"/>
                </a:lnTo>
                <a:lnTo>
                  <a:pt x="300033" y="11107"/>
                </a:lnTo>
                <a:lnTo>
                  <a:pt x="308518" y="8198"/>
                </a:lnTo>
                <a:lnTo>
                  <a:pt x="317269" y="5553"/>
                </a:lnTo>
                <a:lnTo>
                  <a:pt x="326019" y="3967"/>
                </a:lnTo>
                <a:lnTo>
                  <a:pt x="334770" y="2116"/>
                </a:lnTo>
                <a:lnTo>
                  <a:pt x="344050" y="1058"/>
                </a:lnTo>
                <a:lnTo>
                  <a:pt x="353331" y="265"/>
                </a:lnTo>
                <a:lnTo>
                  <a:pt x="362612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3" name="矩形 52"/>
          <p:cNvSpPr/>
          <p:nvPr/>
        </p:nvSpPr>
        <p:spPr>
          <a:xfrm>
            <a:off x="5584523" y="4584332"/>
            <a:ext cx="1859802" cy="420884"/>
          </a:xfrm>
          <a:prstGeom prst="rect">
            <a:avLst/>
          </a:prstGeom>
        </p:spPr>
        <p:txBody>
          <a:bodyPr wrap="none" lIns="91439" tIns="45720" rIns="91439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1625" indent="-301625" algn="ctr">
              <a:buFont typeface="Wingdings" panose="05000000000000000000" pitchFamily="2" charset="2"/>
              <a:buChar char="l"/>
            </a:pPr>
            <a:r>
              <a:rPr lang="zh-CN" altLang="en-US" sz="2135">
                <a:latin typeface="微软雅黑" panose="020b0503020204020204" charset="-122"/>
                <a:ea typeface="微软雅黑" panose="020b0503020204020204" charset="-122"/>
              </a:rPr>
              <a:t>添加小标题</a:t>
            </a:r>
          </a:p>
        </p:txBody>
      </p:sp>
      <p:sp>
        <p:nvSpPr>
          <p:cNvPr id="54" name="矩形 53"/>
          <p:cNvSpPr/>
          <p:nvPr/>
        </p:nvSpPr>
        <p:spPr>
          <a:xfrm>
            <a:off x="7756222" y="4562925"/>
            <a:ext cx="1859802" cy="420884"/>
          </a:xfrm>
          <a:prstGeom prst="rect">
            <a:avLst/>
          </a:prstGeom>
        </p:spPr>
        <p:txBody>
          <a:bodyPr wrap="none" lIns="91439" tIns="45720" rIns="91439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1625" indent="-301625" algn="ctr">
              <a:buFont typeface="Wingdings" panose="05000000000000000000" pitchFamily="2" charset="2"/>
              <a:buChar char="l"/>
            </a:pPr>
            <a:r>
              <a:rPr lang="zh-CN" altLang="en-US" sz="2135">
                <a:latin typeface="微软雅黑" panose="020b0503020204020204" charset="-122"/>
                <a:ea typeface="微软雅黑" panose="020b0503020204020204" charset="-122"/>
              </a:rPr>
              <a:t>添加小标题</a:t>
            </a:r>
          </a:p>
        </p:txBody>
      </p:sp>
      <p:sp>
        <p:nvSpPr>
          <p:cNvPr id="55" name="矩形 54"/>
          <p:cNvSpPr/>
          <p:nvPr/>
        </p:nvSpPr>
        <p:spPr>
          <a:xfrm>
            <a:off x="5584523" y="5002433"/>
            <a:ext cx="1859802" cy="420884"/>
          </a:xfrm>
          <a:prstGeom prst="rect">
            <a:avLst/>
          </a:prstGeom>
        </p:spPr>
        <p:txBody>
          <a:bodyPr wrap="none" lIns="91439" tIns="45720" rIns="91439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1625" indent="-301625" algn="ctr">
              <a:buFont typeface="Wingdings" panose="05000000000000000000" pitchFamily="2" charset="2"/>
              <a:buChar char="l"/>
            </a:pPr>
            <a:r>
              <a:rPr lang="zh-CN" altLang="en-US" sz="2135">
                <a:latin typeface="微软雅黑" panose="020b0503020204020204" charset="-122"/>
                <a:ea typeface="微软雅黑" panose="020b0503020204020204" charset="-122"/>
              </a:rPr>
              <a:t>添加小标题</a:t>
            </a:r>
          </a:p>
        </p:txBody>
      </p:sp>
      <p:sp>
        <p:nvSpPr>
          <p:cNvPr id="56" name="矩形 55"/>
          <p:cNvSpPr/>
          <p:nvPr/>
        </p:nvSpPr>
        <p:spPr>
          <a:xfrm>
            <a:off x="7756222" y="4981025"/>
            <a:ext cx="1859802" cy="420884"/>
          </a:xfrm>
          <a:prstGeom prst="rect">
            <a:avLst/>
          </a:prstGeom>
        </p:spPr>
        <p:txBody>
          <a:bodyPr wrap="none" lIns="91439" tIns="45720" rIns="91439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1625" indent="-301625" algn="ctr">
              <a:buFont typeface="Wingdings" panose="05000000000000000000" pitchFamily="2" charset="2"/>
              <a:buChar char="l"/>
            </a:pPr>
            <a:r>
              <a:rPr lang="zh-CN" altLang="en-US" sz="2135">
                <a:latin typeface="微软雅黑" panose="020b0503020204020204" charset="-122"/>
                <a:ea typeface="微软雅黑" panose="020b0503020204020204" charset="-122"/>
              </a:rPr>
              <a:t>添加小标题</a:t>
            </a:r>
          </a:p>
        </p:txBody>
      </p:sp>
      <p:pic>
        <p:nvPicPr>
          <p:cNvPr id="2" name="图片 1" descr="a3419d573473c864b3b49a98cac3fa9a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57425" y="415925"/>
            <a:ext cx="2607945" cy="5705475"/>
          </a:xfrm>
          <a:prstGeom prst="rect">
            <a:avLst/>
          </a:prstGeom>
          <a:effectLst>
            <a:reflection blurRad="6350" stA="52000" endA="300" endPos="35000" dir="5400000" sy="-100000" algn="bl" rotWithShape="0"/>
          </a:effectLst>
        </p:spPr>
      </p:pic>
    </p:spTree>
  </p:cSld>
  <p:clrMapOvr>
    <a:masterClrMapping/>
  </p:clrMapOvr>
  <mc:AlternateContent>
    <mc:Choice xmlns:p15="http://schemas.microsoft.com/office/powerpoint/2012/main" Requires="p15">
      <p:transition spd="slow" advTm="7282" p14:dur="1250">
        <p15:prstTrans prst="airplane"/>
      </p:transition>
    </mc:Choice>
    <mc:Fallback>
      <p:transition spd="slow" advTm="728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3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900" decel="100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2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9" presetClass="entr" presetSubtype="0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1" presetID="50" presetClass="entr" presetSubtype="0" dur="10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0" presetClass="entr" presetSubtype="0" dur="1000" decel="100000" fill="hold" grpId="0" nodeType="withEffect">
                                  <p:stCondLst>
                                    <p:cond delay="4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0" presetClass="entr" presetSubtype="0" dur="1000" decel="100000" fill="hold" grpId="0" nodeType="withEffect">
                                  <p:stCondLst>
                                    <p:cond delay="8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0" presetClass="entr" presetSubtype="0" dur="1000" decel="1000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Freeform 14"/>
          <p:cNvSpPr/>
          <p:nvPr/>
        </p:nvSpPr>
        <p:spPr bwMode="auto">
          <a:xfrm rot="13500000">
            <a:off x="3656509" y="2896860"/>
            <a:ext cx="1226609" cy="2041906"/>
          </a:xfrm>
          <a:custGeom>
            <a:gdLst>
              <a:gd name="T0" fmla="*/ 329 w 486"/>
              <a:gd name="T1" fmla="*/ 0 h 799"/>
              <a:gd name="T2" fmla="*/ 378 w 486"/>
              <a:gd name="T3" fmla="*/ 1 h 799"/>
              <a:gd name="T4" fmla="*/ 430 w 486"/>
              <a:gd name="T5" fmla="*/ 7 h 799"/>
              <a:gd name="T6" fmla="*/ 486 w 486"/>
              <a:gd name="T7" fmla="*/ 19 h 799"/>
              <a:gd name="T8" fmla="*/ 483 w 486"/>
              <a:gd name="T9" fmla="*/ 30 h 799"/>
              <a:gd name="T10" fmla="*/ 428 w 486"/>
              <a:gd name="T11" fmla="*/ 19 h 799"/>
              <a:gd name="T12" fmla="*/ 376 w 486"/>
              <a:gd name="T13" fmla="*/ 13 h 799"/>
              <a:gd name="T14" fmla="*/ 329 w 486"/>
              <a:gd name="T15" fmla="*/ 12 h 799"/>
              <a:gd name="T16" fmla="*/ 278 w 486"/>
              <a:gd name="T17" fmla="*/ 15 h 799"/>
              <a:gd name="T18" fmla="*/ 231 w 486"/>
              <a:gd name="T19" fmla="*/ 22 h 799"/>
              <a:gd name="T20" fmla="*/ 191 w 486"/>
              <a:gd name="T21" fmla="*/ 36 h 799"/>
              <a:gd name="T22" fmla="*/ 153 w 486"/>
              <a:gd name="T23" fmla="*/ 53 h 799"/>
              <a:gd name="T24" fmla="*/ 122 w 486"/>
              <a:gd name="T25" fmla="*/ 74 h 799"/>
              <a:gd name="T26" fmla="*/ 94 w 486"/>
              <a:gd name="T27" fmla="*/ 101 h 799"/>
              <a:gd name="T28" fmla="*/ 72 w 486"/>
              <a:gd name="T29" fmla="*/ 129 h 799"/>
              <a:gd name="T30" fmla="*/ 52 w 486"/>
              <a:gd name="T31" fmla="*/ 162 h 799"/>
              <a:gd name="T32" fmla="*/ 38 w 486"/>
              <a:gd name="T33" fmla="*/ 198 h 799"/>
              <a:gd name="T34" fmla="*/ 27 w 486"/>
              <a:gd name="T35" fmla="*/ 235 h 799"/>
              <a:gd name="T36" fmla="*/ 18 w 486"/>
              <a:gd name="T37" fmla="*/ 275 h 799"/>
              <a:gd name="T38" fmla="*/ 14 w 486"/>
              <a:gd name="T39" fmla="*/ 317 h 799"/>
              <a:gd name="T40" fmla="*/ 12 w 486"/>
              <a:gd name="T41" fmla="*/ 361 h 799"/>
              <a:gd name="T42" fmla="*/ 17 w 486"/>
              <a:gd name="T43" fmla="*/ 434 h 799"/>
              <a:gd name="T44" fmla="*/ 27 w 486"/>
              <a:gd name="T45" fmla="*/ 510 h 799"/>
              <a:gd name="T46" fmla="*/ 45 w 486"/>
              <a:gd name="T47" fmla="*/ 584 h 799"/>
              <a:gd name="T48" fmla="*/ 67 w 486"/>
              <a:gd name="T49" fmla="*/ 657 h 799"/>
              <a:gd name="T50" fmla="*/ 95 w 486"/>
              <a:gd name="T51" fmla="*/ 727 h 799"/>
              <a:gd name="T52" fmla="*/ 127 w 486"/>
              <a:gd name="T53" fmla="*/ 793 h 799"/>
              <a:gd name="T54" fmla="*/ 127 w 486"/>
              <a:gd name="T55" fmla="*/ 793 h 799"/>
              <a:gd name="T56" fmla="*/ 115 w 486"/>
              <a:gd name="T57" fmla="*/ 799 h 799"/>
              <a:gd name="T58" fmla="*/ 84 w 486"/>
              <a:gd name="T59" fmla="*/ 733 h 799"/>
              <a:gd name="T60" fmla="*/ 55 w 486"/>
              <a:gd name="T61" fmla="*/ 662 h 799"/>
              <a:gd name="T62" fmla="*/ 33 w 486"/>
              <a:gd name="T63" fmla="*/ 587 h 799"/>
              <a:gd name="T64" fmla="*/ 15 w 486"/>
              <a:gd name="T65" fmla="*/ 512 h 799"/>
              <a:gd name="T66" fmla="*/ 5 w 486"/>
              <a:gd name="T67" fmla="*/ 436 h 799"/>
              <a:gd name="T68" fmla="*/ 0 w 486"/>
              <a:gd name="T69" fmla="*/ 361 h 799"/>
              <a:gd name="T70" fmla="*/ 2 w 486"/>
              <a:gd name="T71" fmla="*/ 312 h 799"/>
              <a:gd name="T72" fmla="*/ 8 w 486"/>
              <a:gd name="T73" fmla="*/ 266 h 799"/>
              <a:gd name="T74" fmla="*/ 17 w 486"/>
              <a:gd name="T75" fmla="*/ 222 h 799"/>
              <a:gd name="T76" fmla="*/ 32 w 486"/>
              <a:gd name="T77" fmla="*/ 180 h 799"/>
              <a:gd name="T78" fmla="*/ 49 w 486"/>
              <a:gd name="T79" fmla="*/ 143 h 799"/>
              <a:gd name="T80" fmla="*/ 73 w 486"/>
              <a:gd name="T81" fmla="*/ 107 h 799"/>
              <a:gd name="T82" fmla="*/ 97 w 486"/>
              <a:gd name="T83" fmla="*/ 80 h 799"/>
              <a:gd name="T84" fmla="*/ 125 w 486"/>
              <a:gd name="T85" fmla="*/ 56 h 799"/>
              <a:gd name="T86" fmla="*/ 158 w 486"/>
              <a:gd name="T87" fmla="*/ 37 h 799"/>
              <a:gd name="T88" fmla="*/ 194 w 486"/>
              <a:gd name="T89" fmla="*/ 21 h 799"/>
              <a:gd name="T90" fmla="*/ 235 w 486"/>
              <a:gd name="T91" fmla="*/ 9 h 799"/>
              <a:gd name="T92" fmla="*/ 280 w 486"/>
              <a:gd name="T93" fmla="*/ 1 h 799"/>
              <a:gd name="T94" fmla="*/ 329 w 486"/>
              <a:gd name="T95" fmla="*/ 0 h 79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486" h="799">
                <a:moveTo>
                  <a:pt x="329" y="0"/>
                </a:moveTo>
                <a:lnTo>
                  <a:pt x="378" y="1"/>
                </a:lnTo>
                <a:lnTo>
                  <a:pt x="430" y="7"/>
                </a:lnTo>
                <a:lnTo>
                  <a:pt x="486" y="19"/>
                </a:lnTo>
                <a:lnTo>
                  <a:pt x="483" y="30"/>
                </a:lnTo>
                <a:lnTo>
                  <a:pt x="428" y="19"/>
                </a:lnTo>
                <a:lnTo>
                  <a:pt x="376" y="13"/>
                </a:lnTo>
                <a:lnTo>
                  <a:pt x="329" y="12"/>
                </a:lnTo>
                <a:lnTo>
                  <a:pt x="278" y="15"/>
                </a:lnTo>
                <a:lnTo>
                  <a:pt x="231" y="22"/>
                </a:lnTo>
                <a:lnTo>
                  <a:pt x="191" y="36"/>
                </a:lnTo>
                <a:lnTo>
                  <a:pt x="153" y="53"/>
                </a:lnTo>
                <a:lnTo>
                  <a:pt x="122" y="74"/>
                </a:lnTo>
                <a:lnTo>
                  <a:pt x="94" y="101"/>
                </a:lnTo>
                <a:lnTo>
                  <a:pt x="72" y="129"/>
                </a:lnTo>
                <a:lnTo>
                  <a:pt x="52" y="162"/>
                </a:lnTo>
                <a:lnTo>
                  <a:pt x="38" y="198"/>
                </a:lnTo>
                <a:lnTo>
                  <a:pt x="27" y="235"/>
                </a:lnTo>
                <a:lnTo>
                  <a:pt x="18" y="275"/>
                </a:lnTo>
                <a:lnTo>
                  <a:pt x="14" y="317"/>
                </a:lnTo>
                <a:lnTo>
                  <a:pt x="12" y="361"/>
                </a:lnTo>
                <a:lnTo>
                  <a:pt x="17" y="434"/>
                </a:lnTo>
                <a:lnTo>
                  <a:pt x="27" y="510"/>
                </a:lnTo>
                <a:lnTo>
                  <a:pt x="45" y="584"/>
                </a:lnTo>
                <a:lnTo>
                  <a:pt x="67" y="657"/>
                </a:lnTo>
                <a:lnTo>
                  <a:pt x="95" y="727"/>
                </a:lnTo>
                <a:lnTo>
                  <a:pt x="127" y="793"/>
                </a:lnTo>
                <a:lnTo>
                  <a:pt x="127" y="793"/>
                </a:lnTo>
                <a:lnTo>
                  <a:pt x="115" y="799"/>
                </a:lnTo>
                <a:lnTo>
                  <a:pt x="84" y="733"/>
                </a:lnTo>
                <a:lnTo>
                  <a:pt x="55" y="662"/>
                </a:lnTo>
                <a:lnTo>
                  <a:pt x="33" y="587"/>
                </a:lnTo>
                <a:lnTo>
                  <a:pt x="15" y="512"/>
                </a:lnTo>
                <a:lnTo>
                  <a:pt x="5" y="436"/>
                </a:lnTo>
                <a:lnTo>
                  <a:pt x="0" y="361"/>
                </a:lnTo>
                <a:lnTo>
                  <a:pt x="2" y="312"/>
                </a:lnTo>
                <a:lnTo>
                  <a:pt x="8" y="266"/>
                </a:lnTo>
                <a:lnTo>
                  <a:pt x="17" y="222"/>
                </a:lnTo>
                <a:lnTo>
                  <a:pt x="32" y="180"/>
                </a:lnTo>
                <a:lnTo>
                  <a:pt x="49" y="143"/>
                </a:lnTo>
                <a:lnTo>
                  <a:pt x="73" y="107"/>
                </a:lnTo>
                <a:lnTo>
                  <a:pt x="97" y="80"/>
                </a:lnTo>
                <a:lnTo>
                  <a:pt x="125" y="56"/>
                </a:lnTo>
                <a:lnTo>
                  <a:pt x="158" y="37"/>
                </a:lnTo>
                <a:lnTo>
                  <a:pt x="194" y="21"/>
                </a:lnTo>
                <a:lnTo>
                  <a:pt x="235" y="9"/>
                </a:lnTo>
                <a:lnTo>
                  <a:pt x="280" y="1"/>
                </a:lnTo>
                <a:lnTo>
                  <a:pt x="329" y="0"/>
                </a:lnTo>
                <a:close/>
              </a:path>
            </a:pathLst>
          </a:custGeom>
          <a:solidFill>
            <a:schemeClr val="accent5"/>
          </a:solidFill>
          <a:ln w="0">
            <a:noFill/>
            <a:prstDash val="solid"/>
            <a:round/>
          </a:ln>
          <a:effectLst>
            <a:outerShdw algn="tl" rotWithShape="0">
              <a:srgbClr val="FFFFFF"/>
            </a:outerShdw>
          </a:effectLst>
        </p:spPr>
        <p:txBody>
          <a:bodyPr vert="horz" wrap="square" lIns="130917" tIns="65458" rIns="130917" bIns="65458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53" name="Freeform 6"/>
          <p:cNvSpPr/>
          <p:nvPr/>
        </p:nvSpPr>
        <p:spPr bwMode="auto">
          <a:xfrm>
            <a:off x="-30495" y="2667017"/>
            <a:ext cx="12527433" cy="3283580"/>
          </a:xfrm>
          <a:custGeom>
            <a:gdLst>
              <a:gd name="T0" fmla="*/ 4415 w 4902"/>
              <a:gd name="T1" fmla="*/ 13 h 1301"/>
              <a:gd name="T2" fmla="*/ 4658 w 4902"/>
              <a:gd name="T3" fmla="*/ 87 h 1301"/>
              <a:gd name="T4" fmla="*/ 4902 w 4902"/>
              <a:gd name="T5" fmla="*/ 238 h 1301"/>
              <a:gd name="T6" fmla="*/ 4734 w 4902"/>
              <a:gd name="T7" fmla="*/ 139 h 1301"/>
              <a:gd name="T8" fmla="*/ 4492 w 4902"/>
              <a:gd name="T9" fmla="*/ 41 h 1301"/>
              <a:gd name="T10" fmla="*/ 4253 w 4902"/>
              <a:gd name="T11" fmla="*/ 11 h 1301"/>
              <a:gd name="T12" fmla="*/ 3954 w 4902"/>
              <a:gd name="T13" fmla="*/ 55 h 1301"/>
              <a:gd name="T14" fmla="*/ 3670 w 4902"/>
              <a:gd name="T15" fmla="*/ 165 h 1301"/>
              <a:gd name="T16" fmla="*/ 3409 w 4902"/>
              <a:gd name="T17" fmla="*/ 321 h 1301"/>
              <a:gd name="T18" fmla="*/ 3177 w 4902"/>
              <a:gd name="T19" fmla="*/ 495 h 1301"/>
              <a:gd name="T20" fmla="*/ 2982 w 4902"/>
              <a:gd name="T21" fmla="*/ 664 h 1301"/>
              <a:gd name="T22" fmla="*/ 2820 w 4902"/>
              <a:gd name="T23" fmla="*/ 812 h 1301"/>
              <a:gd name="T24" fmla="*/ 2635 w 4902"/>
              <a:gd name="T25" fmla="*/ 977 h 1301"/>
              <a:gd name="T26" fmla="*/ 2426 w 4902"/>
              <a:gd name="T27" fmla="*/ 1134 h 1301"/>
              <a:gd name="T28" fmla="*/ 2204 w 4902"/>
              <a:gd name="T29" fmla="*/ 1255 h 1301"/>
              <a:gd name="T30" fmla="*/ 1973 w 4902"/>
              <a:gd name="T31" fmla="*/ 1301 h 1301"/>
              <a:gd name="T32" fmla="*/ 1822 w 4902"/>
              <a:gd name="T33" fmla="*/ 1277 h 1301"/>
              <a:gd name="T34" fmla="*/ 1675 w 4902"/>
              <a:gd name="T35" fmla="*/ 1198 h 1301"/>
              <a:gd name="T36" fmla="*/ 1532 w 4902"/>
              <a:gd name="T37" fmla="*/ 1056 h 1301"/>
              <a:gd name="T38" fmla="*/ 1397 w 4902"/>
              <a:gd name="T39" fmla="*/ 841 h 1301"/>
              <a:gd name="T40" fmla="*/ 1242 w 4902"/>
              <a:gd name="T41" fmla="*/ 586 h 1301"/>
              <a:gd name="T42" fmla="*/ 1083 w 4902"/>
              <a:gd name="T43" fmla="*/ 409 h 1301"/>
              <a:gd name="T44" fmla="*/ 923 w 4902"/>
              <a:gd name="T45" fmla="*/ 301 h 1301"/>
              <a:gd name="T46" fmla="*/ 762 w 4902"/>
              <a:gd name="T47" fmla="*/ 257 h 1301"/>
              <a:gd name="T48" fmla="*/ 559 w 4902"/>
              <a:gd name="T49" fmla="*/ 275 h 1301"/>
              <a:gd name="T50" fmla="*/ 342 w 4902"/>
              <a:gd name="T51" fmla="*/ 379 h 1301"/>
              <a:gd name="T52" fmla="*/ 137 w 4902"/>
              <a:gd name="T53" fmla="*/ 547 h 1301"/>
              <a:gd name="T54" fmla="*/ 0 w 4902"/>
              <a:gd name="T55" fmla="*/ 676 h 1301"/>
              <a:gd name="T56" fmla="*/ 177 w 4902"/>
              <a:gd name="T57" fmla="*/ 492 h 1301"/>
              <a:gd name="T58" fmla="*/ 367 w 4902"/>
              <a:gd name="T59" fmla="*/ 348 h 1301"/>
              <a:gd name="T60" fmla="*/ 569 w 4902"/>
              <a:gd name="T61" fmla="*/ 260 h 1301"/>
              <a:gd name="T62" fmla="*/ 764 w 4902"/>
              <a:gd name="T63" fmla="*/ 245 h 1301"/>
              <a:gd name="T64" fmla="*/ 927 w 4902"/>
              <a:gd name="T65" fmla="*/ 291 h 1301"/>
              <a:gd name="T66" fmla="*/ 1091 w 4902"/>
              <a:gd name="T67" fmla="*/ 400 h 1301"/>
              <a:gd name="T68" fmla="*/ 1251 w 4902"/>
              <a:gd name="T69" fmla="*/ 578 h 1301"/>
              <a:gd name="T70" fmla="*/ 1407 w 4902"/>
              <a:gd name="T71" fmla="*/ 835 h 1301"/>
              <a:gd name="T72" fmla="*/ 1541 w 4902"/>
              <a:gd name="T73" fmla="*/ 1048 h 1301"/>
              <a:gd name="T74" fmla="*/ 1682 w 4902"/>
              <a:gd name="T75" fmla="*/ 1188 h 1301"/>
              <a:gd name="T76" fmla="*/ 1826 w 4902"/>
              <a:gd name="T77" fmla="*/ 1265 h 1301"/>
              <a:gd name="T78" fmla="*/ 1973 w 4902"/>
              <a:gd name="T79" fmla="*/ 1289 h 1301"/>
              <a:gd name="T80" fmla="*/ 2199 w 4902"/>
              <a:gd name="T81" fmla="*/ 1243 h 1301"/>
              <a:gd name="T82" fmla="*/ 2421 w 4902"/>
              <a:gd name="T83" fmla="*/ 1125 h 1301"/>
              <a:gd name="T84" fmla="*/ 2627 w 4902"/>
              <a:gd name="T85" fmla="*/ 968 h 1301"/>
              <a:gd name="T86" fmla="*/ 2811 w 4902"/>
              <a:gd name="T87" fmla="*/ 803 h 1301"/>
              <a:gd name="T88" fmla="*/ 2975 w 4902"/>
              <a:gd name="T89" fmla="*/ 655 h 1301"/>
              <a:gd name="T90" fmla="*/ 3169 w 4902"/>
              <a:gd name="T91" fmla="*/ 486 h 1301"/>
              <a:gd name="T92" fmla="*/ 3403 w 4902"/>
              <a:gd name="T93" fmla="*/ 310 h 1301"/>
              <a:gd name="T94" fmla="*/ 3664 w 4902"/>
              <a:gd name="T95" fmla="*/ 154 h 1301"/>
              <a:gd name="T96" fmla="*/ 3951 w 4902"/>
              <a:gd name="T97" fmla="*/ 43 h 1301"/>
              <a:gd name="T98" fmla="*/ 4253 w 4902"/>
              <a:gd name="T99" fmla="*/ 0 h 13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4902" h="1301">
                <a:moveTo>
                  <a:pt x="4253" y="0"/>
                </a:moveTo>
                <a:lnTo>
                  <a:pt x="4333" y="3"/>
                </a:lnTo>
                <a:lnTo>
                  <a:pt x="4415" y="13"/>
                </a:lnTo>
                <a:lnTo>
                  <a:pt x="4495" y="29"/>
                </a:lnTo>
                <a:lnTo>
                  <a:pt x="4577" y="55"/>
                </a:lnTo>
                <a:lnTo>
                  <a:pt x="4658" y="87"/>
                </a:lnTo>
                <a:lnTo>
                  <a:pt x="4740" y="129"/>
                </a:lnTo>
                <a:lnTo>
                  <a:pt x="4822" y="178"/>
                </a:lnTo>
                <a:lnTo>
                  <a:pt x="4902" y="238"/>
                </a:lnTo>
                <a:lnTo>
                  <a:pt x="4895" y="246"/>
                </a:lnTo>
                <a:lnTo>
                  <a:pt x="4814" y="188"/>
                </a:lnTo>
                <a:lnTo>
                  <a:pt x="4734" y="139"/>
                </a:lnTo>
                <a:lnTo>
                  <a:pt x="4654" y="98"/>
                </a:lnTo>
                <a:lnTo>
                  <a:pt x="4572" y="66"/>
                </a:lnTo>
                <a:lnTo>
                  <a:pt x="4492" y="41"/>
                </a:lnTo>
                <a:lnTo>
                  <a:pt x="4412" y="25"/>
                </a:lnTo>
                <a:lnTo>
                  <a:pt x="4333" y="14"/>
                </a:lnTo>
                <a:lnTo>
                  <a:pt x="4253" y="11"/>
                </a:lnTo>
                <a:lnTo>
                  <a:pt x="4152" y="16"/>
                </a:lnTo>
                <a:lnTo>
                  <a:pt x="4052" y="31"/>
                </a:lnTo>
                <a:lnTo>
                  <a:pt x="3954" y="55"/>
                </a:lnTo>
                <a:lnTo>
                  <a:pt x="3857" y="84"/>
                </a:lnTo>
                <a:lnTo>
                  <a:pt x="3762" y="121"/>
                </a:lnTo>
                <a:lnTo>
                  <a:pt x="3670" y="165"/>
                </a:lnTo>
                <a:lnTo>
                  <a:pt x="3580" y="214"/>
                </a:lnTo>
                <a:lnTo>
                  <a:pt x="3493" y="266"/>
                </a:lnTo>
                <a:lnTo>
                  <a:pt x="3409" y="321"/>
                </a:lnTo>
                <a:lnTo>
                  <a:pt x="3328" y="377"/>
                </a:lnTo>
                <a:lnTo>
                  <a:pt x="3251" y="437"/>
                </a:lnTo>
                <a:lnTo>
                  <a:pt x="3177" y="495"/>
                </a:lnTo>
                <a:lnTo>
                  <a:pt x="3109" y="553"/>
                </a:lnTo>
                <a:lnTo>
                  <a:pt x="3043" y="609"/>
                </a:lnTo>
                <a:lnTo>
                  <a:pt x="2982" y="664"/>
                </a:lnTo>
                <a:lnTo>
                  <a:pt x="2926" y="715"/>
                </a:lnTo>
                <a:lnTo>
                  <a:pt x="2875" y="761"/>
                </a:lnTo>
                <a:lnTo>
                  <a:pt x="2820" y="812"/>
                </a:lnTo>
                <a:lnTo>
                  <a:pt x="2761" y="865"/>
                </a:lnTo>
                <a:lnTo>
                  <a:pt x="2700" y="920"/>
                </a:lnTo>
                <a:lnTo>
                  <a:pt x="2635" y="977"/>
                </a:lnTo>
                <a:lnTo>
                  <a:pt x="2568" y="1032"/>
                </a:lnTo>
                <a:lnTo>
                  <a:pt x="2498" y="1085"/>
                </a:lnTo>
                <a:lnTo>
                  <a:pt x="2426" y="1134"/>
                </a:lnTo>
                <a:lnTo>
                  <a:pt x="2354" y="1181"/>
                </a:lnTo>
                <a:lnTo>
                  <a:pt x="2279" y="1221"/>
                </a:lnTo>
                <a:lnTo>
                  <a:pt x="2204" y="1255"/>
                </a:lnTo>
                <a:lnTo>
                  <a:pt x="2128" y="1280"/>
                </a:lnTo>
                <a:lnTo>
                  <a:pt x="2051" y="1297"/>
                </a:lnTo>
                <a:lnTo>
                  <a:pt x="1973" y="1301"/>
                </a:lnTo>
                <a:lnTo>
                  <a:pt x="1923" y="1300"/>
                </a:lnTo>
                <a:lnTo>
                  <a:pt x="1872" y="1291"/>
                </a:lnTo>
                <a:lnTo>
                  <a:pt x="1822" y="1277"/>
                </a:lnTo>
                <a:lnTo>
                  <a:pt x="1773" y="1258"/>
                </a:lnTo>
                <a:lnTo>
                  <a:pt x="1724" y="1231"/>
                </a:lnTo>
                <a:lnTo>
                  <a:pt x="1675" y="1198"/>
                </a:lnTo>
                <a:lnTo>
                  <a:pt x="1626" y="1158"/>
                </a:lnTo>
                <a:lnTo>
                  <a:pt x="1578" y="1111"/>
                </a:lnTo>
                <a:lnTo>
                  <a:pt x="1532" y="1056"/>
                </a:lnTo>
                <a:lnTo>
                  <a:pt x="1486" y="993"/>
                </a:lnTo>
                <a:lnTo>
                  <a:pt x="1441" y="922"/>
                </a:lnTo>
                <a:lnTo>
                  <a:pt x="1397" y="841"/>
                </a:lnTo>
                <a:lnTo>
                  <a:pt x="1346" y="746"/>
                </a:lnTo>
                <a:lnTo>
                  <a:pt x="1294" y="661"/>
                </a:lnTo>
                <a:lnTo>
                  <a:pt x="1242" y="586"/>
                </a:lnTo>
                <a:lnTo>
                  <a:pt x="1189" y="519"/>
                </a:lnTo>
                <a:lnTo>
                  <a:pt x="1137" y="461"/>
                </a:lnTo>
                <a:lnTo>
                  <a:pt x="1083" y="409"/>
                </a:lnTo>
                <a:lnTo>
                  <a:pt x="1030" y="365"/>
                </a:lnTo>
                <a:lnTo>
                  <a:pt x="976" y="331"/>
                </a:lnTo>
                <a:lnTo>
                  <a:pt x="923" y="301"/>
                </a:lnTo>
                <a:lnTo>
                  <a:pt x="869" y="281"/>
                </a:lnTo>
                <a:lnTo>
                  <a:pt x="816" y="266"/>
                </a:lnTo>
                <a:lnTo>
                  <a:pt x="762" y="257"/>
                </a:lnTo>
                <a:lnTo>
                  <a:pt x="709" y="254"/>
                </a:lnTo>
                <a:lnTo>
                  <a:pt x="633" y="260"/>
                </a:lnTo>
                <a:lnTo>
                  <a:pt x="559" y="275"/>
                </a:lnTo>
                <a:lnTo>
                  <a:pt x="486" y="301"/>
                </a:lnTo>
                <a:lnTo>
                  <a:pt x="413" y="336"/>
                </a:lnTo>
                <a:lnTo>
                  <a:pt x="342" y="379"/>
                </a:lnTo>
                <a:lnTo>
                  <a:pt x="272" y="428"/>
                </a:lnTo>
                <a:lnTo>
                  <a:pt x="202" y="484"/>
                </a:lnTo>
                <a:lnTo>
                  <a:pt x="137" y="547"/>
                </a:lnTo>
                <a:lnTo>
                  <a:pt x="71" y="612"/>
                </a:lnTo>
                <a:lnTo>
                  <a:pt x="9" y="684"/>
                </a:lnTo>
                <a:lnTo>
                  <a:pt x="0" y="676"/>
                </a:lnTo>
                <a:lnTo>
                  <a:pt x="56" y="611"/>
                </a:lnTo>
                <a:lnTo>
                  <a:pt x="116" y="550"/>
                </a:lnTo>
                <a:lnTo>
                  <a:pt x="177" y="492"/>
                </a:lnTo>
                <a:lnTo>
                  <a:pt x="239" y="438"/>
                </a:lnTo>
                <a:lnTo>
                  <a:pt x="303" y="391"/>
                </a:lnTo>
                <a:lnTo>
                  <a:pt x="367" y="348"/>
                </a:lnTo>
                <a:lnTo>
                  <a:pt x="434" y="312"/>
                </a:lnTo>
                <a:lnTo>
                  <a:pt x="501" y="282"/>
                </a:lnTo>
                <a:lnTo>
                  <a:pt x="569" y="260"/>
                </a:lnTo>
                <a:lnTo>
                  <a:pt x="639" y="246"/>
                </a:lnTo>
                <a:lnTo>
                  <a:pt x="709" y="242"/>
                </a:lnTo>
                <a:lnTo>
                  <a:pt x="764" y="245"/>
                </a:lnTo>
                <a:lnTo>
                  <a:pt x="819" y="254"/>
                </a:lnTo>
                <a:lnTo>
                  <a:pt x="872" y="269"/>
                </a:lnTo>
                <a:lnTo>
                  <a:pt x="927" y="291"/>
                </a:lnTo>
                <a:lnTo>
                  <a:pt x="982" y="321"/>
                </a:lnTo>
                <a:lnTo>
                  <a:pt x="1037" y="357"/>
                </a:lnTo>
                <a:lnTo>
                  <a:pt x="1091" y="400"/>
                </a:lnTo>
                <a:lnTo>
                  <a:pt x="1146" y="452"/>
                </a:lnTo>
                <a:lnTo>
                  <a:pt x="1199" y="511"/>
                </a:lnTo>
                <a:lnTo>
                  <a:pt x="1251" y="578"/>
                </a:lnTo>
                <a:lnTo>
                  <a:pt x="1305" y="655"/>
                </a:lnTo>
                <a:lnTo>
                  <a:pt x="1357" y="740"/>
                </a:lnTo>
                <a:lnTo>
                  <a:pt x="1407" y="835"/>
                </a:lnTo>
                <a:lnTo>
                  <a:pt x="1452" y="914"/>
                </a:lnTo>
                <a:lnTo>
                  <a:pt x="1496" y="986"/>
                </a:lnTo>
                <a:lnTo>
                  <a:pt x="1541" y="1048"/>
                </a:lnTo>
                <a:lnTo>
                  <a:pt x="1587" y="1103"/>
                </a:lnTo>
                <a:lnTo>
                  <a:pt x="1634" y="1149"/>
                </a:lnTo>
                <a:lnTo>
                  <a:pt x="1682" y="1188"/>
                </a:lnTo>
                <a:lnTo>
                  <a:pt x="1730" y="1221"/>
                </a:lnTo>
                <a:lnTo>
                  <a:pt x="1777" y="1246"/>
                </a:lnTo>
                <a:lnTo>
                  <a:pt x="1826" y="1265"/>
                </a:lnTo>
                <a:lnTo>
                  <a:pt x="1875" y="1279"/>
                </a:lnTo>
                <a:lnTo>
                  <a:pt x="1924" y="1288"/>
                </a:lnTo>
                <a:lnTo>
                  <a:pt x="1973" y="1289"/>
                </a:lnTo>
                <a:lnTo>
                  <a:pt x="2049" y="1285"/>
                </a:lnTo>
                <a:lnTo>
                  <a:pt x="2125" y="1268"/>
                </a:lnTo>
                <a:lnTo>
                  <a:pt x="2199" y="1243"/>
                </a:lnTo>
                <a:lnTo>
                  <a:pt x="2273" y="1210"/>
                </a:lnTo>
                <a:lnTo>
                  <a:pt x="2348" y="1170"/>
                </a:lnTo>
                <a:lnTo>
                  <a:pt x="2421" y="1125"/>
                </a:lnTo>
                <a:lnTo>
                  <a:pt x="2490" y="1075"/>
                </a:lnTo>
                <a:lnTo>
                  <a:pt x="2560" y="1023"/>
                </a:lnTo>
                <a:lnTo>
                  <a:pt x="2627" y="968"/>
                </a:lnTo>
                <a:lnTo>
                  <a:pt x="2691" y="911"/>
                </a:lnTo>
                <a:lnTo>
                  <a:pt x="2753" y="856"/>
                </a:lnTo>
                <a:lnTo>
                  <a:pt x="2811" y="803"/>
                </a:lnTo>
                <a:lnTo>
                  <a:pt x="2868" y="752"/>
                </a:lnTo>
                <a:lnTo>
                  <a:pt x="2918" y="706"/>
                </a:lnTo>
                <a:lnTo>
                  <a:pt x="2975" y="655"/>
                </a:lnTo>
                <a:lnTo>
                  <a:pt x="3034" y="600"/>
                </a:lnTo>
                <a:lnTo>
                  <a:pt x="3100" y="544"/>
                </a:lnTo>
                <a:lnTo>
                  <a:pt x="3169" y="486"/>
                </a:lnTo>
                <a:lnTo>
                  <a:pt x="3244" y="426"/>
                </a:lnTo>
                <a:lnTo>
                  <a:pt x="3321" y="368"/>
                </a:lnTo>
                <a:lnTo>
                  <a:pt x="3403" y="310"/>
                </a:lnTo>
                <a:lnTo>
                  <a:pt x="3486" y="255"/>
                </a:lnTo>
                <a:lnTo>
                  <a:pt x="3574" y="203"/>
                </a:lnTo>
                <a:lnTo>
                  <a:pt x="3664" y="154"/>
                </a:lnTo>
                <a:lnTo>
                  <a:pt x="3758" y="111"/>
                </a:lnTo>
                <a:lnTo>
                  <a:pt x="3853" y="74"/>
                </a:lnTo>
                <a:lnTo>
                  <a:pt x="3951" y="43"/>
                </a:lnTo>
                <a:lnTo>
                  <a:pt x="4049" y="19"/>
                </a:lnTo>
                <a:lnTo>
                  <a:pt x="4150" y="4"/>
                </a:lnTo>
                <a:lnTo>
                  <a:pt x="4253" y="0"/>
                </a:lnTo>
                <a:close/>
              </a:path>
            </a:pathLst>
          </a:custGeom>
          <a:solidFill>
            <a:schemeClr val="accent5"/>
          </a:solidFill>
          <a:ln w="0">
            <a:noFill/>
            <a:prstDash val="solid"/>
            <a:round/>
          </a:ln>
          <a:effectLst>
            <a:outerShdw algn="tl" rotWithShape="0">
              <a:srgbClr val="FFFFFF"/>
            </a:outerShdw>
          </a:effectLst>
        </p:spPr>
        <p:txBody>
          <a:bodyPr vert="horz" wrap="square" lIns="130917" tIns="65458" rIns="130917" bIns="65458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54" name="Freeform 13"/>
          <p:cNvSpPr/>
          <p:nvPr/>
        </p:nvSpPr>
        <p:spPr bwMode="auto">
          <a:xfrm>
            <a:off x="7396990" y="4112360"/>
            <a:ext cx="1814891" cy="461872"/>
          </a:xfrm>
          <a:custGeom>
            <a:gdLst>
              <a:gd name="T0" fmla="*/ 461 w 962"/>
              <a:gd name="T1" fmla="*/ 0 h 183"/>
              <a:gd name="T2" fmla="*/ 531 w 962"/>
              <a:gd name="T3" fmla="*/ 3 h 183"/>
              <a:gd name="T4" fmla="*/ 601 w 962"/>
              <a:gd name="T5" fmla="*/ 12 h 183"/>
              <a:gd name="T6" fmla="*/ 672 w 962"/>
              <a:gd name="T7" fmla="*/ 28 h 183"/>
              <a:gd name="T8" fmla="*/ 745 w 962"/>
              <a:gd name="T9" fmla="*/ 52 h 183"/>
              <a:gd name="T10" fmla="*/ 818 w 962"/>
              <a:gd name="T11" fmla="*/ 83 h 183"/>
              <a:gd name="T12" fmla="*/ 889 w 962"/>
              <a:gd name="T13" fmla="*/ 124 h 183"/>
              <a:gd name="T14" fmla="*/ 962 w 962"/>
              <a:gd name="T15" fmla="*/ 173 h 183"/>
              <a:gd name="T16" fmla="*/ 954 w 962"/>
              <a:gd name="T17" fmla="*/ 183 h 183"/>
              <a:gd name="T18" fmla="*/ 883 w 962"/>
              <a:gd name="T19" fmla="*/ 134 h 183"/>
              <a:gd name="T20" fmla="*/ 812 w 962"/>
              <a:gd name="T21" fmla="*/ 95 h 183"/>
              <a:gd name="T22" fmla="*/ 740 w 962"/>
              <a:gd name="T23" fmla="*/ 64 h 183"/>
              <a:gd name="T24" fmla="*/ 669 w 962"/>
              <a:gd name="T25" fmla="*/ 40 h 183"/>
              <a:gd name="T26" fmla="*/ 599 w 962"/>
              <a:gd name="T27" fmla="*/ 24 h 183"/>
              <a:gd name="T28" fmla="*/ 529 w 962"/>
              <a:gd name="T29" fmla="*/ 15 h 183"/>
              <a:gd name="T30" fmla="*/ 461 w 962"/>
              <a:gd name="T31" fmla="*/ 12 h 183"/>
              <a:gd name="T32" fmla="*/ 387 w 962"/>
              <a:gd name="T33" fmla="*/ 15 h 183"/>
              <a:gd name="T34" fmla="*/ 314 w 962"/>
              <a:gd name="T35" fmla="*/ 25 h 183"/>
              <a:gd name="T36" fmla="*/ 246 w 962"/>
              <a:gd name="T37" fmla="*/ 42 h 183"/>
              <a:gd name="T38" fmla="*/ 180 w 962"/>
              <a:gd name="T39" fmla="*/ 64 h 183"/>
              <a:gd name="T40" fmla="*/ 118 w 962"/>
              <a:gd name="T41" fmla="*/ 91 h 183"/>
              <a:gd name="T42" fmla="*/ 60 w 962"/>
              <a:gd name="T43" fmla="*/ 121 h 183"/>
              <a:gd name="T44" fmla="*/ 8 w 962"/>
              <a:gd name="T45" fmla="*/ 155 h 183"/>
              <a:gd name="T46" fmla="*/ 8 w 962"/>
              <a:gd name="T47" fmla="*/ 155 h 183"/>
              <a:gd name="T48" fmla="*/ 0 w 962"/>
              <a:gd name="T49" fmla="*/ 144 h 183"/>
              <a:gd name="T50" fmla="*/ 54 w 962"/>
              <a:gd name="T51" fmla="*/ 110 h 183"/>
              <a:gd name="T52" fmla="*/ 112 w 962"/>
              <a:gd name="T53" fmla="*/ 79 h 183"/>
              <a:gd name="T54" fmla="*/ 176 w 962"/>
              <a:gd name="T55" fmla="*/ 52 h 183"/>
              <a:gd name="T56" fmla="*/ 243 w 962"/>
              <a:gd name="T57" fmla="*/ 30 h 183"/>
              <a:gd name="T58" fmla="*/ 312 w 962"/>
              <a:gd name="T59" fmla="*/ 14 h 183"/>
              <a:gd name="T60" fmla="*/ 385 w 962"/>
              <a:gd name="T61" fmla="*/ 3 h 183"/>
              <a:gd name="T62" fmla="*/ 461 w 962"/>
              <a:gd name="T63" fmla="*/ 0 h 1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962" h="183">
                <a:moveTo>
                  <a:pt x="461" y="0"/>
                </a:moveTo>
                <a:lnTo>
                  <a:pt x="531" y="3"/>
                </a:lnTo>
                <a:lnTo>
                  <a:pt x="601" y="12"/>
                </a:lnTo>
                <a:lnTo>
                  <a:pt x="672" y="28"/>
                </a:lnTo>
                <a:lnTo>
                  <a:pt x="745" y="52"/>
                </a:lnTo>
                <a:lnTo>
                  <a:pt x="818" y="83"/>
                </a:lnTo>
                <a:lnTo>
                  <a:pt x="889" y="124"/>
                </a:lnTo>
                <a:lnTo>
                  <a:pt x="962" y="173"/>
                </a:lnTo>
                <a:lnTo>
                  <a:pt x="954" y="183"/>
                </a:lnTo>
                <a:lnTo>
                  <a:pt x="883" y="134"/>
                </a:lnTo>
                <a:lnTo>
                  <a:pt x="812" y="95"/>
                </a:lnTo>
                <a:lnTo>
                  <a:pt x="740" y="64"/>
                </a:lnTo>
                <a:lnTo>
                  <a:pt x="669" y="40"/>
                </a:lnTo>
                <a:lnTo>
                  <a:pt x="599" y="24"/>
                </a:lnTo>
                <a:lnTo>
                  <a:pt x="529" y="15"/>
                </a:lnTo>
                <a:lnTo>
                  <a:pt x="461" y="12"/>
                </a:lnTo>
                <a:lnTo>
                  <a:pt x="387" y="15"/>
                </a:lnTo>
                <a:lnTo>
                  <a:pt x="314" y="25"/>
                </a:lnTo>
                <a:lnTo>
                  <a:pt x="246" y="42"/>
                </a:lnTo>
                <a:lnTo>
                  <a:pt x="180" y="64"/>
                </a:lnTo>
                <a:lnTo>
                  <a:pt x="118" y="91"/>
                </a:lnTo>
                <a:lnTo>
                  <a:pt x="60" y="121"/>
                </a:lnTo>
                <a:lnTo>
                  <a:pt x="8" y="155"/>
                </a:lnTo>
                <a:lnTo>
                  <a:pt x="8" y="155"/>
                </a:lnTo>
                <a:lnTo>
                  <a:pt x="0" y="144"/>
                </a:lnTo>
                <a:lnTo>
                  <a:pt x="54" y="110"/>
                </a:lnTo>
                <a:lnTo>
                  <a:pt x="112" y="79"/>
                </a:lnTo>
                <a:lnTo>
                  <a:pt x="176" y="52"/>
                </a:lnTo>
                <a:lnTo>
                  <a:pt x="243" y="30"/>
                </a:lnTo>
                <a:lnTo>
                  <a:pt x="312" y="14"/>
                </a:lnTo>
                <a:lnTo>
                  <a:pt x="385" y="3"/>
                </a:lnTo>
                <a:lnTo>
                  <a:pt x="461" y="0"/>
                </a:lnTo>
                <a:close/>
              </a:path>
            </a:pathLst>
          </a:custGeom>
          <a:solidFill>
            <a:schemeClr val="accent5"/>
          </a:solidFill>
          <a:ln w="0">
            <a:noFill/>
            <a:prstDash val="solid"/>
            <a:round/>
          </a:ln>
          <a:effectLst>
            <a:outerShdw algn="tl" rotWithShape="0">
              <a:srgbClr val="FFFFFF"/>
            </a:outerShdw>
          </a:effectLst>
        </p:spPr>
        <p:txBody>
          <a:bodyPr vert="horz" wrap="square" lIns="130917" tIns="65458" rIns="130917" bIns="65458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grpSp>
        <p:nvGrpSpPr>
          <p:cNvPr id="55" name="Group 19"/>
          <p:cNvGrpSpPr/>
          <p:nvPr/>
        </p:nvGrpSpPr>
        <p:grpSpPr>
          <a:xfrm>
            <a:off x="745668" y="3879827"/>
            <a:ext cx="2023868" cy="1277980"/>
            <a:chOff x="552376" y="2667382"/>
            <a:chExt cx="1499240" cy="958587"/>
          </a:xfrm>
        </p:grpSpPr>
        <p:sp>
          <p:nvSpPr>
            <p:cNvPr id="56" name="Rectangle 26"/>
            <p:cNvSpPr/>
            <p:nvPr/>
          </p:nvSpPr>
          <p:spPr bwMode="auto">
            <a:xfrm>
              <a:off x="552376" y="2880550"/>
              <a:ext cx="1499240" cy="7454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114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Lato Light" charset="0"/>
                  <a:sym typeface="Lato Light" charset="0"/>
                </a:rPr>
                <a:t>此处添加详细文本描述，建议与标题相关并符合整体语言风格，语言描述尽量简洁生动。尽量将每页幻灯片的字数控制在</a:t>
              </a:r>
              <a:r>
                <a:rPr lang="en-US" altLang="zh-CN" sz="116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Lato Light" charset="0"/>
                  <a:sym typeface="Lato Light" charset="0"/>
                </a:rPr>
                <a:t>200</a:t>
              </a:r>
              <a:r>
                <a:rPr lang="zh-CN" altLang="en-US" sz="116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Lato Light" charset="0"/>
                  <a:sym typeface="Lato Light" charset="0"/>
                </a:rPr>
                <a:t>字之内。</a:t>
              </a:r>
              <a:endParaRPr lang="en-US" sz="116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endParaRPr>
            </a:p>
          </p:txBody>
        </p:sp>
        <p:sp>
          <p:nvSpPr>
            <p:cNvPr id="57" name="Rectangle 27"/>
            <p:cNvSpPr/>
            <p:nvPr/>
          </p:nvSpPr>
          <p:spPr bwMode="auto">
            <a:xfrm>
              <a:off x="620524" y="2667382"/>
              <a:ext cx="1362945" cy="1708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8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330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  <a:endParaRPr lang="en-US" altLang="zh-CN" sz="233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endParaRPr>
            </a:p>
          </p:txBody>
        </p:sp>
      </p:grpSp>
      <p:sp>
        <p:nvSpPr>
          <p:cNvPr id="58" name="Freeform 13"/>
          <p:cNvSpPr/>
          <p:nvPr/>
        </p:nvSpPr>
        <p:spPr bwMode="auto">
          <a:xfrm rot="5910658">
            <a:off x="8190438" y="2673451"/>
            <a:ext cx="1374394" cy="467671"/>
          </a:xfrm>
          <a:custGeom>
            <a:gdLst>
              <a:gd name="T0" fmla="*/ 461 w 962"/>
              <a:gd name="T1" fmla="*/ 0 h 183"/>
              <a:gd name="T2" fmla="*/ 531 w 962"/>
              <a:gd name="T3" fmla="*/ 3 h 183"/>
              <a:gd name="T4" fmla="*/ 601 w 962"/>
              <a:gd name="T5" fmla="*/ 12 h 183"/>
              <a:gd name="T6" fmla="*/ 672 w 962"/>
              <a:gd name="T7" fmla="*/ 28 h 183"/>
              <a:gd name="T8" fmla="*/ 745 w 962"/>
              <a:gd name="T9" fmla="*/ 52 h 183"/>
              <a:gd name="T10" fmla="*/ 818 w 962"/>
              <a:gd name="T11" fmla="*/ 83 h 183"/>
              <a:gd name="T12" fmla="*/ 889 w 962"/>
              <a:gd name="T13" fmla="*/ 124 h 183"/>
              <a:gd name="T14" fmla="*/ 962 w 962"/>
              <a:gd name="T15" fmla="*/ 173 h 183"/>
              <a:gd name="T16" fmla="*/ 954 w 962"/>
              <a:gd name="T17" fmla="*/ 183 h 183"/>
              <a:gd name="T18" fmla="*/ 883 w 962"/>
              <a:gd name="T19" fmla="*/ 134 h 183"/>
              <a:gd name="T20" fmla="*/ 812 w 962"/>
              <a:gd name="T21" fmla="*/ 95 h 183"/>
              <a:gd name="T22" fmla="*/ 740 w 962"/>
              <a:gd name="T23" fmla="*/ 64 h 183"/>
              <a:gd name="T24" fmla="*/ 669 w 962"/>
              <a:gd name="T25" fmla="*/ 40 h 183"/>
              <a:gd name="T26" fmla="*/ 599 w 962"/>
              <a:gd name="T27" fmla="*/ 24 h 183"/>
              <a:gd name="T28" fmla="*/ 529 w 962"/>
              <a:gd name="T29" fmla="*/ 15 h 183"/>
              <a:gd name="T30" fmla="*/ 461 w 962"/>
              <a:gd name="T31" fmla="*/ 12 h 183"/>
              <a:gd name="T32" fmla="*/ 387 w 962"/>
              <a:gd name="T33" fmla="*/ 15 h 183"/>
              <a:gd name="T34" fmla="*/ 314 w 962"/>
              <a:gd name="T35" fmla="*/ 25 h 183"/>
              <a:gd name="T36" fmla="*/ 246 w 962"/>
              <a:gd name="T37" fmla="*/ 42 h 183"/>
              <a:gd name="T38" fmla="*/ 180 w 962"/>
              <a:gd name="T39" fmla="*/ 64 h 183"/>
              <a:gd name="T40" fmla="*/ 118 w 962"/>
              <a:gd name="T41" fmla="*/ 91 h 183"/>
              <a:gd name="T42" fmla="*/ 60 w 962"/>
              <a:gd name="T43" fmla="*/ 121 h 183"/>
              <a:gd name="T44" fmla="*/ 8 w 962"/>
              <a:gd name="T45" fmla="*/ 155 h 183"/>
              <a:gd name="T46" fmla="*/ 8 w 962"/>
              <a:gd name="T47" fmla="*/ 155 h 183"/>
              <a:gd name="T48" fmla="*/ 0 w 962"/>
              <a:gd name="T49" fmla="*/ 144 h 183"/>
              <a:gd name="T50" fmla="*/ 54 w 962"/>
              <a:gd name="T51" fmla="*/ 110 h 183"/>
              <a:gd name="T52" fmla="*/ 112 w 962"/>
              <a:gd name="T53" fmla="*/ 79 h 183"/>
              <a:gd name="T54" fmla="*/ 176 w 962"/>
              <a:gd name="T55" fmla="*/ 52 h 183"/>
              <a:gd name="T56" fmla="*/ 243 w 962"/>
              <a:gd name="T57" fmla="*/ 30 h 183"/>
              <a:gd name="T58" fmla="*/ 312 w 962"/>
              <a:gd name="T59" fmla="*/ 14 h 183"/>
              <a:gd name="T60" fmla="*/ 385 w 962"/>
              <a:gd name="T61" fmla="*/ 3 h 183"/>
              <a:gd name="T62" fmla="*/ 461 w 962"/>
              <a:gd name="T63" fmla="*/ 0 h 1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962" h="183">
                <a:moveTo>
                  <a:pt x="461" y="0"/>
                </a:moveTo>
                <a:lnTo>
                  <a:pt x="531" y="3"/>
                </a:lnTo>
                <a:lnTo>
                  <a:pt x="601" y="12"/>
                </a:lnTo>
                <a:lnTo>
                  <a:pt x="672" y="28"/>
                </a:lnTo>
                <a:lnTo>
                  <a:pt x="745" y="52"/>
                </a:lnTo>
                <a:lnTo>
                  <a:pt x="818" y="83"/>
                </a:lnTo>
                <a:lnTo>
                  <a:pt x="889" y="124"/>
                </a:lnTo>
                <a:lnTo>
                  <a:pt x="962" y="173"/>
                </a:lnTo>
                <a:lnTo>
                  <a:pt x="954" y="183"/>
                </a:lnTo>
                <a:lnTo>
                  <a:pt x="883" y="134"/>
                </a:lnTo>
                <a:lnTo>
                  <a:pt x="812" y="95"/>
                </a:lnTo>
                <a:lnTo>
                  <a:pt x="740" y="64"/>
                </a:lnTo>
                <a:lnTo>
                  <a:pt x="669" y="40"/>
                </a:lnTo>
                <a:lnTo>
                  <a:pt x="599" y="24"/>
                </a:lnTo>
                <a:lnTo>
                  <a:pt x="529" y="15"/>
                </a:lnTo>
                <a:lnTo>
                  <a:pt x="461" y="12"/>
                </a:lnTo>
                <a:lnTo>
                  <a:pt x="387" y="15"/>
                </a:lnTo>
                <a:lnTo>
                  <a:pt x="314" y="25"/>
                </a:lnTo>
                <a:lnTo>
                  <a:pt x="246" y="42"/>
                </a:lnTo>
                <a:lnTo>
                  <a:pt x="180" y="64"/>
                </a:lnTo>
                <a:lnTo>
                  <a:pt x="118" y="91"/>
                </a:lnTo>
                <a:lnTo>
                  <a:pt x="60" y="121"/>
                </a:lnTo>
                <a:lnTo>
                  <a:pt x="8" y="155"/>
                </a:lnTo>
                <a:lnTo>
                  <a:pt x="8" y="155"/>
                </a:lnTo>
                <a:lnTo>
                  <a:pt x="0" y="144"/>
                </a:lnTo>
                <a:lnTo>
                  <a:pt x="54" y="110"/>
                </a:lnTo>
                <a:lnTo>
                  <a:pt x="112" y="79"/>
                </a:lnTo>
                <a:lnTo>
                  <a:pt x="176" y="52"/>
                </a:lnTo>
                <a:lnTo>
                  <a:pt x="243" y="30"/>
                </a:lnTo>
                <a:lnTo>
                  <a:pt x="312" y="14"/>
                </a:lnTo>
                <a:lnTo>
                  <a:pt x="385" y="3"/>
                </a:lnTo>
                <a:lnTo>
                  <a:pt x="461" y="0"/>
                </a:lnTo>
                <a:close/>
              </a:path>
            </a:pathLst>
          </a:custGeom>
          <a:solidFill>
            <a:schemeClr val="accent5"/>
          </a:solidFill>
          <a:ln w="0">
            <a:noFill/>
            <a:prstDash val="solid"/>
            <a:round/>
          </a:ln>
          <a:effectLst>
            <a:outerShdw algn="tl" rotWithShape="0">
              <a:srgbClr val="FFFFFF"/>
            </a:outerShdw>
          </a:effectLst>
        </p:spPr>
        <p:txBody>
          <a:bodyPr vert="horz" wrap="square" lIns="130917" tIns="65458" rIns="130917" bIns="65458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grpSp>
        <p:nvGrpSpPr>
          <p:cNvPr id="59" name="Group 129"/>
          <p:cNvGrpSpPr/>
          <p:nvPr/>
        </p:nvGrpSpPr>
        <p:grpSpPr>
          <a:xfrm>
            <a:off x="2819756" y="2868650"/>
            <a:ext cx="1839879" cy="1136347"/>
            <a:chOff x="696724" y="2667382"/>
            <a:chExt cx="1362945" cy="852351"/>
          </a:xfrm>
        </p:grpSpPr>
        <p:sp>
          <p:nvSpPr>
            <p:cNvPr id="60" name="Rectangle 26"/>
            <p:cNvSpPr/>
            <p:nvPr/>
          </p:nvSpPr>
          <p:spPr bwMode="auto">
            <a:xfrm>
              <a:off x="696724" y="2920895"/>
              <a:ext cx="1354892" cy="5988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114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Lato Light" charset="0"/>
                  <a:sym typeface="Lato Light" charset="0"/>
                </a:rPr>
                <a:t>此处添加详细文本描述，建议与标题相关并符合整体语言风格</a:t>
              </a:r>
              <a:endParaRPr lang="en-US" sz="116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endParaRPr>
            </a:p>
          </p:txBody>
        </p:sp>
        <p:sp>
          <p:nvSpPr>
            <p:cNvPr id="61" name="Rectangle 27"/>
            <p:cNvSpPr/>
            <p:nvPr/>
          </p:nvSpPr>
          <p:spPr bwMode="auto">
            <a:xfrm>
              <a:off x="696724" y="2667382"/>
              <a:ext cx="1362945" cy="1708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8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330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  <a:endParaRPr lang="en-US" altLang="zh-CN" sz="233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endParaRPr>
            </a:p>
          </p:txBody>
        </p:sp>
      </p:grpSp>
      <p:grpSp>
        <p:nvGrpSpPr>
          <p:cNvPr id="62" name="Group 132"/>
          <p:cNvGrpSpPr/>
          <p:nvPr/>
        </p:nvGrpSpPr>
        <p:grpSpPr>
          <a:xfrm>
            <a:off x="6558599" y="2017097"/>
            <a:ext cx="1839879" cy="1156347"/>
            <a:chOff x="696724" y="2667382"/>
            <a:chExt cx="1362945" cy="867353"/>
          </a:xfrm>
        </p:grpSpPr>
        <p:sp>
          <p:nvSpPr>
            <p:cNvPr id="63" name="Rectangle 26"/>
            <p:cNvSpPr/>
            <p:nvPr/>
          </p:nvSpPr>
          <p:spPr bwMode="auto">
            <a:xfrm>
              <a:off x="696724" y="2935897"/>
              <a:ext cx="1354892" cy="5988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114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Lato Light" charset="0"/>
                  <a:sym typeface="Lato Light" charset="0"/>
                </a:rPr>
                <a:t>此处添加详细文本描述，建议与标题相关并符合整体语言风格</a:t>
              </a:r>
              <a:endParaRPr lang="en-US" sz="116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endParaRPr>
            </a:p>
          </p:txBody>
        </p:sp>
        <p:sp>
          <p:nvSpPr>
            <p:cNvPr id="64" name="Rectangle 27"/>
            <p:cNvSpPr/>
            <p:nvPr/>
          </p:nvSpPr>
          <p:spPr bwMode="auto">
            <a:xfrm>
              <a:off x="696724" y="2667382"/>
              <a:ext cx="1362945" cy="1708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8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330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  <a:endParaRPr lang="en-US" altLang="zh-CN" sz="233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endParaRPr>
            </a:p>
          </p:txBody>
        </p:sp>
      </p:grpSp>
      <p:grpSp>
        <p:nvGrpSpPr>
          <p:cNvPr id="65" name="Group 135"/>
          <p:cNvGrpSpPr/>
          <p:nvPr/>
        </p:nvGrpSpPr>
        <p:grpSpPr>
          <a:xfrm>
            <a:off x="5883651" y="5723630"/>
            <a:ext cx="2023868" cy="1107329"/>
            <a:chOff x="552376" y="2667382"/>
            <a:chExt cx="1499240" cy="830586"/>
          </a:xfrm>
        </p:grpSpPr>
        <p:sp>
          <p:nvSpPr>
            <p:cNvPr id="66" name="Rectangle 26"/>
            <p:cNvSpPr/>
            <p:nvPr/>
          </p:nvSpPr>
          <p:spPr bwMode="auto">
            <a:xfrm>
              <a:off x="552376" y="2907455"/>
              <a:ext cx="1499240" cy="5905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114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Lato Light" charset="0"/>
                  <a:sym typeface="Lato Light" charset="0"/>
                </a:rPr>
                <a:t>此处添加详细文本描述，建议与标题相关并符合整体语言风格，语言描述尽量简洁生动。</a:t>
              </a:r>
              <a:endParaRPr lang="en-US" sz="116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endParaRPr>
            </a:p>
          </p:txBody>
        </p:sp>
        <p:sp>
          <p:nvSpPr>
            <p:cNvPr id="67" name="Rectangle 27"/>
            <p:cNvSpPr/>
            <p:nvPr/>
          </p:nvSpPr>
          <p:spPr bwMode="auto">
            <a:xfrm>
              <a:off x="620524" y="2667382"/>
              <a:ext cx="1362945" cy="1708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8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330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  <a:endParaRPr lang="en-US" altLang="zh-CN" sz="233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endParaRPr>
            </a:p>
          </p:txBody>
        </p:sp>
      </p:grpSp>
      <p:grpSp>
        <p:nvGrpSpPr>
          <p:cNvPr id="68" name="Group 138"/>
          <p:cNvGrpSpPr/>
          <p:nvPr/>
        </p:nvGrpSpPr>
        <p:grpSpPr>
          <a:xfrm>
            <a:off x="8288480" y="5112123"/>
            <a:ext cx="2023868" cy="1109248"/>
            <a:chOff x="552376" y="2667382"/>
            <a:chExt cx="1499240" cy="832026"/>
          </a:xfrm>
        </p:grpSpPr>
        <p:sp>
          <p:nvSpPr>
            <p:cNvPr id="69" name="Rectangle 26"/>
            <p:cNvSpPr/>
            <p:nvPr/>
          </p:nvSpPr>
          <p:spPr bwMode="auto">
            <a:xfrm>
              <a:off x="552376" y="2908895"/>
              <a:ext cx="1499240" cy="5905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114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Lato Light" charset="0"/>
                  <a:sym typeface="Lato Light" charset="0"/>
                </a:rPr>
                <a:t>此处添加详细文本描述，建议与标题相关并符合整体语言风格，语言描述尽量简洁生动。</a:t>
              </a:r>
              <a:endParaRPr lang="en-US" sz="116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endParaRPr>
            </a:p>
          </p:txBody>
        </p:sp>
        <p:sp>
          <p:nvSpPr>
            <p:cNvPr id="70" name="Rectangle 27"/>
            <p:cNvSpPr/>
            <p:nvPr/>
          </p:nvSpPr>
          <p:spPr bwMode="auto">
            <a:xfrm>
              <a:off x="620524" y="2667382"/>
              <a:ext cx="1362945" cy="1708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8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330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  <a:endParaRPr lang="en-US" altLang="zh-CN" sz="233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endParaRPr>
            </a:p>
          </p:txBody>
        </p:sp>
      </p:grpSp>
      <p:grpSp>
        <p:nvGrpSpPr>
          <p:cNvPr id="71" name="Group 141"/>
          <p:cNvGrpSpPr/>
          <p:nvPr/>
        </p:nvGrpSpPr>
        <p:grpSpPr>
          <a:xfrm>
            <a:off x="9799809" y="3274956"/>
            <a:ext cx="2023868" cy="1117657"/>
            <a:chOff x="552376" y="2667382"/>
            <a:chExt cx="1499240" cy="838333"/>
          </a:xfrm>
        </p:grpSpPr>
        <p:sp>
          <p:nvSpPr>
            <p:cNvPr id="72" name="Rectangle 26"/>
            <p:cNvSpPr/>
            <p:nvPr/>
          </p:nvSpPr>
          <p:spPr bwMode="auto">
            <a:xfrm>
              <a:off x="552376" y="2915202"/>
              <a:ext cx="1499240" cy="5905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114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Lato Light" charset="0"/>
                  <a:sym typeface="Lato Light" charset="0"/>
                </a:rPr>
                <a:t>此处添加详细文本描述，建议与标题相关并符合整体语言风格，语言描述尽量简洁生动。</a:t>
              </a:r>
              <a:endParaRPr lang="en-US" sz="116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endParaRPr>
            </a:p>
          </p:txBody>
        </p:sp>
        <p:sp>
          <p:nvSpPr>
            <p:cNvPr id="73" name="Rectangle 27"/>
            <p:cNvSpPr/>
            <p:nvPr/>
          </p:nvSpPr>
          <p:spPr bwMode="auto">
            <a:xfrm>
              <a:off x="620524" y="2667382"/>
              <a:ext cx="1362945" cy="1708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8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330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  <a:endParaRPr lang="en-US" altLang="zh-CN" sz="233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endParaRPr>
            </a:p>
          </p:txBody>
        </p:sp>
      </p:grpSp>
      <p:grpSp>
        <p:nvGrpSpPr>
          <p:cNvPr id="74" name="Group 15"/>
          <p:cNvGrpSpPr/>
          <p:nvPr/>
        </p:nvGrpSpPr>
        <p:grpSpPr>
          <a:xfrm>
            <a:off x="8882501" y="4256512"/>
            <a:ext cx="630819" cy="622998"/>
            <a:chOff x="6590322" y="2740893"/>
            <a:chExt cx="467298" cy="467298"/>
          </a:xfrm>
        </p:grpSpPr>
        <p:sp>
          <p:nvSpPr>
            <p:cNvPr id="75" name="Freeform 11"/>
            <p:cNvSpPr/>
            <p:nvPr/>
          </p:nvSpPr>
          <p:spPr bwMode="auto">
            <a:xfrm>
              <a:off x="6590322" y="2740893"/>
              <a:ext cx="467298" cy="467298"/>
            </a:xfrm>
            <a:custGeom>
              <a:gdLst>
                <a:gd name="T0" fmla="*/ 103 w 204"/>
                <a:gd name="T1" fmla="*/ 0 h 204"/>
                <a:gd name="T2" fmla="*/ 130 w 204"/>
                <a:gd name="T3" fmla="*/ 3 h 204"/>
                <a:gd name="T4" fmla="*/ 153 w 204"/>
                <a:gd name="T5" fmla="*/ 13 h 204"/>
                <a:gd name="T6" fmla="*/ 174 w 204"/>
                <a:gd name="T7" fmla="*/ 30 h 204"/>
                <a:gd name="T8" fmla="*/ 191 w 204"/>
                <a:gd name="T9" fmla="*/ 51 h 204"/>
                <a:gd name="T10" fmla="*/ 201 w 204"/>
                <a:gd name="T11" fmla="*/ 74 h 204"/>
                <a:gd name="T12" fmla="*/ 204 w 204"/>
                <a:gd name="T13" fmla="*/ 101 h 204"/>
                <a:gd name="T14" fmla="*/ 201 w 204"/>
                <a:gd name="T15" fmla="*/ 128 h 204"/>
                <a:gd name="T16" fmla="*/ 191 w 204"/>
                <a:gd name="T17" fmla="*/ 153 h 204"/>
                <a:gd name="T18" fmla="*/ 174 w 204"/>
                <a:gd name="T19" fmla="*/ 174 h 204"/>
                <a:gd name="T20" fmla="*/ 153 w 204"/>
                <a:gd name="T21" fmla="*/ 189 h 204"/>
                <a:gd name="T22" fmla="*/ 130 w 204"/>
                <a:gd name="T23" fmla="*/ 199 h 204"/>
                <a:gd name="T24" fmla="*/ 103 w 204"/>
                <a:gd name="T25" fmla="*/ 204 h 204"/>
                <a:gd name="T26" fmla="*/ 76 w 204"/>
                <a:gd name="T27" fmla="*/ 199 h 204"/>
                <a:gd name="T28" fmla="*/ 51 w 204"/>
                <a:gd name="T29" fmla="*/ 189 h 204"/>
                <a:gd name="T30" fmla="*/ 30 w 204"/>
                <a:gd name="T31" fmla="*/ 174 h 204"/>
                <a:gd name="T32" fmla="*/ 15 w 204"/>
                <a:gd name="T33" fmla="*/ 153 h 204"/>
                <a:gd name="T34" fmla="*/ 5 w 204"/>
                <a:gd name="T35" fmla="*/ 128 h 204"/>
                <a:gd name="T36" fmla="*/ 0 w 204"/>
                <a:gd name="T37" fmla="*/ 101 h 204"/>
                <a:gd name="T38" fmla="*/ 5 w 204"/>
                <a:gd name="T39" fmla="*/ 74 h 204"/>
                <a:gd name="T40" fmla="*/ 15 w 204"/>
                <a:gd name="T41" fmla="*/ 51 h 204"/>
                <a:gd name="T42" fmla="*/ 30 w 204"/>
                <a:gd name="T43" fmla="*/ 30 h 204"/>
                <a:gd name="T44" fmla="*/ 51 w 204"/>
                <a:gd name="T45" fmla="*/ 13 h 204"/>
                <a:gd name="T46" fmla="*/ 76 w 204"/>
                <a:gd name="T47" fmla="*/ 3 h 204"/>
                <a:gd name="T48" fmla="*/ 103 w 204"/>
                <a:gd name="T49" fmla="*/ 0 h 2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4" h="204">
                  <a:moveTo>
                    <a:pt x="103" y="0"/>
                  </a:moveTo>
                  <a:lnTo>
                    <a:pt x="130" y="3"/>
                  </a:lnTo>
                  <a:lnTo>
                    <a:pt x="153" y="13"/>
                  </a:lnTo>
                  <a:lnTo>
                    <a:pt x="174" y="30"/>
                  </a:lnTo>
                  <a:lnTo>
                    <a:pt x="191" y="51"/>
                  </a:lnTo>
                  <a:lnTo>
                    <a:pt x="201" y="74"/>
                  </a:lnTo>
                  <a:lnTo>
                    <a:pt x="204" y="101"/>
                  </a:lnTo>
                  <a:lnTo>
                    <a:pt x="201" y="128"/>
                  </a:lnTo>
                  <a:lnTo>
                    <a:pt x="191" y="153"/>
                  </a:lnTo>
                  <a:lnTo>
                    <a:pt x="174" y="174"/>
                  </a:lnTo>
                  <a:lnTo>
                    <a:pt x="153" y="189"/>
                  </a:lnTo>
                  <a:lnTo>
                    <a:pt x="130" y="199"/>
                  </a:lnTo>
                  <a:lnTo>
                    <a:pt x="103" y="204"/>
                  </a:lnTo>
                  <a:lnTo>
                    <a:pt x="76" y="199"/>
                  </a:lnTo>
                  <a:lnTo>
                    <a:pt x="51" y="189"/>
                  </a:lnTo>
                  <a:lnTo>
                    <a:pt x="30" y="174"/>
                  </a:lnTo>
                  <a:lnTo>
                    <a:pt x="15" y="153"/>
                  </a:lnTo>
                  <a:lnTo>
                    <a:pt x="5" y="128"/>
                  </a:lnTo>
                  <a:lnTo>
                    <a:pt x="0" y="101"/>
                  </a:lnTo>
                  <a:lnTo>
                    <a:pt x="5" y="74"/>
                  </a:lnTo>
                  <a:lnTo>
                    <a:pt x="15" y="51"/>
                  </a:lnTo>
                  <a:lnTo>
                    <a:pt x="30" y="30"/>
                  </a:lnTo>
                  <a:lnTo>
                    <a:pt x="51" y="13"/>
                  </a:lnTo>
                  <a:lnTo>
                    <a:pt x="76" y="3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chemeClr val="accent3"/>
            </a:solidFill>
            <a:ln w="0">
              <a:noFill/>
              <a:prstDash val="solid"/>
              <a:round/>
            </a:ln>
          </p:spPr>
          <p:txBody>
            <a:bodyPr vert="horz" wrap="square" lIns="96760" tIns="48380" rIns="96760" bIns="483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76" name="Freeform 6"/>
            <p:cNvSpPr>
              <a:spLocks noEditPoints="1"/>
            </p:cNvSpPr>
            <p:nvPr/>
          </p:nvSpPr>
          <p:spPr bwMode="auto">
            <a:xfrm>
              <a:off x="6661500" y="2865381"/>
              <a:ext cx="318518" cy="211972"/>
            </a:xfrm>
            <a:custGeom>
              <a:gdLst>
                <a:gd name="T0" fmla="*/ 176 w 176"/>
                <a:gd name="T1" fmla="*/ 99 h 117"/>
                <a:gd name="T2" fmla="*/ 176 w 176"/>
                <a:gd name="T3" fmla="*/ 108 h 117"/>
                <a:gd name="T4" fmla="*/ 161 w 176"/>
                <a:gd name="T5" fmla="*/ 117 h 117"/>
                <a:gd name="T6" fmla="*/ 15 w 176"/>
                <a:gd name="T7" fmla="*/ 117 h 117"/>
                <a:gd name="T8" fmla="*/ 0 w 176"/>
                <a:gd name="T9" fmla="*/ 108 h 117"/>
                <a:gd name="T10" fmla="*/ 0 w 176"/>
                <a:gd name="T11" fmla="*/ 99 h 117"/>
                <a:gd name="T12" fmla="*/ 15 w 176"/>
                <a:gd name="T13" fmla="*/ 99 h 117"/>
                <a:gd name="T14" fmla="*/ 161 w 176"/>
                <a:gd name="T15" fmla="*/ 99 h 117"/>
                <a:gd name="T16" fmla="*/ 176 w 176"/>
                <a:gd name="T17" fmla="*/ 99 h 117"/>
                <a:gd name="T18" fmla="*/ 24 w 176"/>
                <a:gd name="T19" fmla="*/ 79 h 117"/>
                <a:gd name="T20" fmla="*/ 24 w 176"/>
                <a:gd name="T21" fmla="*/ 14 h 117"/>
                <a:gd name="T22" fmla="*/ 38 w 176"/>
                <a:gd name="T23" fmla="*/ 0 h 117"/>
                <a:gd name="T24" fmla="*/ 138 w 176"/>
                <a:gd name="T25" fmla="*/ 0 h 117"/>
                <a:gd name="T26" fmla="*/ 152 w 176"/>
                <a:gd name="T27" fmla="*/ 14 h 117"/>
                <a:gd name="T28" fmla="*/ 152 w 176"/>
                <a:gd name="T29" fmla="*/ 79 h 117"/>
                <a:gd name="T30" fmla="*/ 138 w 176"/>
                <a:gd name="T31" fmla="*/ 93 h 117"/>
                <a:gd name="T32" fmla="*/ 38 w 176"/>
                <a:gd name="T33" fmla="*/ 93 h 117"/>
                <a:gd name="T34" fmla="*/ 24 w 176"/>
                <a:gd name="T35" fmla="*/ 79 h 117"/>
                <a:gd name="T36" fmla="*/ 35 w 176"/>
                <a:gd name="T37" fmla="*/ 79 h 117"/>
                <a:gd name="T38" fmla="*/ 38 w 176"/>
                <a:gd name="T39" fmla="*/ 82 h 117"/>
                <a:gd name="T40" fmla="*/ 138 w 176"/>
                <a:gd name="T41" fmla="*/ 82 h 117"/>
                <a:gd name="T42" fmla="*/ 141 w 176"/>
                <a:gd name="T43" fmla="*/ 79 h 117"/>
                <a:gd name="T44" fmla="*/ 141 w 176"/>
                <a:gd name="T45" fmla="*/ 14 h 117"/>
                <a:gd name="T46" fmla="*/ 138 w 176"/>
                <a:gd name="T47" fmla="*/ 11 h 117"/>
                <a:gd name="T48" fmla="*/ 38 w 176"/>
                <a:gd name="T49" fmla="*/ 11 h 117"/>
                <a:gd name="T50" fmla="*/ 35 w 176"/>
                <a:gd name="T51" fmla="*/ 14 h 117"/>
                <a:gd name="T52" fmla="*/ 35 w 176"/>
                <a:gd name="T53" fmla="*/ 79 h 117"/>
                <a:gd name="T54" fmla="*/ 97 w 176"/>
                <a:gd name="T55" fmla="*/ 107 h 117"/>
                <a:gd name="T56" fmla="*/ 95 w 176"/>
                <a:gd name="T57" fmla="*/ 105 h 117"/>
                <a:gd name="T58" fmla="*/ 81 w 176"/>
                <a:gd name="T59" fmla="*/ 105 h 117"/>
                <a:gd name="T60" fmla="*/ 79 w 176"/>
                <a:gd name="T61" fmla="*/ 107 h 117"/>
                <a:gd name="T62" fmla="*/ 81 w 176"/>
                <a:gd name="T63" fmla="*/ 108 h 117"/>
                <a:gd name="T64" fmla="*/ 95 w 176"/>
                <a:gd name="T65" fmla="*/ 108 h 117"/>
                <a:gd name="T66" fmla="*/ 97 w 176"/>
                <a:gd name="T67" fmla="*/ 107 h 1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76" h="117">
                  <a:moveTo>
                    <a:pt x="176" y="99"/>
                  </a:moveTo>
                  <a:cubicBezTo>
                    <a:pt x="176" y="108"/>
                    <a:pt x="176" y="108"/>
                    <a:pt x="176" y="108"/>
                  </a:cubicBezTo>
                  <a:cubicBezTo>
                    <a:pt x="176" y="113"/>
                    <a:pt x="169" y="117"/>
                    <a:pt x="161" y="117"/>
                  </a:cubicBezTo>
                  <a:cubicBezTo>
                    <a:pt x="15" y="117"/>
                    <a:pt x="15" y="117"/>
                    <a:pt x="15" y="117"/>
                  </a:cubicBezTo>
                  <a:cubicBezTo>
                    <a:pt x="7" y="117"/>
                    <a:pt x="0" y="113"/>
                    <a:pt x="0" y="108"/>
                  </a:cubicBezTo>
                  <a:cubicBezTo>
                    <a:pt x="0" y="99"/>
                    <a:pt x="0" y="99"/>
                    <a:pt x="0" y="99"/>
                  </a:cubicBezTo>
                  <a:cubicBezTo>
                    <a:pt x="15" y="99"/>
                    <a:pt x="15" y="99"/>
                    <a:pt x="15" y="99"/>
                  </a:cubicBezTo>
                  <a:cubicBezTo>
                    <a:pt x="161" y="99"/>
                    <a:pt x="161" y="99"/>
                    <a:pt x="161" y="99"/>
                  </a:cubicBezTo>
                  <a:lnTo>
                    <a:pt x="176" y="99"/>
                  </a:lnTo>
                  <a:close/>
                  <a:moveTo>
                    <a:pt x="24" y="79"/>
                  </a:moveTo>
                  <a:cubicBezTo>
                    <a:pt x="24" y="14"/>
                    <a:pt x="24" y="14"/>
                    <a:pt x="24" y="14"/>
                  </a:cubicBezTo>
                  <a:cubicBezTo>
                    <a:pt x="24" y="6"/>
                    <a:pt x="30" y="0"/>
                    <a:pt x="38" y="0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46" y="0"/>
                    <a:pt x="152" y="6"/>
                    <a:pt x="152" y="14"/>
                  </a:cubicBezTo>
                  <a:cubicBezTo>
                    <a:pt x="152" y="79"/>
                    <a:pt x="152" y="79"/>
                    <a:pt x="152" y="79"/>
                  </a:cubicBezTo>
                  <a:cubicBezTo>
                    <a:pt x="152" y="87"/>
                    <a:pt x="146" y="93"/>
                    <a:pt x="138" y="93"/>
                  </a:cubicBezTo>
                  <a:cubicBezTo>
                    <a:pt x="38" y="93"/>
                    <a:pt x="38" y="93"/>
                    <a:pt x="38" y="93"/>
                  </a:cubicBezTo>
                  <a:cubicBezTo>
                    <a:pt x="30" y="93"/>
                    <a:pt x="24" y="87"/>
                    <a:pt x="24" y="79"/>
                  </a:cubicBezTo>
                  <a:close/>
                  <a:moveTo>
                    <a:pt x="35" y="79"/>
                  </a:moveTo>
                  <a:cubicBezTo>
                    <a:pt x="35" y="80"/>
                    <a:pt x="37" y="82"/>
                    <a:pt x="38" y="82"/>
                  </a:cubicBezTo>
                  <a:cubicBezTo>
                    <a:pt x="138" y="82"/>
                    <a:pt x="138" y="82"/>
                    <a:pt x="138" y="82"/>
                  </a:cubicBezTo>
                  <a:cubicBezTo>
                    <a:pt x="139" y="82"/>
                    <a:pt x="141" y="80"/>
                    <a:pt x="141" y="79"/>
                  </a:cubicBezTo>
                  <a:cubicBezTo>
                    <a:pt x="141" y="14"/>
                    <a:pt x="141" y="14"/>
                    <a:pt x="141" y="14"/>
                  </a:cubicBezTo>
                  <a:cubicBezTo>
                    <a:pt x="141" y="13"/>
                    <a:pt x="139" y="11"/>
                    <a:pt x="138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5" y="13"/>
                    <a:pt x="35" y="14"/>
                  </a:cubicBezTo>
                  <a:lnTo>
                    <a:pt x="35" y="79"/>
                  </a:lnTo>
                  <a:close/>
                  <a:moveTo>
                    <a:pt x="97" y="107"/>
                  </a:moveTo>
                  <a:cubicBezTo>
                    <a:pt x="97" y="106"/>
                    <a:pt x="96" y="105"/>
                    <a:pt x="95" y="105"/>
                  </a:cubicBezTo>
                  <a:cubicBezTo>
                    <a:pt x="81" y="105"/>
                    <a:pt x="81" y="105"/>
                    <a:pt x="81" y="105"/>
                  </a:cubicBezTo>
                  <a:cubicBezTo>
                    <a:pt x="80" y="105"/>
                    <a:pt x="79" y="106"/>
                    <a:pt x="79" y="107"/>
                  </a:cubicBezTo>
                  <a:cubicBezTo>
                    <a:pt x="79" y="107"/>
                    <a:pt x="80" y="108"/>
                    <a:pt x="81" y="108"/>
                  </a:cubicBezTo>
                  <a:cubicBezTo>
                    <a:pt x="95" y="108"/>
                    <a:pt x="95" y="108"/>
                    <a:pt x="95" y="108"/>
                  </a:cubicBezTo>
                  <a:cubicBezTo>
                    <a:pt x="96" y="108"/>
                    <a:pt x="97" y="107"/>
                    <a:pt x="97" y="10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vert="horz" wrap="square" lIns="96760" tIns="48380" rIns="96760" bIns="483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77" name="Group 1"/>
          <p:cNvGrpSpPr/>
          <p:nvPr/>
        </p:nvGrpSpPr>
        <p:grpSpPr>
          <a:xfrm>
            <a:off x="1439137" y="3013039"/>
            <a:ext cx="627726" cy="622998"/>
            <a:chOff x="1066082" y="1818668"/>
            <a:chExt cx="465007" cy="467298"/>
          </a:xfrm>
        </p:grpSpPr>
        <p:sp>
          <p:nvSpPr>
            <p:cNvPr id="78" name="Freeform 7"/>
            <p:cNvSpPr/>
            <p:nvPr/>
          </p:nvSpPr>
          <p:spPr bwMode="auto">
            <a:xfrm>
              <a:off x="1066082" y="1818668"/>
              <a:ext cx="465007" cy="467298"/>
            </a:xfrm>
            <a:custGeom>
              <a:gdLst>
                <a:gd name="T0" fmla="*/ 102 w 203"/>
                <a:gd name="T1" fmla="*/ 0 h 204"/>
                <a:gd name="T2" fmla="*/ 129 w 203"/>
                <a:gd name="T3" fmla="*/ 3 h 204"/>
                <a:gd name="T4" fmla="*/ 153 w 203"/>
                <a:gd name="T5" fmla="*/ 13 h 204"/>
                <a:gd name="T6" fmla="*/ 174 w 203"/>
                <a:gd name="T7" fmla="*/ 30 h 204"/>
                <a:gd name="T8" fmla="*/ 190 w 203"/>
                <a:gd name="T9" fmla="*/ 50 h 204"/>
                <a:gd name="T10" fmla="*/ 200 w 203"/>
                <a:gd name="T11" fmla="*/ 74 h 204"/>
                <a:gd name="T12" fmla="*/ 203 w 203"/>
                <a:gd name="T13" fmla="*/ 102 h 204"/>
                <a:gd name="T14" fmla="*/ 200 w 203"/>
                <a:gd name="T15" fmla="*/ 129 h 204"/>
                <a:gd name="T16" fmla="*/ 190 w 203"/>
                <a:gd name="T17" fmla="*/ 153 h 204"/>
                <a:gd name="T18" fmla="*/ 174 w 203"/>
                <a:gd name="T19" fmla="*/ 174 h 204"/>
                <a:gd name="T20" fmla="*/ 153 w 203"/>
                <a:gd name="T21" fmla="*/ 190 h 204"/>
                <a:gd name="T22" fmla="*/ 129 w 203"/>
                <a:gd name="T23" fmla="*/ 201 h 204"/>
                <a:gd name="T24" fmla="*/ 102 w 203"/>
                <a:gd name="T25" fmla="*/ 204 h 204"/>
                <a:gd name="T26" fmla="*/ 74 w 203"/>
                <a:gd name="T27" fmla="*/ 201 h 204"/>
                <a:gd name="T28" fmla="*/ 50 w 203"/>
                <a:gd name="T29" fmla="*/ 190 h 204"/>
                <a:gd name="T30" fmla="*/ 30 w 203"/>
                <a:gd name="T31" fmla="*/ 174 h 204"/>
                <a:gd name="T32" fmla="*/ 13 w 203"/>
                <a:gd name="T33" fmla="*/ 153 h 204"/>
                <a:gd name="T34" fmla="*/ 3 w 203"/>
                <a:gd name="T35" fmla="*/ 129 h 204"/>
                <a:gd name="T36" fmla="*/ 0 w 203"/>
                <a:gd name="T37" fmla="*/ 102 h 204"/>
                <a:gd name="T38" fmla="*/ 3 w 203"/>
                <a:gd name="T39" fmla="*/ 74 h 204"/>
                <a:gd name="T40" fmla="*/ 13 w 203"/>
                <a:gd name="T41" fmla="*/ 50 h 204"/>
                <a:gd name="T42" fmla="*/ 30 w 203"/>
                <a:gd name="T43" fmla="*/ 30 h 204"/>
                <a:gd name="T44" fmla="*/ 50 w 203"/>
                <a:gd name="T45" fmla="*/ 13 h 204"/>
                <a:gd name="T46" fmla="*/ 74 w 203"/>
                <a:gd name="T47" fmla="*/ 3 h 204"/>
                <a:gd name="T48" fmla="*/ 102 w 203"/>
                <a:gd name="T49" fmla="*/ 0 h 2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3" h="204">
                  <a:moveTo>
                    <a:pt x="102" y="0"/>
                  </a:moveTo>
                  <a:lnTo>
                    <a:pt x="129" y="3"/>
                  </a:lnTo>
                  <a:lnTo>
                    <a:pt x="153" y="13"/>
                  </a:lnTo>
                  <a:lnTo>
                    <a:pt x="174" y="30"/>
                  </a:lnTo>
                  <a:lnTo>
                    <a:pt x="190" y="50"/>
                  </a:lnTo>
                  <a:lnTo>
                    <a:pt x="200" y="74"/>
                  </a:lnTo>
                  <a:lnTo>
                    <a:pt x="203" y="102"/>
                  </a:lnTo>
                  <a:lnTo>
                    <a:pt x="200" y="129"/>
                  </a:lnTo>
                  <a:lnTo>
                    <a:pt x="190" y="153"/>
                  </a:lnTo>
                  <a:lnTo>
                    <a:pt x="174" y="174"/>
                  </a:lnTo>
                  <a:lnTo>
                    <a:pt x="153" y="190"/>
                  </a:lnTo>
                  <a:lnTo>
                    <a:pt x="129" y="201"/>
                  </a:lnTo>
                  <a:lnTo>
                    <a:pt x="102" y="204"/>
                  </a:lnTo>
                  <a:lnTo>
                    <a:pt x="74" y="201"/>
                  </a:lnTo>
                  <a:lnTo>
                    <a:pt x="50" y="190"/>
                  </a:lnTo>
                  <a:lnTo>
                    <a:pt x="30" y="174"/>
                  </a:lnTo>
                  <a:lnTo>
                    <a:pt x="13" y="153"/>
                  </a:lnTo>
                  <a:lnTo>
                    <a:pt x="3" y="129"/>
                  </a:lnTo>
                  <a:lnTo>
                    <a:pt x="0" y="102"/>
                  </a:lnTo>
                  <a:lnTo>
                    <a:pt x="3" y="74"/>
                  </a:lnTo>
                  <a:lnTo>
                    <a:pt x="13" y="50"/>
                  </a:lnTo>
                  <a:lnTo>
                    <a:pt x="30" y="30"/>
                  </a:lnTo>
                  <a:lnTo>
                    <a:pt x="50" y="13"/>
                  </a:lnTo>
                  <a:lnTo>
                    <a:pt x="74" y="3"/>
                  </a:lnTo>
                  <a:lnTo>
                    <a:pt x="102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</a:ln>
          </p:spPr>
          <p:txBody>
            <a:bodyPr vert="horz" wrap="square" lIns="96760" tIns="48380" rIns="96760" bIns="483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79" name="Freeform 7"/>
            <p:cNvSpPr>
              <a:spLocks noEditPoints="1"/>
            </p:cNvSpPr>
            <p:nvPr/>
          </p:nvSpPr>
          <p:spPr bwMode="auto">
            <a:xfrm>
              <a:off x="1145360" y="1919614"/>
              <a:ext cx="299574" cy="277578"/>
            </a:xfrm>
            <a:custGeom>
              <a:gdLst>
                <a:gd name="T0" fmla="*/ 31 w 177"/>
                <a:gd name="T1" fmla="*/ 94 h 164"/>
                <a:gd name="T2" fmla="*/ 19 w 177"/>
                <a:gd name="T3" fmla="*/ 94 h 164"/>
                <a:gd name="T4" fmla="*/ 1 w 177"/>
                <a:gd name="T5" fmla="*/ 79 h 164"/>
                <a:gd name="T6" fmla="*/ 12 w 177"/>
                <a:gd name="T7" fmla="*/ 47 h 164"/>
                <a:gd name="T8" fmla="*/ 36 w 177"/>
                <a:gd name="T9" fmla="*/ 55 h 164"/>
                <a:gd name="T10" fmla="*/ 48 w 177"/>
                <a:gd name="T11" fmla="*/ 52 h 164"/>
                <a:gd name="T12" fmla="*/ 48 w 177"/>
                <a:gd name="T13" fmla="*/ 59 h 164"/>
                <a:gd name="T14" fmla="*/ 55 w 177"/>
                <a:gd name="T15" fmla="*/ 82 h 164"/>
                <a:gd name="T16" fmla="*/ 31 w 177"/>
                <a:gd name="T17" fmla="*/ 94 h 164"/>
                <a:gd name="T18" fmla="*/ 36 w 177"/>
                <a:gd name="T19" fmla="*/ 47 h 164"/>
                <a:gd name="T20" fmla="*/ 12 w 177"/>
                <a:gd name="T21" fmla="*/ 23 h 164"/>
                <a:gd name="T22" fmla="*/ 36 w 177"/>
                <a:gd name="T23" fmla="*/ 0 h 164"/>
                <a:gd name="T24" fmla="*/ 59 w 177"/>
                <a:gd name="T25" fmla="*/ 23 h 164"/>
                <a:gd name="T26" fmla="*/ 36 w 177"/>
                <a:gd name="T27" fmla="*/ 47 h 164"/>
                <a:gd name="T28" fmla="*/ 129 w 177"/>
                <a:gd name="T29" fmla="*/ 164 h 164"/>
                <a:gd name="T30" fmla="*/ 49 w 177"/>
                <a:gd name="T31" fmla="*/ 164 h 164"/>
                <a:gd name="T32" fmla="*/ 24 w 177"/>
                <a:gd name="T33" fmla="*/ 140 h 164"/>
                <a:gd name="T34" fmla="*/ 56 w 177"/>
                <a:gd name="T35" fmla="*/ 88 h 164"/>
                <a:gd name="T36" fmla="*/ 89 w 177"/>
                <a:gd name="T37" fmla="*/ 101 h 164"/>
                <a:gd name="T38" fmla="*/ 121 w 177"/>
                <a:gd name="T39" fmla="*/ 88 h 164"/>
                <a:gd name="T40" fmla="*/ 153 w 177"/>
                <a:gd name="T41" fmla="*/ 140 h 164"/>
                <a:gd name="T42" fmla="*/ 129 w 177"/>
                <a:gd name="T43" fmla="*/ 164 h 164"/>
                <a:gd name="T44" fmla="*/ 89 w 177"/>
                <a:gd name="T45" fmla="*/ 94 h 164"/>
                <a:gd name="T46" fmla="*/ 53 w 177"/>
                <a:gd name="T47" fmla="*/ 59 h 164"/>
                <a:gd name="T48" fmla="*/ 89 w 177"/>
                <a:gd name="T49" fmla="*/ 23 h 164"/>
                <a:gd name="T50" fmla="*/ 124 w 177"/>
                <a:gd name="T51" fmla="*/ 59 h 164"/>
                <a:gd name="T52" fmla="*/ 89 w 177"/>
                <a:gd name="T53" fmla="*/ 94 h 164"/>
                <a:gd name="T54" fmla="*/ 141 w 177"/>
                <a:gd name="T55" fmla="*/ 47 h 164"/>
                <a:gd name="T56" fmla="*/ 118 w 177"/>
                <a:gd name="T57" fmla="*/ 23 h 164"/>
                <a:gd name="T58" fmla="*/ 141 w 177"/>
                <a:gd name="T59" fmla="*/ 0 h 164"/>
                <a:gd name="T60" fmla="*/ 165 w 177"/>
                <a:gd name="T61" fmla="*/ 23 h 164"/>
                <a:gd name="T62" fmla="*/ 141 w 177"/>
                <a:gd name="T63" fmla="*/ 47 h 164"/>
                <a:gd name="T64" fmla="*/ 159 w 177"/>
                <a:gd name="T65" fmla="*/ 94 h 164"/>
                <a:gd name="T66" fmla="*/ 146 w 177"/>
                <a:gd name="T67" fmla="*/ 94 h 164"/>
                <a:gd name="T68" fmla="*/ 122 w 177"/>
                <a:gd name="T69" fmla="*/ 82 h 164"/>
                <a:gd name="T70" fmla="*/ 130 w 177"/>
                <a:gd name="T71" fmla="*/ 59 h 164"/>
                <a:gd name="T72" fmla="*/ 129 w 177"/>
                <a:gd name="T73" fmla="*/ 52 h 164"/>
                <a:gd name="T74" fmla="*/ 141 w 177"/>
                <a:gd name="T75" fmla="*/ 55 h 164"/>
                <a:gd name="T76" fmla="*/ 165 w 177"/>
                <a:gd name="T77" fmla="*/ 47 h 164"/>
                <a:gd name="T78" fmla="*/ 177 w 177"/>
                <a:gd name="T79" fmla="*/ 79 h 164"/>
                <a:gd name="T80" fmla="*/ 159 w 177"/>
                <a:gd name="T81" fmla="*/ 94 h 1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77" h="164">
                  <a:moveTo>
                    <a:pt x="31" y="94"/>
                  </a:moveTo>
                  <a:cubicBezTo>
                    <a:pt x="19" y="94"/>
                    <a:pt x="19" y="94"/>
                    <a:pt x="19" y="94"/>
                  </a:cubicBezTo>
                  <a:cubicBezTo>
                    <a:pt x="9" y="94"/>
                    <a:pt x="1" y="89"/>
                    <a:pt x="1" y="79"/>
                  </a:cubicBezTo>
                  <a:cubicBezTo>
                    <a:pt x="1" y="72"/>
                    <a:pt x="0" y="47"/>
                    <a:pt x="12" y="47"/>
                  </a:cubicBezTo>
                  <a:cubicBezTo>
                    <a:pt x="14" y="47"/>
                    <a:pt x="24" y="55"/>
                    <a:pt x="36" y="55"/>
                  </a:cubicBezTo>
                  <a:cubicBezTo>
                    <a:pt x="40" y="55"/>
                    <a:pt x="44" y="54"/>
                    <a:pt x="48" y="52"/>
                  </a:cubicBezTo>
                  <a:cubicBezTo>
                    <a:pt x="48" y="54"/>
                    <a:pt x="48" y="57"/>
                    <a:pt x="48" y="59"/>
                  </a:cubicBezTo>
                  <a:cubicBezTo>
                    <a:pt x="48" y="67"/>
                    <a:pt x="50" y="75"/>
                    <a:pt x="55" y="82"/>
                  </a:cubicBezTo>
                  <a:cubicBezTo>
                    <a:pt x="46" y="82"/>
                    <a:pt x="37" y="86"/>
                    <a:pt x="31" y="94"/>
                  </a:cubicBezTo>
                  <a:close/>
                  <a:moveTo>
                    <a:pt x="36" y="47"/>
                  </a:moveTo>
                  <a:cubicBezTo>
                    <a:pt x="23" y="47"/>
                    <a:pt x="12" y="36"/>
                    <a:pt x="12" y="23"/>
                  </a:cubicBezTo>
                  <a:cubicBezTo>
                    <a:pt x="12" y="10"/>
                    <a:pt x="23" y="0"/>
                    <a:pt x="36" y="0"/>
                  </a:cubicBezTo>
                  <a:cubicBezTo>
                    <a:pt x="49" y="0"/>
                    <a:pt x="59" y="10"/>
                    <a:pt x="59" y="23"/>
                  </a:cubicBezTo>
                  <a:cubicBezTo>
                    <a:pt x="59" y="36"/>
                    <a:pt x="49" y="47"/>
                    <a:pt x="36" y="47"/>
                  </a:cubicBezTo>
                  <a:close/>
                  <a:moveTo>
                    <a:pt x="129" y="164"/>
                  </a:moveTo>
                  <a:cubicBezTo>
                    <a:pt x="49" y="164"/>
                    <a:pt x="49" y="164"/>
                    <a:pt x="49" y="164"/>
                  </a:cubicBezTo>
                  <a:cubicBezTo>
                    <a:pt x="34" y="164"/>
                    <a:pt x="24" y="155"/>
                    <a:pt x="24" y="140"/>
                  </a:cubicBezTo>
                  <a:cubicBezTo>
                    <a:pt x="24" y="120"/>
                    <a:pt x="29" y="88"/>
                    <a:pt x="56" y="88"/>
                  </a:cubicBezTo>
                  <a:cubicBezTo>
                    <a:pt x="59" y="88"/>
                    <a:pt x="70" y="101"/>
                    <a:pt x="89" y="101"/>
                  </a:cubicBezTo>
                  <a:cubicBezTo>
                    <a:pt x="107" y="101"/>
                    <a:pt x="118" y="88"/>
                    <a:pt x="121" y="88"/>
                  </a:cubicBezTo>
                  <a:cubicBezTo>
                    <a:pt x="148" y="88"/>
                    <a:pt x="153" y="120"/>
                    <a:pt x="153" y="140"/>
                  </a:cubicBezTo>
                  <a:cubicBezTo>
                    <a:pt x="153" y="155"/>
                    <a:pt x="143" y="164"/>
                    <a:pt x="129" y="164"/>
                  </a:cubicBezTo>
                  <a:close/>
                  <a:moveTo>
                    <a:pt x="89" y="94"/>
                  </a:moveTo>
                  <a:cubicBezTo>
                    <a:pt x="69" y="94"/>
                    <a:pt x="53" y="78"/>
                    <a:pt x="53" y="59"/>
                  </a:cubicBezTo>
                  <a:cubicBezTo>
                    <a:pt x="53" y="39"/>
                    <a:pt x="69" y="23"/>
                    <a:pt x="89" y="23"/>
                  </a:cubicBezTo>
                  <a:cubicBezTo>
                    <a:pt x="108" y="23"/>
                    <a:pt x="124" y="39"/>
                    <a:pt x="124" y="59"/>
                  </a:cubicBezTo>
                  <a:cubicBezTo>
                    <a:pt x="124" y="78"/>
                    <a:pt x="108" y="94"/>
                    <a:pt x="89" y="94"/>
                  </a:cubicBezTo>
                  <a:close/>
                  <a:moveTo>
                    <a:pt x="141" y="47"/>
                  </a:moveTo>
                  <a:cubicBezTo>
                    <a:pt x="128" y="47"/>
                    <a:pt x="118" y="36"/>
                    <a:pt x="118" y="23"/>
                  </a:cubicBezTo>
                  <a:cubicBezTo>
                    <a:pt x="118" y="10"/>
                    <a:pt x="128" y="0"/>
                    <a:pt x="141" y="0"/>
                  </a:cubicBezTo>
                  <a:cubicBezTo>
                    <a:pt x="154" y="0"/>
                    <a:pt x="165" y="10"/>
                    <a:pt x="165" y="23"/>
                  </a:cubicBezTo>
                  <a:cubicBezTo>
                    <a:pt x="165" y="36"/>
                    <a:pt x="154" y="47"/>
                    <a:pt x="141" y="47"/>
                  </a:cubicBezTo>
                  <a:close/>
                  <a:moveTo>
                    <a:pt x="159" y="94"/>
                  </a:moveTo>
                  <a:cubicBezTo>
                    <a:pt x="146" y="94"/>
                    <a:pt x="146" y="94"/>
                    <a:pt x="146" y="94"/>
                  </a:cubicBezTo>
                  <a:cubicBezTo>
                    <a:pt x="140" y="86"/>
                    <a:pt x="132" y="82"/>
                    <a:pt x="122" y="82"/>
                  </a:cubicBezTo>
                  <a:cubicBezTo>
                    <a:pt x="127" y="75"/>
                    <a:pt x="130" y="67"/>
                    <a:pt x="130" y="59"/>
                  </a:cubicBezTo>
                  <a:cubicBezTo>
                    <a:pt x="130" y="57"/>
                    <a:pt x="129" y="54"/>
                    <a:pt x="129" y="52"/>
                  </a:cubicBezTo>
                  <a:cubicBezTo>
                    <a:pt x="133" y="54"/>
                    <a:pt x="137" y="55"/>
                    <a:pt x="141" y="55"/>
                  </a:cubicBezTo>
                  <a:cubicBezTo>
                    <a:pt x="154" y="55"/>
                    <a:pt x="163" y="47"/>
                    <a:pt x="165" y="47"/>
                  </a:cubicBezTo>
                  <a:cubicBezTo>
                    <a:pt x="177" y="47"/>
                    <a:pt x="177" y="72"/>
                    <a:pt x="177" y="79"/>
                  </a:cubicBezTo>
                  <a:cubicBezTo>
                    <a:pt x="177" y="89"/>
                    <a:pt x="168" y="94"/>
                    <a:pt x="159" y="9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vert="horz" wrap="square" lIns="96760" tIns="48380" rIns="96760" bIns="483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80" name="Group 2"/>
          <p:cNvGrpSpPr/>
          <p:nvPr/>
        </p:nvGrpSpPr>
        <p:grpSpPr>
          <a:xfrm>
            <a:off x="4908204" y="3021655"/>
            <a:ext cx="627726" cy="619943"/>
            <a:chOff x="3635896" y="1825130"/>
            <a:chExt cx="465007" cy="465007"/>
          </a:xfrm>
        </p:grpSpPr>
        <p:sp>
          <p:nvSpPr>
            <p:cNvPr id="81" name="Freeform 8"/>
            <p:cNvSpPr/>
            <p:nvPr/>
          </p:nvSpPr>
          <p:spPr bwMode="auto">
            <a:xfrm>
              <a:off x="3635896" y="1825130"/>
              <a:ext cx="465007" cy="465007"/>
            </a:xfrm>
            <a:custGeom>
              <a:gdLst>
                <a:gd name="T0" fmla="*/ 101 w 203"/>
                <a:gd name="T1" fmla="*/ 0 h 203"/>
                <a:gd name="T2" fmla="*/ 129 w 203"/>
                <a:gd name="T3" fmla="*/ 2 h 203"/>
                <a:gd name="T4" fmla="*/ 153 w 203"/>
                <a:gd name="T5" fmla="*/ 13 h 203"/>
                <a:gd name="T6" fmla="*/ 173 w 203"/>
                <a:gd name="T7" fmla="*/ 29 h 203"/>
                <a:gd name="T8" fmla="*/ 190 w 203"/>
                <a:gd name="T9" fmla="*/ 50 h 203"/>
                <a:gd name="T10" fmla="*/ 200 w 203"/>
                <a:gd name="T11" fmla="*/ 74 h 203"/>
                <a:gd name="T12" fmla="*/ 203 w 203"/>
                <a:gd name="T13" fmla="*/ 101 h 203"/>
                <a:gd name="T14" fmla="*/ 200 w 203"/>
                <a:gd name="T15" fmla="*/ 129 h 203"/>
                <a:gd name="T16" fmla="*/ 190 w 203"/>
                <a:gd name="T17" fmla="*/ 153 h 203"/>
                <a:gd name="T18" fmla="*/ 173 w 203"/>
                <a:gd name="T19" fmla="*/ 174 h 203"/>
                <a:gd name="T20" fmla="*/ 153 w 203"/>
                <a:gd name="T21" fmla="*/ 190 h 203"/>
                <a:gd name="T22" fmla="*/ 129 w 203"/>
                <a:gd name="T23" fmla="*/ 200 h 203"/>
                <a:gd name="T24" fmla="*/ 101 w 203"/>
                <a:gd name="T25" fmla="*/ 203 h 203"/>
                <a:gd name="T26" fmla="*/ 74 w 203"/>
                <a:gd name="T27" fmla="*/ 200 h 203"/>
                <a:gd name="T28" fmla="*/ 50 w 203"/>
                <a:gd name="T29" fmla="*/ 190 h 203"/>
                <a:gd name="T30" fmla="*/ 29 w 203"/>
                <a:gd name="T31" fmla="*/ 174 h 203"/>
                <a:gd name="T32" fmla="*/ 13 w 203"/>
                <a:gd name="T33" fmla="*/ 153 h 203"/>
                <a:gd name="T34" fmla="*/ 3 w 203"/>
                <a:gd name="T35" fmla="*/ 129 h 203"/>
                <a:gd name="T36" fmla="*/ 0 w 203"/>
                <a:gd name="T37" fmla="*/ 101 h 203"/>
                <a:gd name="T38" fmla="*/ 3 w 203"/>
                <a:gd name="T39" fmla="*/ 74 h 203"/>
                <a:gd name="T40" fmla="*/ 13 w 203"/>
                <a:gd name="T41" fmla="*/ 50 h 203"/>
                <a:gd name="T42" fmla="*/ 29 w 203"/>
                <a:gd name="T43" fmla="*/ 29 h 203"/>
                <a:gd name="T44" fmla="*/ 50 w 203"/>
                <a:gd name="T45" fmla="*/ 13 h 203"/>
                <a:gd name="T46" fmla="*/ 74 w 203"/>
                <a:gd name="T47" fmla="*/ 2 h 203"/>
                <a:gd name="T48" fmla="*/ 101 w 203"/>
                <a:gd name="T49" fmla="*/ 0 h 2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3" h="203">
                  <a:moveTo>
                    <a:pt x="101" y="0"/>
                  </a:moveTo>
                  <a:lnTo>
                    <a:pt x="129" y="2"/>
                  </a:lnTo>
                  <a:lnTo>
                    <a:pt x="153" y="13"/>
                  </a:lnTo>
                  <a:lnTo>
                    <a:pt x="173" y="29"/>
                  </a:lnTo>
                  <a:lnTo>
                    <a:pt x="190" y="50"/>
                  </a:lnTo>
                  <a:lnTo>
                    <a:pt x="200" y="74"/>
                  </a:lnTo>
                  <a:lnTo>
                    <a:pt x="203" y="101"/>
                  </a:lnTo>
                  <a:lnTo>
                    <a:pt x="200" y="129"/>
                  </a:lnTo>
                  <a:lnTo>
                    <a:pt x="190" y="153"/>
                  </a:lnTo>
                  <a:lnTo>
                    <a:pt x="173" y="174"/>
                  </a:lnTo>
                  <a:lnTo>
                    <a:pt x="153" y="190"/>
                  </a:lnTo>
                  <a:lnTo>
                    <a:pt x="129" y="200"/>
                  </a:lnTo>
                  <a:lnTo>
                    <a:pt x="101" y="203"/>
                  </a:lnTo>
                  <a:lnTo>
                    <a:pt x="74" y="200"/>
                  </a:lnTo>
                  <a:lnTo>
                    <a:pt x="50" y="190"/>
                  </a:lnTo>
                  <a:lnTo>
                    <a:pt x="29" y="174"/>
                  </a:lnTo>
                  <a:lnTo>
                    <a:pt x="13" y="153"/>
                  </a:lnTo>
                  <a:lnTo>
                    <a:pt x="3" y="129"/>
                  </a:lnTo>
                  <a:lnTo>
                    <a:pt x="0" y="101"/>
                  </a:lnTo>
                  <a:lnTo>
                    <a:pt x="3" y="74"/>
                  </a:lnTo>
                  <a:lnTo>
                    <a:pt x="13" y="50"/>
                  </a:lnTo>
                  <a:lnTo>
                    <a:pt x="29" y="29"/>
                  </a:lnTo>
                  <a:lnTo>
                    <a:pt x="50" y="13"/>
                  </a:lnTo>
                  <a:lnTo>
                    <a:pt x="74" y="2"/>
                  </a:lnTo>
                  <a:lnTo>
                    <a:pt x="101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</a:ln>
          </p:spPr>
          <p:txBody>
            <a:bodyPr vert="horz" wrap="square" lIns="96760" tIns="48380" rIns="96760" bIns="483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82" name="Freeform 8"/>
            <p:cNvSpPr>
              <a:spLocks noEditPoints="1"/>
            </p:cNvSpPr>
            <p:nvPr/>
          </p:nvSpPr>
          <p:spPr bwMode="auto">
            <a:xfrm>
              <a:off x="3788568" y="1901620"/>
              <a:ext cx="201914" cy="300866"/>
            </a:xfrm>
            <a:custGeom>
              <a:gdLst>
                <a:gd name="T0" fmla="*/ 85 w 94"/>
                <a:gd name="T1" fmla="*/ 44 h 140"/>
                <a:gd name="T2" fmla="*/ 45 w 94"/>
                <a:gd name="T3" fmla="*/ 90 h 140"/>
                <a:gd name="T4" fmla="*/ 26 w 94"/>
                <a:gd name="T5" fmla="*/ 105 h 140"/>
                <a:gd name="T6" fmla="*/ 26 w 94"/>
                <a:gd name="T7" fmla="*/ 108 h 140"/>
                <a:gd name="T8" fmla="*/ 35 w 94"/>
                <a:gd name="T9" fmla="*/ 123 h 140"/>
                <a:gd name="T10" fmla="*/ 17 w 94"/>
                <a:gd name="T11" fmla="*/ 140 h 140"/>
                <a:gd name="T12" fmla="*/ 0 w 94"/>
                <a:gd name="T13" fmla="*/ 123 h 140"/>
                <a:gd name="T14" fmla="*/ 9 w 94"/>
                <a:gd name="T15" fmla="*/ 108 h 140"/>
                <a:gd name="T16" fmla="*/ 9 w 94"/>
                <a:gd name="T17" fmla="*/ 33 h 140"/>
                <a:gd name="T18" fmla="*/ 0 w 94"/>
                <a:gd name="T19" fmla="*/ 17 h 140"/>
                <a:gd name="T20" fmla="*/ 17 w 94"/>
                <a:gd name="T21" fmla="*/ 0 h 140"/>
                <a:gd name="T22" fmla="*/ 35 w 94"/>
                <a:gd name="T23" fmla="*/ 17 h 140"/>
                <a:gd name="T24" fmla="*/ 26 w 94"/>
                <a:gd name="T25" fmla="*/ 33 h 140"/>
                <a:gd name="T26" fmla="*/ 26 w 94"/>
                <a:gd name="T27" fmla="*/ 78 h 140"/>
                <a:gd name="T28" fmla="*/ 40 w 94"/>
                <a:gd name="T29" fmla="*/ 73 h 140"/>
                <a:gd name="T30" fmla="*/ 67 w 94"/>
                <a:gd name="T31" fmla="*/ 44 h 140"/>
                <a:gd name="T32" fmla="*/ 58 w 94"/>
                <a:gd name="T33" fmla="*/ 29 h 140"/>
                <a:gd name="T34" fmla="*/ 76 w 94"/>
                <a:gd name="T35" fmla="*/ 11 h 140"/>
                <a:gd name="T36" fmla="*/ 94 w 94"/>
                <a:gd name="T37" fmla="*/ 29 h 140"/>
                <a:gd name="T38" fmla="*/ 85 w 94"/>
                <a:gd name="T39" fmla="*/ 44 h 140"/>
                <a:gd name="T40" fmla="*/ 17 w 94"/>
                <a:gd name="T41" fmla="*/ 9 h 140"/>
                <a:gd name="T42" fmla="*/ 9 w 94"/>
                <a:gd name="T43" fmla="*/ 17 h 140"/>
                <a:gd name="T44" fmla="*/ 17 w 94"/>
                <a:gd name="T45" fmla="*/ 26 h 140"/>
                <a:gd name="T46" fmla="*/ 26 w 94"/>
                <a:gd name="T47" fmla="*/ 17 h 140"/>
                <a:gd name="T48" fmla="*/ 17 w 94"/>
                <a:gd name="T49" fmla="*/ 9 h 140"/>
                <a:gd name="T50" fmla="*/ 17 w 94"/>
                <a:gd name="T51" fmla="*/ 114 h 140"/>
                <a:gd name="T52" fmla="*/ 9 w 94"/>
                <a:gd name="T53" fmla="*/ 123 h 140"/>
                <a:gd name="T54" fmla="*/ 17 w 94"/>
                <a:gd name="T55" fmla="*/ 132 h 140"/>
                <a:gd name="T56" fmla="*/ 26 w 94"/>
                <a:gd name="T57" fmla="*/ 123 h 140"/>
                <a:gd name="T58" fmla="*/ 17 w 94"/>
                <a:gd name="T59" fmla="*/ 114 h 140"/>
                <a:gd name="T60" fmla="*/ 76 w 94"/>
                <a:gd name="T61" fmla="*/ 20 h 140"/>
                <a:gd name="T62" fmla="*/ 67 w 94"/>
                <a:gd name="T63" fmla="*/ 29 h 140"/>
                <a:gd name="T64" fmla="*/ 76 w 94"/>
                <a:gd name="T65" fmla="*/ 38 h 140"/>
                <a:gd name="T66" fmla="*/ 85 w 94"/>
                <a:gd name="T67" fmla="*/ 29 h 140"/>
                <a:gd name="T68" fmla="*/ 76 w 94"/>
                <a:gd name="T69" fmla="*/ 20 h 1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94" h="140">
                  <a:moveTo>
                    <a:pt x="85" y="44"/>
                  </a:moveTo>
                  <a:cubicBezTo>
                    <a:pt x="84" y="77"/>
                    <a:pt x="61" y="85"/>
                    <a:pt x="45" y="90"/>
                  </a:cubicBezTo>
                  <a:cubicBezTo>
                    <a:pt x="31" y="94"/>
                    <a:pt x="26" y="96"/>
                    <a:pt x="26" y="105"/>
                  </a:cubicBezTo>
                  <a:cubicBezTo>
                    <a:pt x="26" y="108"/>
                    <a:pt x="26" y="108"/>
                    <a:pt x="26" y="108"/>
                  </a:cubicBezTo>
                  <a:cubicBezTo>
                    <a:pt x="31" y="111"/>
                    <a:pt x="35" y="116"/>
                    <a:pt x="35" y="123"/>
                  </a:cubicBezTo>
                  <a:cubicBezTo>
                    <a:pt x="35" y="132"/>
                    <a:pt x="27" y="140"/>
                    <a:pt x="17" y="140"/>
                  </a:cubicBezTo>
                  <a:cubicBezTo>
                    <a:pt x="8" y="140"/>
                    <a:pt x="0" y="132"/>
                    <a:pt x="0" y="123"/>
                  </a:cubicBezTo>
                  <a:cubicBezTo>
                    <a:pt x="0" y="116"/>
                    <a:pt x="3" y="111"/>
                    <a:pt x="9" y="108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3" y="29"/>
                    <a:pt x="0" y="24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7" y="0"/>
                    <a:pt x="35" y="8"/>
                    <a:pt x="35" y="17"/>
                  </a:cubicBezTo>
                  <a:cubicBezTo>
                    <a:pt x="35" y="24"/>
                    <a:pt x="31" y="29"/>
                    <a:pt x="26" y="33"/>
                  </a:cubicBezTo>
                  <a:cubicBezTo>
                    <a:pt x="26" y="78"/>
                    <a:pt x="26" y="78"/>
                    <a:pt x="26" y="78"/>
                  </a:cubicBezTo>
                  <a:cubicBezTo>
                    <a:pt x="31" y="76"/>
                    <a:pt x="36" y="74"/>
                    <a:pt x="40" y="73"/>
                  </a:cubicBezTo>
                  <a:cubicBezTo>
                    <a:pt x="57" y="67"/>
                    <a:pt x="67" y="63"/>
                    <a:pt x="67" y="44"/>
                  </a:cubicBezTo>
                  <a:cubicBezTo>
                    <a:pt x="62" y="41"/>
                    <a:pt x="58" y="36"/>
                    <a:pt x="58" y="29"/>
                  </a:cubicBezTo>
                  <a:cubicBezTo>
                    <a:pt x="58" y="19"/>
                    <a:pt x="66" y="11"/>
                    <a:pt x="76" y="11"/>
                  </a:cubicBezTo>
                  <a:cubicBezTo>
                    <a:pt x="86" y="11"/>
                    <a:pt x="94" y="19"/>
                    <a:pt x="94" y="29"/>
                  </a:cubicBezTo>
                  <a:cubicBezTo>
                    <a:pt x="94" y="36"/>
                    <a:pt x="90" y="41"/>
                    <a:pt x="85" y="44"/>
                  </a:cubicBezTo>
                  <a:close/>
                  <a:moveTo>
                    <a:pt x="17" y="9"/>
                  </a:moveTo>
                  <a:cubicBezTo>
                    <a:pt x="13" y="9"/>
                    <a:pt x="9" y="12"/>
                    <a:pt x="9" y="17"/>
                  </a:cubicBezTo>
                  <a:cubicBezTo>
                    <a:pt x="9" y="22"/>
                    <a:pt x="13" y="26"/>
                    <a:pt x="17" y="26"/>
                  </a:cubicBezTo>
                  <a:cubicBezTo>
                    <a:pt x="22" y="26"/>
                    <a:pt x="26" y="22"/>
                    <a:pt x="26" y="17"/>
                  </a:cubicBezTo>
                  <a:cubicBezTo>
                    <a:pt x="26" y="12"/>
                    <a:pt x="22" y="9"/>
                    <a:pt x="17" y="9"/>
                  </a:cubicBezTo>
                  <a:close/>
                  <a:moveTo>
                    <a:pt x="17" y="114"/>
                  </a:moveTo>
                  <a:cubicBezTo>
                    <a:pt x="13" y="114"/>
                    <a:pt x="9" y="118"/>
                    <a:pt x="9" y="123"/>
                  </a:cubicBezTo>
                  <a:cubicBezTo>
                    <a:pt x="9" y="128"/>
                    <a:pt x="13" y="132"/>
                    <a:pt x="17" y="132"/>
                  </a:cubicBezTo>
                  <a:cubicBezTo>
                    <a:pt x="22" y="132"/>
                    <a:pt x="26" y="128"/>
                    <a:pt x="26" y="123"/>
                  </a:cubicBezTo>
                  <a:cubicBezTo>
                    <a:pt x="26" y="118"/>
                    <a:pt x="22" y="114"/>
                    <a:pt x="17" y="114"/>
                  </a:cubicBezTo>
                  <a:close/>
                  <a:moveTo>
                    <a:pt x="76" y="20"/>
                  </a:moveTo>
                  <a:cubicBezTo>
                    <a:pt x="71" y="20"/>
                    <a:pt x="67" y="24"/>
                    <a:pt x="67" y="29"/>
                  </a:cubicBezTo>
                  <a:cubicBezTo>
                    <a:pt x="67" y="34"/>
                    <a:pt x="71" y="38"/>
                    <a:pt x="76" y="38"/>
                  </a:cubicBezTo>
                  <a:cubicBezTo>
                    <a:pt x="81" y="38"/>
                    <a:pt x="85" y="34"/>
                    <a:pt x="85" y="29"/>
                  </a:cubicBezTo>
                  <a:cubicBezTo>
                    <a:pt x="85" y="24"/>
                    <a:pt x="81" y="20"/>
                    <a:pt x="76" y="2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vert="horz" wrap="square" lIns="96760" tIns="48380" rIns="96760" bIns="483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83" name="Group 17"/>
          <p:cNvGrpSpPr/>
          <p:nvPr/>
        </p:nvGrpSpPr>
        <p:grpSpPr>
          <a:xfrm>
            <a:off x="8592819" y="1905034"/>
            <a:ext cx="630819" cy="619943"/>
            <a:chOff x="6365383" y="987574"/>
            <a:chExt cx="467298" cy="465007"/>
          </a:xfrm>
        </p:grpSpPr>
        <p:sp>
          <p:nvSpPr>
            <p:cNvPr id="84" name="Freeform 10"/>
            <p:cNvSpPr/>
            <p:nvPr/>
          </p:nvSpPr>
          <p:spPr bwMode="auto">
            <a:xfrm>
              <a:off x="6365383" y="987574"/>
              <a:ext cx="467298" cy="465007"/>
            </a:xfrm>
            <a:custGeom>
              <a:gdLst>
                <a:gd name="T0" fmla="*/ 101 w 204"/>
                <a:gd name="T1" fmla="*/ 0 h 203"/>
                <a:gd name="T2" fmla="*/ 130 w 204"/>
                <a:gd name="T3" fmla="*/ 3 h 203"/>
                <a:gd name="T4" fmla="*/ 153 w 204"/>
                <a:gd name="T5" fmla="*/ 13 h 203"/>
                <a:gd name="T6" fmla="*/ 174 w 204"/>
                <a:gd name="T7" fmla="*/ 29 h 203"/>
                <a:gd name="T8" fmla="*/ 191 w 204"/>
                <a:gd name="T9" fmla="*/ 50 h 203"/>
                <a:gd name="T10" fmla="*/ 201 w 204"/>
                <a:gd name="T11" fmla="*/ 74 h 203"/>
                <a:gd name="T12" fmla="*/ 204 w 204"/>
                <a:gd name="T13" fmla="*/ 102 h 203"/>
                <a:gd name="T14" fmla="*/ 201 w 204"/>
                <a:gd name="T15" fmla="*/ 129 h 203"/>
                <a:gd name="T16" fmla="*/ 191 w 204"/>
                <a:gd name="T17" fmla="*/ 153 h 203"/>
                <a:gd name="T18" fmla="*/ 174 w 204"/>
                <a:gd name="T19" fmla="*/ 174 h 203"/>
                <a:gd name="T20" fmla="*/ 153 w 204"/>
                <a:gd name="T21" fmla="*/ 190 h 203"/>
                <a:gd name="T22" fmla="*/ 130 w 204"/>
                <a:gd name="T23" fmla="*/ 200 h 203"/>
                <a:gd name="T24" fmla="*/ 101 w 204"/>
                <a:gd name="T25" fmla="*/ 203 h 203"/>
                <a:gd name="T26" fmla="*/ 75 w 204"/>
                <a:gd name="T27" fmla="*/ 200 h 203"/>
                <a:gd name="T28" fmla="*/ 51 w 204"/>
                <a:gd name="T29" fmla="*/ 190 h 203"/>
                <a:gd name="T30" fmla="*/ 30 w 204"/>
                <a:gd name="T31" fmla="*/ 174 h 203"/>
                <a:gd name="T32" fmla="*/ 14 w 204"/>
                <a:gd name="T33" fmla="*/ 153 h 203"/>
                <a:gd name="T34" fmla="*/ 3 w 204"/>
                <a:gd name="T35" fmla="*/ 129 h 203"/>
                <a:gd name="T36" fmla="*/ 0 w 204"/>
                <a:gd name="T37" fmla="*/ 102 h 203"/>
                <a:gd name="T38" fmla="*/ 3 w 204"/>
                <a:gd name="T39" fmla="*/ 74 h 203"/>
                <a:gd name="T40" fmla="*/ 14 w 204"/>
                <a:gd name="T41" fmla="*/ 50 h 203"/>
                <a:gd name="T42" fmla="*/ 30 w 204"/>
                <a:gd name="T43" fmla="*/ 29 h 203"/>
                <a:gd name="T44" fmla="*/ 51 w 204"/>
                <a:gd name="T45" fmla="*/ 13 h 203"/>
                <a:gd name="T46" fmla="*/ 75 w 204"/>
                <a:gd name="T47" fmla="*/ 3 h 203"/>
                <a:gd name="T48" fmla="*/ 101 w 204"/>
                <a:gd name="T49" fmla="*/ 0 h 2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4" h="203">
                  <a:moveTo>
                    <a:pt x="101" y="0"/>
                  </a:moveTo>
                  <a:lnTo>
                    <a:pt x="130" y="3"/>
                  </a:lnTo>
                  <a:lnTo>
                    <a:pt x="153" y="13"/>
                  </a:lnTo>
                  <a:lnTo>
                    <a:pt x="174" y="29"/>
                  </a:lnTo>
                  <a:lnTo>
                    <a:pt x="191" y="50"/>
                  </a:lnTo>
                  <a:lnTo>
                    <a:pt x="201" y="74"/>
                  </a:lnTo>
                  <a:lnTo>
                    <a:pt x="204" y="102"/>
                  </a:lnTo>
                  <a:lnTo>
                    <a:pt x="201" y="129"/>
                  </a:lnTo>
                  <a:lnTo>
                    <a:pt x="191" y="153"/>
                  </a:lnTo>
                  <a:lnTo>
                    <a:pt x="174" y="174"/>
                  </a:lnTo>
                  <a:lnTo>
                    <a:pt x="153" y="190"/>
                  </a:lnTo>
                  <a:lnTo>
                    <a:pt x="130" y="200"/>
                  </a:lnTo>
                  <a:lnTo>
                    <a:pt x="101" y="203"/>
                  </a:lnTo>
                  <a:lnTo>
                    <a:pt x="75" y="200"/>
                  </a:lnTo>
                  <a:lnTo>
                    <a:pt x="51" y="190"/>
                  </a:lnTo>
                  <a:lnTo>
                    <a:pt x="30" y="174"/>
                  </a:lnTo>
                  <a:lnTo>
                    <a:pt x="14" y="153"/>
                  </a:lnTo>
                  <a:lnTo>
                    <a:pt x="3" y="129"/>
                  </a:lnTo>
                  <a:lnTo>
                    <a:pt x="0" y="102"/>
                  </a:lnTo>
                  <a:lnTo>
                    <a:pt x="3" y="74"/>
                  </a:lnTo>
                  <a:lnTo>
                    <a:pt x="14" y="50"/>
                  </a:lnTo>
                  <a:lnTo>
                    <a:pt x="30" y="29"/>
                  </a:lnTo>
                  <a:lnTo>
                    <a:pt x="51" y="13"/>
                  </a:lnTo>
                  <a:lnTo>
                    <a:pt x="75" y="3"/>
                  </a:lnTo>
                  <a:lnTo>
                    <a:pt x="101" y="0"/>
                  </a:lnTo>
                  <a:close/>
                </a:path>
              </a:pathLst>
            </a:custGeom>
            <a:solidFill>
              <a:schemeClr val="accent5"/>
            </a:solidFill>
            <a:ln w="0">
              <a:noFill/>
              <a:prstDash val="solid"/>
              <a:round/>
            </a:ln>
          </p:spPr>
          <p:txBody>
            <a:bodyPr vert="horz" wrap="square" lIns="96760" tIns="48380" rIns="96760" bIns="483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85" name="Freeform 9"/>
            <p:cNvSpPr>
              <a:spLocks noEditPoints="1"/>
            </p:cNvSpPr>
            <p:nvPr/>
          </p:nvSpPr>
          <p:spPr bwMode="auto">
            <a:xfrm>
              <a:off x="6458481" y="1121413"/>
              <a:ext cx="263683" cy="197326"/>
            </a:xfrm>
            <a:custGeom>
              <a:gdLst>
                <a:gd name="T0" fmla="*/ 302 w 302"/>
                <a:gd name="T1" fmla="*/ 226 h 226"/>
                <a:gd name="T2" fmla="*/ 0 w 302"/>
                <a:gd name="T3" fmla="*/ 226 h 226"/>
                <a:gd name="T4" fmla="*/ 0 w 302"/>
                <a:gd name="T5" fmla="*/ 0 h 226"/>
                <a:gd name="T6" fmla="*/ 17 w 302"/>
                <a:gd name="T7" fmla="*/ 0 h 226"/>
                <a:gd name="T8" fmla="*/ 17 w 302"/>
                <a:gd name="T9" fmla="*/ 206 h 226"/>
                <a:gd name="T10" fmla="*/ 302 w 302"/>
                <a:gd name="T11" fmla="*/ 206 h 226"/>
                <a:gd name="T12" fmla="*/ 302 w 302"/>
                <a:gd name="T13" fmla="*/ 226 h 226"/>
                <a:gd name="T14" fmla="*/ 282 w 302"/>
                <a:gd name="T15" fmla="*/ 188 h 226"/>
                <a:gd name="T16" fmla="*/ 37 w 302"/>
                <a:gd name="T17" fmla="*/ 188 h 226"/>
                <a:gd name="T18" fmla="*/ 37 w 302"/>
                <a:gd name="T19" fmla="*/ 103 h 226"/>
                <a:gd name="T20" fmla="*/ 103 w 302"/>
                <a:gd name="T21" fmla="*/ 17 h 226"/>
                <a:gd name="T22" fmla="*/ 189 w 302"/>
                <a:gd name="T23" fmla="*/ 103 h 226"/>
                <a:gd name="T24" fmla="*/ 245 w 302"/>
                <a:gd name="T25" fmla="*/ 56 h 226"/>
                <a:gd name="T26" fmla="*/ 282 w 302"/>
                <a:gd name="T27" fmla="*/ 188 h 2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02" h="226">
                  <a:moveTo>
                    <a:pt x="302" y="226"/>
                  </a:moveTo>
                  <a:lnTo>
                    <a:pt x="0" y="226"/>
                  </a:lnTo>
                  <a:lnTo>
                    <a:pt x="0" y="0"/>
                  </a:lnTo>
                  <a:lnTo>
                    <a:pt x="17" y="0"/>
                  </a:lnTo>
                  <a:lnTo>
                    <a:pt x="17" y="206"/>
                  </a:lnTo>
                  <a:lnTo>
                    <a:pt x="302" y="206"/>
                  </a:lnTo>
                  <a:lnTo>
                    <a:pt x="302" y="226"/>
                  </a:lnTo>
                  <a:close/>
                  <a:moveTo>
                    <a:pt x="282" y="188"/>
                  </a:moveTo>
                  <a:lnTo>
                    <a:pt x="37" y="188"/>
                  </a:lnTo>
                  <a:lnTo>
                    <a:pt x="37" y="103"/>
                  </a:lnTo>
                  <a:lnTo>
                    <a:pt x="103" y="17"/>
                  </a:lnTo>
                  <a:lnTo>
                    <a:pt x="189" y="103"/>
                  </a:lnTo>
                  <a:lnTo>
                    <a:pt x="245" y="56"/>
                  </a:lnTo>
                  <a:lnTo>
                    <a:pt x="282" y="18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vert="horz" wrap="square" lIns="96760" tIns="48380" rIns="96760" bIns="483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86" name="Group 3"/>
          <p:cNvGrpSpPr/>
          <p:nvPr/>
        </p:nvGrpSpPr>
        <p:grpSpPr>
          <a:xfrm>
            <a:off x="6440399" y="4709196"/>
            <a:ext cx="627726" cy="626052"/>
            <a:chOff x="4770914" y="3090921"/>
            <a:chExt cx="465007" cy="469589"/>
          </a:xfrm>
        </p:grpSpPr>
        <p:sp>
          <p:nvSpPr>
            <p:cNvPr id="87" name="Freeform 9"/>
            <p:cNvSpPr/>
            <p:nvPr/>
          </p:nvSpPr>
          <p:spPr bwMode="auto">
            <a:xfrm>
              <a:off x="4770914" y="3090921"/>
              <a:ext cx="465007" cy="469589"/>
            </a:xfrm>
            <a:custGeom>
              <a:gdLst>
                <a:gd name="T0" fmla="*/ 102 w 203"/>
                <a:gd name="T1" fmla="*/ 0 h 205"/>
                <a:gd name="T2" fmla="*/ 129 w 203"/>
                <a:gd name="T3" fmla="*/ 4 h 205"/>
                <a:gd name="T4" fmla="*/ 153 w 203"/>
                <a:gd name="T5" fmla="*/ 14 h 205"/>
                <a:gd name="T6" fmla="*/ 174 w 203"/>
                <a:gd name="T7" fmla="*/ 29 h 205"/>
                <a:gd name="T8" fmla="*/ 190 w 203"/>
                <a:gd name="T9" fmla="*/ 50 h 205"/>
                <a:gd name="T10" fmla="*/ 200 w 203"/>
                <a:gd name="T11" fmla="*/ 75 h 205"/>
                <a:gd name="T12" fmla="*/ 203 w 203"/>
                <a:gd name="T13" fmla="*/ 102 h 205"/>
                <a:gd name="T14" fmla="*/ 200 w 203"/>
                <a:gd name="T15" fmla="*/ 129 h 205"/>
                <a:gd name="T16" fmla="*/ 190 w 203"/>
                <a:gd name="T17" fmla="*/ 154 h 205"/>
                <a:gd name="T18" fmla="*/ 174 w 203"/>
                <a:gd name="T19" fmla="*/ 174 h 205"/>
                <a:gd name="T20" fmla="*/ 153 w 203"/>
                <a:gd name="T21" fmla="*/ 190 h 205"/>
                <a:gd name="T22" fmla="*/ 129 w 203"/>
                <a:gd name="T23" fmla="*/ 200 h 205"/>
                <a:gd name="T24" fmla="*/ 102 w 203"/>
                <a:gd name="T25" fmla="*/ 205 h 205"/>
                <a:gd name="T26" fmla="*/ 76 w 203"/>
                <a:gd name="T27" fmla="*/ 200 h 205"/>
                <a:gd name="T28" fmla="*/ 50 w 203"/>
                <a:gd name="T29" fmla="*/ 190 h 205"/>
                <a:gd name="T30" fmla="*/ 29 w 203"/>
                <a:gd name="T31" fmla="*/ 174 h 205"/>
                <a:gd name="T32" fmla="*/ 15 w 203"/>
                <a:gd name="T33" fmla="*/ 154 h 205"/>
                <a:gd name="T34" fmla="*/ 4 w 203"/>
                <a:gd name="T35" fmla="*/ 129 h 205"/>
                <a:gd name="T36" fmla="*/ 0 w 203"/>
                <a:gd name="T37" fmla="*/ 102 h 205"/>
                <a:gd name="T38" fmla="*/ 4 w 203"/>
                <a:gd name="T39" fmla="*/ 75 h 205"/>
                <a:gd name="T40" fmla="*/ 15 w 203"/>
                <a:gd name="T41" fmla="*/ 50 h 205"/>
                <a:gd name="T42" fmla="*/ 29 w 203"/>
                <a:gd name="T43" fmla="*/ 29 h 205"/>
                <a:gd name="T44" fmla="*/ 50 w 203"/>
                <a:gd name="T45" fmla="*/ 14 h 205"/>
                <a:gd name="T46" fmla="*/ 76 w 203"/>
                <a:gd name="T47" fmla="*/ 4 h 205"/>
                <a:gd name="T48" fmla="*/ 102 w 203"/>
                <a:gd name="T49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3" h="205">
                  <a:moveTo>
                    <a:pt x="102" y="0"/>
                  </a:moveTo>
                  <a:lnTo>
                    <a:pt x="129" y="4"/>
                  </a:lnTo>
                  <a:lnTo>
                    <a:pt x="153" y="14"/>
                  </a:lnTo>
                  <a:lnTo>
                    <a:pt x="174" y="29"/>
                  </a:lnTo>
                  <a:lnTo>
                    <a:pt x="190" y="50"/>
                  </a:lnTo>
                  <a:lnTo>
                    <a:pt x="200" y="75"/>
                  </a:lnTo>
                  <a:lnTo>
                    <a:pt x="203" y="102"/>
                  </a:lnTo>
                  <a:lnTo>
                    <a:pt x="200" y="129"/>
                  </a:lnTo>
                  <a:lnTo>
                    <a:pt x="190" y="154"/>
                  </a:lnTo>
                  <a:lnTo>
                    <a:pt x="174" y="174"/>
                  </a:lnTo>
                  <a:lnTo>
                    <a:pt x="153" y="190"/>
                  </a:lnTo>
                  <a:lnTo>
                    <a:pt x="129" y="200"/>
                  </a:lnTo>
                  <a:lnTo>
                    <a:pt x="102" y="205"/>
                  </a:lnTo>
                  <a:lnTo>
                    <a:pt x="76" y="200"/>
                  </a:lnTo>
                  <a:lnTo>
                    <a:pt x="50" y="190"/>
                  </a:lnTo>
                  <a:lnTo>
                    <a:pt x="29" y="174"/>
                  </a:lnTo>
                  <a:lnTo>
                    <a:pt x="15" y="154"/>
                  </a:lnTo>
                  <a:lnTo>
                    <a:pt x="4" y="129"/>
                  </a:lnTo>
                  <a:lnTo>
                    <a:pt x="0" y="102"/>
                  </a:lnTo>
                  <a:lnTo>
                    <a:pt x="4" y="75"/>
                  </a:lnTo>
                  <a:lnTo>
                    <a:pt x="15" y="50"/>
                  </a:lnTo>
                  <a:lnTo>
                    <a:pt x="29" y="29"/>
                  </a:lnTo>
                  <a:lnTo>
                    <a:pt x="50" y="14"/>
                  </a:lnTo>
                  <a:lnTo>
                    <a:pt x="76" y="4"/>
                  </a:lnTo>
                  <a:lnTo>
                    <a:pt x="102" y="0"/>
                  </a:lnTo>
                  <a:close/>
                </a:path>
              </a:pathLst>
            </a:custGeom>
            <a:solidFill>
              <a:schemeClr val="accent4"/>
            </a:solidFill>
            <a:ln w="0">
              <a:noFill/>
              <a:prstDash val="solid"/>
              <a:round/>
            </a:ln>
          </p:spPr>
          <p:txBody>
            <a:bodyPr vert="horz" wrap="square" lIns="96760" tIns="48380" rIns="96760" bIns="483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88" name="Freeform 10"/>
            <p:cNvSpPr>
              <a:spLocks noEditPoints="1"/>
            </p:cNvSpPr>
            <p:nvPr/>
          </p:nvSpPr>
          <p:spPr bwMode="auto">
            <a:xfrm>
              <a:off x="4870438" y="3218381"/>
              <a:ext cx="260899" cy="203797"/>
            </a:xfrm>
            <a:custGeom>
              <a:gdLst>
                <a:gd name="T0" fmla="*/ 164 w 164"/>
                <a:gd name="T1" fmla="*/ 114 h 128"/>
                <a:gd name="T2" fmla="*/ 149 w 164"/>
                <a:gd name="T3" fmla="*/ 128 h 128"/>
                <a:gd name="T4" fmla="*/ 15 w 164"/>
                <a:gd name="T5" fmla="*/ 128 h 128"/>
                <a:gd name="T6" fmla="*/ 0 w 164"/>
                <a:gd name="T7" fmla="*/ 114 h 128"/>
                <a:gd name="T8" fmla="*/ 0 w 164"/>
                <a:gd name="T9" fmla="*/ 14 h 128"/>
                <a:gd name="T10" fmla="*/ 15 w 164"/>
                <a:gd name="T11" fmla="*/ 0 h 128"/>
                <a:gd name="T12" fmla="*/ 149 w 164"/>
                <a:gd name="T13" fmla="*/ 0 h 128"/>
                <a:gd name="T14" fmla="*/ 164 w 164"/>
                <a:gd name="T15" fmla="*/ 14 h 128"/>
                <a:gd name="T16" fmla="*/ 164 w 164"/>
                <a:gd name="T17" fmla="*/ 114 h 128"/>
                <a:gd name="T18" fmla="*/ 149 w 164"/>
                <a:gd name="T19" fmla="*/ 11 h 128"/>
                <a:gd name="T20" fmla="*/ 15 w 164"/>
                <a:gd name="T21" fmla="*/ 11 h 128"/>
                <a:gd name="T22" fmla="*/ 12 w 164"/>
                <a:gd name="T23" fmla="*/ 14 h 128"/>
                <a:gd name="T24" fmla="*/ 25 w 164"/>
                <a:gd name="T25" fmla="*/ 40 h 128"/>
                <a:gd name="T26" fmla="*/ 62 w 164"/>
                <a:gd name="T27" fmla="*/ 69 h 128"/>
                <a:gd name="T28" fmla="*/ 82 w 164"/>
                <a:gd name="T29" fmla="*/ 82 h 128"/>
                <a:gd name="T30" fmla="*/ 82 w 164"/>
                <a:gd name="T31" fmla="*/ 82 h 128"/>
                <a:gd name="T32" fmla="*/ 82 w 164"/>
                <a:gd name="T33" fmla="*/ 82 h 128"/>
                <a:gd name="T34" fmla="*/ 102 w 164"/>
                <a:gd name="T35" fmla="*/ 69 h 128"/>
                <a:gd name="T36" fmla="*/ 139 w 164"/>
                <a:gd name="T37" fmla="*/ 40 h 128"/>
                <a:gd name="T38" fmla="*/ 152 w 164"/>
                <a:gd name="T39" fmla="*/ 18 h 128"/>
                <a:gd name="T40" fmla="*/ 149 w 164"/>
                <a:gd name="T41" fmla="*/ 11 h 128"/>
                <a:gd name="T42" fmla="*/ 152 w 164"/>
                <a:gd name="T43" fmla="*/ 43 h 128"/>
                <a:gd name="T44" fmla="*/ 146 w 164"/>
                <a:gd name="T45" fmla="*/ 50 h 128"/>
                <a:gd name="T46" fmla="*/ 107 w 164"/>
                <a:gd name="T47" fmla="*/ 80 h 128"/>
                <a:gd name="T48" fmla="*/ 82 w 164"/>
                <a:gd name="T49" fmla="*/ 93 h 128"/>
                <a:gd name="T50" fmla="*/ 82 w 164"/>
                <a:gd name="T51" fmla="*/ 93 h 128"/>
                <a:gd name="T52" fmla="*/ 82 w 164"/>
                <a:gd name="T53" fmla="*/ 93 h 128"/>
                <a:gd name="T54" fmla="*/ 57 w 164"/>
                <a:gd name="T55" fmla="*/ 80 h 128"/>
                <a:gd name="T56" fmla="*/ 18 w 164"/>
                <a:gd name="T57" fmla="*/ 50 h 128"/>
                <a:gd name="T58" fmla="*/ 12 w 164"/>
                <a:gd name="T59" fmla="*/ 43 h 128"/>
                <a:gd name="T60" fmla="*/ 12 w 164"/>
                <a:gd name="T61" fmla="*/ 114 h 128"/>
                <a:gd name="T62" fmla="*/ 15 w 164"/>
                <a:gd name="T63" fmla="*/ 117 h 128"/>
                <a:gd name="T64" fmla="*/ 149 w 164"/>
                <a:gd name="T65" fmla="*/ 117 h 128"/>
                <a:gd name="T66" fmla="*/ 152 w 164"/>
                <a:gd name="T67" fmla="*/ 114 h 128"/>
                <a:gd name="T68" fmla="*/ 152 w 164"/>
                <a:gd name="T69" fmla="*/ 43 h 1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64" h="128">
                  <a:moveTo>
                    <a:pt x="164" y="114"/>
                  </a:moveTo>
                  <a:cubicBezTo>
                    <a:pt x="164" y="122"/>
                    <a:pt x="157" y="128"/>
                    <a:pt x="149" y="128"/>
                  </a:cubicBezTo>
                  <a:cubicBezTo>
                    <a:pt x="15" y="128"/>
                    <a:pt x="15" y="128"/>
                    <a:pt x="15" y="128"/>
                  </a:cubicBezTo>
                  <a:cubicBezTo>
                    <a:pt x="7" y="128"/>
                    <a:pt x="0" y="122"/>
                    <a:pt x="0" y="114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5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57" y="0"/>
                    <a:pt x="164" y="6"/>
                    <a:pt x="164" y="14"/>
                  </a:cubicBezTo>
                  <a:lnTo>
                    <a:pt x="164" y="114"/>
                  </a:lnTo>
                  <a:close/>
                  <a:moveTo>
                    <a:pt x="149" y="11"/>
                  </a:moveTo>
                  <a:cubicBezTo>
                    <a:pt x="15" y="11"/>
                    <a:pt x="15" y="11"/>
                    <a:pt x="15" y="11"/>
                  </a:cubicBezTo>
                  <a:cubicBezTo>
                    <a:pt x="13" y="11"/>
                    <a:pt x="12" y="13"/>
                    <a:pt x="12" y="14"/>
                  </a:cubicBezTo>
                  <a:cubicBezTo>
                    <a:pt x="12" y="25"/>
                    <a:pt x="17" y="34"/>
                    <a:pt x="25" y="40"/>
                  </a:cubicBezTo>
                  <a:cubicBezTo>
                    <a:pt x="37" y="50"/>
                    <a:pt x="50" y="59"/>
                    <a:pt x="62" y="69"/>
                  </a:cubicBezTo>
                  <a:cubicBezTo>
                    <a:pt x="67" y="73"/>
                    <a:pt x="76" y="82"/>
                    <a:pt x="82" y="82"/>
                  </a:cubicBezTo>
                  <a:cubicBezTo>
                    <a:pt x="82" y="82"/>
                    <a:pt x="82" y="82"/>
                    <a:pt x="82" y="82"/>
                  </a:cubicBezTo>
                  <a:cubicBezTo>
                    <a:pt x="82" y="82"/>
                    <a:pt x="82" y="82"/>
                    <a:pt x="82" y="82"/>
                  </a:cubicBezTo>
                  <a:cubicBezTo>
                    <a:pt x="89" y="82"/>
                    <a:pt x="97" y="73"/>
                    <a:pt x="102" y="69"/>
                  </a:cubicBezTo>
                  <a:cubicBezTo>
                    <a:pt x="114" y="59"/>
                    <a:pt x="127" y="50"/>
                    <a:pt x="139" y="40"/>
                  </a:cubicBezTo>
                  <a:cubicBezTo>
                    <a:pt x="145" y="36"/>
                    <a:pt x="152" y="25"/>
                    <a:pt x="152" y="18"/>
                  </a:cubicBezTo>
                  <a:cubicBezTo>
                    <a:pt x="152" y="15"/>
                    <a:pt x="153" y="11"/>
                    <a:pt x="149" y="11"/>
                  </a:cubicBezTo>
                  <a:close/>
                  <a:moveTo>
                    <a:pt x="152" y="43"/>
                  </a:moveTo>
                  <a:cubicBezTo>
                    <a:pt x="150" y="46"/>
                    <a:pt x="148" y="48"/>
                    <a:pt x="146" y="50"/>
                  </a:cubicBezTo>
                  <a:cubicBezTo>
                    <a:pt x="133" y="60"/>
                    <a:pt x="120" y="70"/>
                    <a:pt x="107" y="80"/>
                  </a:cubicBezTo>
                  <a:cubicBezTo>
                    <a:pt x="100" y="86"/>
                    <a:pt x="92" y="93"/>
                    <a:pt x="82" y="93"/>
                  </a:cubicBezTo>
                  <a:cubicBezTo>
                    <a:pt x="82" y="93"/>
                    <a:pt x="82" y="93"/>
                    <a:pt x="82" y="93"/>
                  </a:cubicBezTo>
                  <a:cubicBezTo>
                    <a:pt x="82" y="93"/>
                    <a:pt x="82" y="93"/>
                    <a:pt x="82" y="93"/>
                  </a:cubicBezTo>
                  <a:cubicBezTo>
                    <a:pt x="72" y="93"/>
                    <a:pt x="64" y="86"/>
                    <a:pt x="57" y="80"/>
                  </a:cubicBezTo>
                  <a:cubicBezTo>
                    <a:pt x="44" y="70"/>
                    <a:pt x="31" y="60"/>
                    <a:pt x="18" y="50"/>
                  </a:cubicBezTo>
                  <a:cubicBezTo>
                    <a:pt x="16" y="48"/>
                    <a:pt x="14" y="46"/>
                    <a:pt x="12" y="43"/>
                  </a:cubicBezTo>
                  <a:cubicBezTo>
                    <a:pt x="12" y="114"/>
                    <a:pt x="12" y="114"/>
                    <a:pt x="12" y="114"/>
                  </a:cubicBezTo>
                  <a:cubicBezTo>
                    <a:pt x="12" y="115"/>
                    <a:pt x="13" y="117"/>
                    <a:pt x="15" y="117"/>
                  </a:cubicBezTo>
                  <a:cubicBezTo>
                    <a:pt x="149" y="117"/>
                    <a:pt x="149" y="117"/>
                    <a:pt x="149" y="117"/>
                  </a:cubicBezTo>
                  <a:cubicBezTo>
                    <a:pt x="151" y="117"/>
                    <a:pt x="152" y="115"/>
                    <a:pt x="152" y="114"/>
                  </a:cubicBezTo>
                  <a:lnTo>
                    <a:pt x="152" y="4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vert="horz" wrap="square" lIns="96760" tIns="48380" rIns="96760" bIns="483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89" name="Group 18"/>
          <p:cNvGrpSpPr/>
          <p:nvPr/>
        </p:nvGrpSpPr>
        <p:grpSpPr>
          <a:xfrm>
            <a:off x="10597997" y="2372926"/>
            <a:ext cx="630819" cy="622998"/>
            <a:chOff x="7850778" y="1338532"/>
            <a:chExt cx="467298" cy="467298"/>
          </a:xfrm>
        </p:grpSpPr>
        <p:sp>
          <p:nvSpPr>
            <p:cNvPr id="90" name="Freeform 12"/>
            <p:cNvSpPr/>
            <p:nvPr/>
          </p:nvSpPr>
          <p:spPr bwMode="auto">
            <a:xfrm>
              <a:off x="7850778" y="1338532"/>
              <a:ext cx="467298" cy="467298"/>
            </a:xfrm>
            <a:custGeom>
              <a:gdLst>
                <a:gd name="T0" fmla="*/ 101 w 204"/>
                <a:gd name="T1" fmla="*/ 0 h 204"/>
                <a:gd name="T2" fmla="*/ 129 w 204"/>
                <a:gd name="T3" fmla="*/ 3 h 204"/>
                <a:gd name="T4" fmla="*/ 153 w 204"/>
                <a:gd name="T5" fmla="*/ 13 h 204"/>
                <a:gd name="T6" fmla="*/ 174 w 204"/>
                <a:gd name="T7" fmla="*/ 30 h 204"/>
                <a:gd name="T8" fmla="*/ 190 w 204"/>
                <a:gd name="T9" fmla="*/ 51 h 204"/>
                <a:gd name="T10" fmla="*/ 201 w 204"/>
                <a:gd name="T11" fmla="*/ 74 h 204"/>
                <a:gd name="T12" fmla="*/ 204 w 204"/>
                <a:gd name="T13" fmla="*/ 101 h 204"/>
                <a:gd name="T14" fmla="*/ 201 w 204"/>
                <a:gd name="T15" fmla="*/ 128 h 204"/>
                <a:gd name="T16" fmla="*/ 190 w 204"/>
                <a:gd name="T17" fmla="*/ 153 h 204"/>
                <a:gd name="T18" fmla="*/ 174 w 204"/>
                <a:gd name="T19" fmla="*/ 174 h 204"/>
                <a:gd name="T20" fmla="*/ 153 w 204"/>
                <a:gd name="T21" fmla="*/ 189 h 204"/>
                <a:gd name="T22" fmla="*/ 129 w 204"/>
                <a:gd name="T23" fmla="*/ 199 h 204"/>
                <a:gd name="T24" fmla="*/ 101 w 204"/>
                <a:gd name="T25" fmla="*/ 204 h 204"/>
                <a:gd name="T26" fmla="*/ 74 w 204"/>
                <a:gd name="T27" fmla="*/ 199 h 204"/>
                <a:gd name="T28" fmla="*/ 51 w 204"/>
                <a:gd name="T29" fmla="*/ 189 h 204"/>
                <a:gd name="T30" fmla="*/ 30 w 204"/>
                <a:gd name="T31" fmla="*/ 174 h 204"/>
                <a:gd name="T32" fmla="*/ 13 w 204"/>
                <a:gd name="T33" fmla="*/ 153 h 204"/>
                <a:gd name="T34" fmla="*/ 3 w 204"/>
                <a:gd name="T35" fmla="*/ 128 h 204"/>
                <a:gd name="T36" fmla="*/ 0 w 204"/>
                <a:gd name="T37" fmla="*/ 101 h 204"/>
                <a:gd name="T38" fmla="*/ 3 w 204"/>
                <a:gd name="T39" fmla="*/ 74 h 204"/>
                <a:gd name="T40" fmla="*/ 13 w 204"/>
                <a:gd name="T41" fmla="*/ 51 h 204"/>
                <a:gd name="T42" fmla="*/ 30 w 204"/>
                <a:gd name="T43" fmla="*/ 30 h 204"/>
                <a:gd name="T44" fmla="*/ 51 w 204"/>
                <a:gd name="T45" fmla="*/ 13 h 204"/>
                <a:gd name="T46" fmla="*/ 74 w 204"/>
                <a:gd name="T47" fmla="*/ 3 h 204"/>
                <a:gd name="T48" fmla="*/ 101 w 204"/>
                <a:gd name="T49" fmla="*/ 0 h 2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4" h="204">
                  <a:moveTo>
                    <a:pt x="101" y="0"/>
                  </a:moveTo>
                  <a:lnTo>
                    <a:pt x="129" y="3"/>
                  </a:lnTo>
                  <a:lnTo>
                    <a:pt x="153" y="13"/>
                  </a:lnTo>
                  <a:lnTo>
                    <a:pt x="174" y="30"/>
                  </a:lnTo>
                  <a:lnTo>
                    <a:pt x="190" y="51"/>
                  </a:lnTo>
                  <a:lnTo>
                    <a:pt x="201" y="74"/>
                  </a:lnTo>
                  <a:lnTo>
                    <a:pt x="204" y="101"/>
                  </a:lnTo>
                  <a:lnTo>
                    <a:pt x="201" y="128"/>
                  </a:lnTo>
                  <a:lnTo>
                    <a:pt x="190" y="153"/>
                  </a:lnTo>
                  <a:lnTo>
                    <a:pt x="174" y="174"/>
                  </a:lnTo>
                  <a:lnTo>
                    <a:pt x="153" y="189"/>
                  </a:lnTo>
                  <a:lnTo>
                    <a:pt x="129" y="199"/>
                  </a:lnTo>
                  <a:lnTo>
                    <a:pt x="101" y="204"/>
                  </a:lnTo>
                  <a:lnTo>
                    <a:pt x="74" y="199"/>
                  </a:lnTo>
                  <a:lnTo>
                    <a:pt x="51" y="189"/>
                  </a:lnTo>
                  <a:lnTo>
                    <a:pt x="30" y="174"/>
                  </a:lnTo>
                  <a:lnTo>
                    <a:pt x="13" y="153"/>
                  </a:lnTo>
                  <a:lnTo>
                    <a:pt x="3" y="128"/>
                  </a:lnTo>
                  <a:lnTo>
                    <a:pt x="0" y="101"/>
                  </a:lnTo>
                  <a:lnTo>
                    <a:pt x="3" y="74"/>
                  </a:lnTo>
                  <a:lnTo>
                    <a:pt x="13" y="51"/>
                  </a:lnTo>
                  <a:lnTo>
                    <a:pt x="30" y="30"/>
                  </a:lnTo>
                  <a:lnTo>
                    <a:pt x="51" y="13"/>
                  </a:lnTo>
                  <a:lnTo>
                    <a:pt x="74" y="3"/>
                  </a:lnTo>
                  <a:lnTo>
                    <a:pt x="101" y="0"/>
                  </a:lnTo>
                  <a:close/>
                </a:path>
              </a:pathLst>
            </a:custGeom>
            <a:solidFill>
              <a:schemeClr val="accent6"/>
            </a:solidFill>
            <a:ln w="0">
              <a:noFill/>
              <a:prstDash val="solid"/>
              <a:round/>
            </a:ln>
          </p:spPr>
          <p:txBody>
            <a:bodyPr vert="horz" wrap="square" lIns="96760" tIns="48380" rIns="96760" bIns="483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91" name="Freeform 11"/>
            <p:cNvSpPr>
              <a:spLocks noEditPoints="1"/>
            </p:cNvSpPr>
            <p:nvPr/>
          </p:nvSpPr>
          <p:spPr bwMode="auto">
            <a:xfrm>
              <a:off x="7954681" y="1439214"/>
              <a:ext cx="254730" cy="253695"/>
            </a:xfrm>
            <a:custGeom>
              <a:gdLst>
                <a:gd name="T0" fmla="*/ 141 w 152"/>
                <a:gd name="T1" fmla="*/ 152 h 152"/>
                <a:gd name="T2" fmla="*/ 132 w 152"/>
                <a:gd name="T3" fmla="*/ 148 h 152"/>
                <a:gd name="T4" fmla="*/ 101 w 152"/>
                <a:gd name="T5" fmla="*/ 117 h 152"/>
                <a:gd name="T6" fmla="*/ 65 w 152"/>
                <a:gd name="T7" fmla="*/ 128 h 152"/>
                <a:gd name="T8" fmla="*/ 0 w 152"/>
                <a:gd name="T9" fmla="*/ 64 h 152"/>
                <a:gd name="T10" fmla="*/ 65 w 152"/>
                <a:gd name="T11" fmla="*/ 0 h 152"/>
                <a:gd name="T12" fmla="*/ 129 w 152"/>
                <a:gd name="T13" fmla="*/ 64 h 152"/>
                <a:gd name="T14" fmla="*/ 118 w 152"/>
                <a:gd name="T15" fmla="*/ 100 h 152"/>
                <a:gd name="T16" fmla="*/ 149 w 152"/>
                <a:gd name="T17" fmla="*/ 132 h 152"/>
                <a:gd name="T18" fmla="*/ 152 w 152"/>
                <a:gd name="T19" fmla="*/ 140 h 152"/>
                <a:gd name="T20" fmla="*/ 141 w 152"/>
                <a:gd name="T21" fmla="*/ 152 h 152"/>
                <a:gd name="T22" fmla="*/ 65 w 152"/>
                <a:gd name="T23" fmla="*/ 23 h 152"/>
                <a:gd name="T24" fmla="*/ 24 w 152"/>
                <a:gd name="T25" fmla="*/ 64 h 152"/>
                <a:gd name="T26" fmla="*/ 65 w 152"/>
                <a:gd name="T27" fmla="*/ 105 h 152"/>
                <a:gd name="T28" fmla="*/ 106 w 152"/>
                <a:gd name="T29" fmla="*/ 64 h 152"/>
                <a:gd name="T30" fmla="*/ 65 w 152"/>
                <a:gd name="T31" fmla="*/ 23 h 1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52" h="152">
                  <a:moveTo>
                    <a:pt x="141" y="152"/>
                  </a:moveTo>
                  <a:cubicBezTo>
                    <a:pt x="138" y="152"/>
                    <a:pt x="135" y="151"/>
                    <a:pt x="132" y="148"/>
                  </a:cubicBezTo>
                  <a:cubicBezTo>
                    <a:pt x="101" y="117"/>
                    <a:pt x="101" y="117"/>
                    <a:pt x="101" y="117"/>
                  </a:cubicBezTo>
                  <a:cubicBezTo>
                    <a:pt x="90" y="124"/>
                    <a:pt x="78" y="128"/>
                    <a:pt x="65" y="128"/>
                  </a:cubicBezTo>
                  <a:cubicBezTo>
                    <a:pt x="29" y="128"/>
                    <a:pt x="0" y="100"/>
                    <a:pt x="0" y="64"/>
                  </a:cubicBezTo>
                  <a:cubicBezTo>
                    <a:pt x="0" y="28"/>
                    <a:pt x="29" y="0"/>
                    <a:pt x="65" y="0"/>
                  </a:cubicBezTo>
                  <a:cubicBezTo>
                    <a:pt x="100" y="0"/>
                    <a:pt x="129" y="28"/>
                    <a:pt x="129" y="64"/>
                  </a:cubicBezTo>
                  <a:cubicBezTo>
                    <a:pt x="129" y="77"/>
                    <a:pt x="125" y="90"/>
                    <a:pt x="118" y="100"/>
                  </a:cubicBezTo>
                  <a:cubicBezTo>
                    <a:pt x="149" y="132"/>
                    <a:pt x="149" y="132"/>
                    <a:pt x="149" y="132"/>
                  </a:cubicBezTo>
                  <a:cubicBezTo>
                    <a:pt x="151" y="134"/>
                    <a:pt x="152" y="137"/>
                    <a:pt x="152" y="140"/>
                  </a:cubicBezTo>
                  <a:cubicBezTo>
                    <a:pt x="152" y="147"/>
                    <a:pt x="147" y="152"/>
                    <a:pt x="141" y="152"/>
                  </a:cubicBezTo>
                  <a:close/>
                  <a:moveTo>
                    <a:pt x="65" y="23"/>
                  </a:moveTo>
                  <a:cubicBezTo>
                    <a:pt x="42" y="23"/>
                    <a:pt x="24" y="41"/>
                    <a:pt x="24" y="64"/>
                  </a:cubicBezTo>
                  <a:cubicBezTo>
                    <a:pt x="24" y="87"/>
                    <a:pt x="42" y="105"/>
                    <a:pt x="65" y="105"/>
                  </a:cubicBezTo>
                  <a:cubicBezTo>
                    <a:pt x="87" y="105"/>
                    <a:pt x="106" y="87"/>
                    <a:pt x="106" y="64"/>
                  </a:cubicBezTo>
                  <a:cubicBezTo>
                    <a:pt x="106" y="41"/>
                    <a:pt x="87" y="23"/>
                    <a:pt x="65" y="23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vert="horz" wrap="square" lIns="96760" tIns="48380" rIns="96760" bIns="483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sp>
        <p:nvSpPr>
          <p:cNvPr id="93" name="Rectangle 14"/>
          <p:cNvSpPr/>
          <p:nvPr/>
        </p:nvSpPr>
        <p:spPr bwMode="auto">
          <a:xfrm>
            <a:off x="1371990" y="1196437"/>
            <a:ext cx="9490542" cy="480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此处添加详细文本描述，建议与标题相关并符合整体语言风格，语言描述尽量简洁生动。尽量将每页幻灯片的字数控制在</a:t>
            </a:r>
            <a:r>
              <a:rPr lang="en-US" altLang="zh-CN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200</a:t>
            </a: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字以内，</a:t>
            </a:r>
            <a:endParaRPr lang="en-US" altLang="zh-CN" sz="127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Lato Light" charset="0"/>
              <a:sym typeface="Lato Light" charset="0"/>
            </a:endParaRPr>
          </a:p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据统计每页幻灯片的最好控制在</a:t>
            </a:r>
            <a:r>
              <a:rPr lang="en-US" altLang="zh-CN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5</a:t>
            </a: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分钟之内。</a:t>
            </a:r>
            <a:endParaRPr lang="en-US" sz="127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Lato Light" charset="0"/>
              <a:sym typeface="Lato Light" charset="0"/>
            </a:endParaRPr>
          </a:p>
        </p:txBody>
      </p:sp>
      <p:sp>
        <p:nvSpPr>
          <p:cNvPr id="2" name="文本框 10"/>
          <p:cNvSpPr txBox="1">
            <a:spLocks noChangeArrowheads="1"/>
          </p:cNvSpPr>
          <p:nvPr/>
        </p:nvSpPr>
        <p:spPr bwMode="auto">
          <a:xfrm>
            <a:off x="4337684" y="392982"/>
            <a:ext cx="3517832" cy="527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5011" tIns="32505" rIns="65011" bIns="3250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035">
                <a:solidFill>
                  <a:schemeClr val="tx1"/>
                </a:solidFill>
                <a:latin typeface="方正粗谭黑简体" panose="02000000000000000000" pitchFamily="2" charset="-122"/>
                <a:ea typeface="方正粗谭黑简体" panose="02000000000000000000" pitchFamily="2" charset="-122"/>
                <a:sym typeface="Arial" pitchFamily="34" charset="0"/>
              </a:rPr>
              <a:t>添加相关标题文字</a:t>
            </a:r>
            <a:endParaRPr lang="zh-CN" altLang="en-US" sz="3035">
              <a:solidFill>
                <a:schemeClr val="tx1"/>
              </a:solidFill>
              <a:latin typeface="方正粗谭黑简体" panose="02000000000000000000" pitchFamily="2" charset="-122"/>
              <a:ea typeface="方正粗谭黑简体" panose="02000000000000000000" pitchFamily="2" charset="-122"/>
              <a:cs typeface="+mn-ea"/>
              <a:sym typeface="Arial" pitchFamily="34" charset="0"/>
            </a:endParaRPr>
          </a:p>
        </p:txBody>
      </p:sp>
      <p:sp>
        <p:nvSpPr>
          <p:cNvPr id="5" name="等腰三角形 4"/>
          <p:cNvSpPr/>
          <p:nvPr/>
        </p:nvSpPr>
        <p:spPr bwMode="auto">
          <a:xfrm flipV="1">
            <a:off x="5777159" y="423"/>
            <a:ext cx="638885" cy="355975"/>
          </a:xfrm>
          <a:prstGeom prst="triangle">
            <a:avLst>
              <a:gd name="adj" fmla="val 49494"/>
            </a:avLst>
          </a:prstGeom>
          <a:solidFill>
            <a:schemeClr val="accent5"/>
          </a:solidFill>
          <a:ln w="38100"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endParaRPr lang="zh-CN" altLang="en-US" sz="10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8199" p14:dur="1200">
        <p:dissolve/>
      </p:transition>
    </mc:Choice>
    <mc:Fallback>
      <p:transition spd="slow" advTm="8199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2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6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2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68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72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78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53" grpId="0"/>
      <p:bldP spid="54" grpId="0"/>
      <p:bldP spid="58" grpId="0"/>
      <p:bldP spid="9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0"/>
          <p:cNvSpPr txBox="1">
            <a:spLocks noChangeArrowheads="1"/>
          </p:cNvSpPr>
          <p:nvPr/>
        </p:nvSpPr>
        <p:spPr bwMode="auto">
          <a:xfrm>
            <a:off x="4337684" y="392982"/>
            <a:ext cx="3517832" cy="527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5011" tIns="32505" rIns="65011" bIns="3250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035">
                <a:solidFill>
                  <a:schemeClr val="tx1"/>
                </a:solidFill>
                <a:latin typeface="方正粗谭黑简体" panose="02000000000000000000" pitchFamily="2" charset="-122"/>
                <a:ea typeface="方正粗谭黑简体" panose="02000000000000000000" pitchFamily="2" charset="-122"/>
                <a:sym typeface="Arial" pitchFamily="34" charset="0"/>
              </a:rPr>
              <a:t>添加相关标题文字</a:t>
            </a:r>
            <a:endParaRPr lang="zh-CN" altLang="en-US" sz="3035">
              <a:solidFill>
                <a:schemeClr val="tx1"/>
              </a:solidFill>
              <a:latin typeface="方正粗谭黑简体" panose="02000000000000000000" pitchFamily="2" charset="-122"/>
              <a:ea typeface="方正粗谭黑简体" panose="02000000000000000000" pitchFamily="2" charset="-122"/>
              <a:cs typeface="+mn-ea"/>
              <a:sym typeface="Arial" pitchFamily="34" charset="0"/>
            </a:endParaRPr>
          </a:p>
        </p:txBody>
      </p:sp>
      <p:sp>
        <p:nvSpPr>
          <p:cNvPr id="5" name="等腰三角形 4"/>
          <p:cNvSpPr/>
          <p:nvPr/>
        </p:nvSpPr>
        <p:spPr bwMode="auto">
          <a:xfrm flipV="1">
            <a:off x="5777159" y="423"/>
            <a:ext cx="638885" cy="355975"/>
          </a:xfrm>
          <a:prstGeom prst="triangle">
            <a:avLst>
              <a:gd name="adj" fmla="val 49494"/>
            </a:avLst>
          </a:prstGeom>
          <a:solidFill>
            <a:schemeClr val="accent5"/>
          </a:solidFill>
          <a:ln w="38100"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endParaRPr lang="zh-CN" altLang="en-US" sz="100">
              <a:solidFill>
                <a:schemeClr val="bg1"/>
              </a:solidFill>
            </a:endParaRPr>
          </a:p>
        </p:txBody>
      </p:sp>
      <p:graphicFrame>
        <p:nvGraphicFramePr>
          <p:cNvPr id="3" name="Chart 123"/>
          <p:cNvGraphicFramePr/>
          <p:nvPr/>
        </p:nvGraphicFramePr>
        <p:xfrm>
          <a:off x="4257538" y="1807696"/>
          <a:ext cx="3829322" cy="3521941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grpSp>
        <p:nvGrpSpPr>
          <p:cNvPr id="4" name="Group 22"/>
          <p:cNvGrpSpPr/>
          <p:nvPr/>
        </p:nvGrpSpPr>
        <p:grpSpPr>
          <a:xfrm>
            <a:off x="991049" y="2636134"/>
            <a:ext cx="2366963" cy="1003246"/>
            <a:chExt cx="2360" cy="1264"/>
          </a:xfrm>
        </p:grpSpPr>
        <p:sp>
          <p:nvSpPr>
            <p:cNvPr id="6" name="Rectangle 23"/>
            <p:cNvSpPr/>
            <p:nvPr/>
          </p:nvSpPr>
          <p:spPr bwMode="auto">
            <a:xfrm>
              <a:off x="0" y="0"/>
              <a:ext cx="2360" cy="3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 fontAlgn="base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330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  <a:endParaRPr lang="en-US" sz="233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endParaRPr>
            </a:p>
          </p:txBody>
        </p:sp>
        <p:sp>
          <p:nvSpPr>
            <p:cNvPr id="7" name="Rectangle 24"/>
            <p:cNvSpPr/>
            <p:nvPr/>
          </p:nvSpPr>
          <p:spPr bwMode="auto">
            <a:xfrm>
              <a:off x="0" y="368"/>
              <a:ext cx="2360" cy="8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rPr>
                <a:t>此处添加详细文本描述，建议与标题相关并符合整体语言风格</a:t>
              </a:r>
              <a:endParaRPr lang="en-US" sz="116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endParaRPr>
            </a:p>
          </p:txBody>
        </p:sp>
      </p:grpSp>
      <p:sp>
        <p:nvSpPr>
          <p:cNvPr id="8" name="Freeform 25"/>
          <p:cNvSpPr/>
          <p:nvPr/>
        </p:nvSpPr>
        <p:spPr bwMode="auto">
          <a:xfrm>
            <a:off x="3546529" y="2498989"/>
            <a:ext cx="2248164" cy="250217"/>
          </a:xfrm>
          <a:custGeom>
            <a:gdLst>
              <a:gd name="T0" fmla="*/ 0 w 21600"/>
              <a:gd name="T1" fmla="*/ 21600 h 21600"/>
              <a:gd name="T2" fmla="*/ 6860 w 21600"/>
              <a:gd name="T3" fmla="*/ 21600 h 21600"/>
              <a:gd name="T4" fmla="*/ 6860 w 21600"/>
              <a:gd name="T5" fmla="*/ 0 h 21600"/>
              <a:gd name="T6" fmla="*/ 21600 w 21600"/>
              <a:gd name="T7" fmla="*/ 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21600"/>
                </a:moveTo>
                <a:lnTo>
                  <a:pt x="6860" y="21600"/>
                </a:lnTo>
                <a:lnTo>
                  <a:pt x="6860" y="0"/>
                </a:lnTo>
                <a:lnTo>
                  <a:pt x="21600" y="0"/>
                </a:lnTo>
              </a:path>
            </a:pathLst>
          </a:custGeom>
          <a:noFill/>
          <a:ln w="3175" cap="flat">
            <a:solidFill>
              <a:srgbClr val="000000"/>
            </a:solidFill>
            <a:prstDash val="solid"/>
            <a:miter lim="800000"/>
            <a:headEnd type="arrow" w="med" len="med"/>
            <a:tailEnd type="oval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9" name="Freeform 26"/>
          <p:cNvSpPr/>
          <p:nvPr/>
        </p:nvSpPr>
        <p:spPr bwMode="auto">
          <a:xfrm>
            <a:off x="3548797" y="3688855"/>
            <a:ext cx="1651294" cy="746975"/>
          </a:xfrm>
          <a:custGeom>
            <a:gdLst>
              <a:gd name="T0" fmla="*/ 0 w 21600"/>
              <a:gd name="T1" fmla="*/ 21600 h 21600"/>
              <a:gd name="T2" fmla="*/ 6860 w 21600"/>
              <a:gd name="T3" fmla="*/ 21600 h 21600"/>
              <a:gd name="T4" fmla="*/ 6860 w 21600"/>
              <a:gd name="T5" fmla="*/ 0 h 21600"/>
              <a:gd name="T6" fmla="*/ 21600 w 21600"/>
              <a:gd name="T7" fmla="*/ 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21600"/>
                </a:moveTo>
                <a:lnTo>
                  <a:pt x="6860" y="21600"/>
                </a:lnTo>
                <a:lnTo>
                  <a:pt x="6860" y="0"/>
                </a:lnTo>
                <a:lnTo>
                  <a:pt x="21600" y="0"/>
                </a:lnTo>
              </a:path>
            </a:pathLst>
          </a:custGeom>
          <a:noFill/>
          <a:ln w="3175" cap="flat">
            <a:solidFill>
              <a:srgbClr val="000000"/>
            </a:solidFill>
            <a:prstDash val="solid"/>
            <a:miter lim="800000"/>
            <a:headEnd type="arrow" w="med" len="med"/>
            <a:tailEnd type="oval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10" name="Freeform 30"/>
          <p:cNvSpPr/>
          <p:nvPr/>
        </p:nvSpPr>
        <p:spPr bwMode="auto">
          <a:xfrm flipV="1">
            <a:off x="6631847" y="2498989"/>
            <a:ext cx="2026319" cy="250217"/>
          </a:xfrm>
          <a:custGeom>
            <a:gdLst>
              <a:gd name="T0" fmla="*/ 0 w 21600"/>
              <a:gd name="T1" fmla="*/ 21600 h 21600"/>
              <a:gd name="T2" fmla="*/ 15862 w 21600"/>
              <a:gd name="T3" fmla="*/ 21600 h 21600"/>
              <a:gd name="T4" fmla="*/ 15862 w 21600"/>
              <a:gd name="T5" fmla="*/ 0 h 21600"/>
              <a:gd name="T6" fmla="*/ 21600 w 21600"/>
              <a:gd name="T7" fmla="*/ 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21600"/>
                </a:moveTo>
                <a:lnTo>
                  <a:pt x="15862" y="21600"/>
                </a:lnTo>
                <a:lnTo>
                  <a:pt x="15862" y="0"/>
                </a:lnTo>
                <a:lnTo>
                  <a:pt x="21600" y="0"/>
                </a:lnTo>
              </a:path>
            </a:pathLst>
          </a:custGeom>
          <a:noFill/>
          <a:ln w="3175" cap="flat">
            <a:solidFill>
              <a:srgbClr val="000000"/>
            </a:solidFill>
            <a:prstDash val="solid"/>
            <a:miter lim="800000"/>
            <a:headEnd type="oval" w="med" len="med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11" name="Freeform 31"/>
          <p:cNvSpPr/>
          <p:nvPr/>
        </p:nvSpPr>
        <p:spPr bwMode="auto">
          <a:xfrm>
            <a:off x="6704777" y="4274906"/>
            <a:ext cx="1956708" cy="400029"/>
          </a:xfrm>
          <a:custGeom>
            <a:gdLst>
              <a:gd name="T0" fmla="*/ 0 w 21600"/>
              <a:gd name="T1" fmla="*/ 21600 h 21600"/>
              <a:gd name="T2" fmla="*/ 15862 w 21600"/>
              <a:gd name="T3" fmla="*/ 21600 h 21600"/>
              <a:gd name="T4" fmla="*/ 15862 w 21600"/>
              <a:gd name="T5" fmla="*/ 0 h 21600"/>
              <a:gd name="T6" fmla="*/ 21600 w 21600"/>
              <a:gd name="T7" fmla="*/ 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21600"/>
                </a:moveTo>
                <a:lnTo>
                  <a:pt x="15862" y="21600"/>
                </a:lnTo>
                <a:lnTo>
                  <a:pt x="15862" y="0"/>
                </a:lnTo>
                <a:lnTo>
                  <a:pt x="21600" y="0"/>
                </a:lnTo>
              </a:path>
            </a:pathLst>
          </a:custGeom>
          <a:noFill/>
          <a:ln w="3175" cap="flat">
            <a:solidFill>
              <a:srgbClr val="000000"/>
            </a:solidFill>
            <a:prstDash val="solid"/>
            <a:miter lim="800000"/>
            <a:headEnd type="oval" w="med" len="med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grpSp>
        <p:nvGrpSpPr>
          <p:cNvPr id="12" name="Group 22"/>
          <p:cNvGrpSpPr/>
          <p:nvPr/>
        </p:nvGrpSpPr>
        <p:grpSpPr>
          <a:xfrm>
            <a:off x="991049" y="4201885"/>
            <a:ext cx="2366963" cy="1003246"/>
            <a:chExt cx="2360" cy="1264"/>
          </a:xfrm>
        </p:grpSpPr>
        <p:sp>
          <p:nvSpPr>
            <p:cNvPr id="13" name="Rectangle 23"/>
            <p:cNvSpPr/>
            <p:nvPr/>
          </p:nvSpPr>
          <p:spPr bwMode="auto">
            <a:xfrm>
              <a:off x="0" y="0"/>
              <a:ext cx="2360" cy="3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 fontAlgn="base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330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  <a:endParaRPr lang="en-US" sz="233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endParaRPr>
            </a:p>
          </p:txBody>
        </p:sp>
        <p:sp>
          <p:nvSpPr>
            <p:cNvPr id="14" name="Rectangle 24"/>
            <p:cNvSpPr/>
            <p:nvPr/>
          </p:nvSpPr>
          <p:spPr bwMode="auto">
            <a:xfrm>
              <a:off x="0" y="368"/>
              <a:ext cx="2360" cy="8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rPr>
                <a:t>此处添加详细文本描述，建议与标题相关并符合整体语言风格</a:t>
              </a:r>
              <a:endParaRPr lang="en-US" sz="116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endParaRPr>
            </a:p>
          </p:txBody>
        </p:sp>
      </p:grpSp>
      <p:grpSp>
        <p:nvGrpSpPr>
          <p:cNvPr id="15" name="Group 22"/>
          <p:cNvGrpSpPr/>
          <p:nvPr/>
        </p:nvGrpSpPr>
        <p:grpSpPr>
          <a:xfrm>
            <a:off x="8999931" y="2636134"/>
            <a:ext cx="2354624" cy="1003246"/>
            <a:chExt cx="2360" cy="1264"/>
          </a:xfrm>
        </p:grpSpPr>
        <p:sp>
          <p:nvSpPr>
            <p:cNvPr id="16" name="Rectangle 23"/>
            <p:cNvSpPr/>
            <p:nvPr/>
          </p:nvSpPr>
          <p:spPr bwMode="auto">
            <a:xfrm>
              <a:off x="0" y="0"/>
              <a:ext cx="2360" cy="3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330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  <a:endParaRPr lang="en-US" sz="233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endParaRPr>
            </a:p>
          </p:txBody>
        </p:sp>
        <p:sp>
          <p:nvSpPr>
            <p:cNvPr id="17" name="Rectangle 24"/>
            <p:cNvSpPr/>
            <p:nvPr/>
          </p:nvSpPr>
          <p:spPr bwMode="auto">
            <a:xfrm>
              <a:off x="0" y="368"/>
              <a:ext cx="2360" cy="8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rPr>
                <a:t>此处添加详细文本描述，建议与标题相关并符合整体语言风格</a:t>
              </a:r>
              <a:endParaRPr lang="en-US" sz="116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endParaRPr>
            </a:p>
          </p:txBody>
        </p:sp>
      </p:grpSp>
      <p:grpSp>
        <p:nvGrpSpPr>
          <p:cNvPr id="18" name="Group 22"/>
          <p:cNvGrpSpPr/>
          <p:nvPr/>
        </p:nvGrpSpPr>
        <p:grpSpPr>
          <a:xfrm>
            <a:off x="8999931" y="4125689"/>
            <a:ext cx="2354624" cy="1003246"/>
            <a:chExt cx="2360" cy="1264"/>
          </a:xfrm>
        </p:grpSpPr>
        <p:sp>
          <p:nvSpPr>
            <p:cNvPr id="19" name="Rectangle 23"/>
            <p:cNvSpPr/>
            <p:nvPr/>
          </p:nvSpPr>
          <p:spPr bwMode="auto">
            <a:xfrm>
              <a:off x="0" y="0"/>
              <a:ext cx="2360" cy="3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330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  <a:endParaRPr lang="en-US" sz="233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endParaRPr>
            </a:p>
          </p:txBody>
        </p:sp>
        <p:sp>
          <p:nvSpPr>
            <p:cNvPr id="20" name="Rectangle 24"/>
            <p:cNvSpPr/>
            <p:nvPr/>
          </p:nvSpPr>
          <p:spPr bwMode="auto">
            <a:xfrm>
              <a:off x="0" y="368"/>
              <a:ext cx="2360" cy="8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rPr>
                <a:t>此处添加详细文本描述，建议与标题相关并符合整体语言风格</a:t>
              </a:r>
              <a:endParaRPr lang="en-US" sz="116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endParaRPr>
            </a:p>
          </p:txBody>
        </p:sp>
      </p:grpSp>
      <p:grpSp>
        <p:nvGrpSpPr>
          <p:cNvPr id="21" name="Group 41"/>
          <p:cNvGrpSpPr/>
          <p:nvPr/>
        </p:nvGrpSpPr>
        <p:grpSpPr>
          <a:xfrm>
            <a:off x="1337309" y="5418691"/>
            <a:ext cx="9669778" cy="682588"/>
            <a:chOff x="-4" y="120"/>
            <a:chExt cx="12032" cy="860"/>
          </a:xfrm>
        </p:grpSpPr>
        <p:sp>
          <p:nvSpPr>
            <p:cNvPr id="22" name="Rectangle 42"/>
            <p:cNvSpPr/>
            <p:nvPr/>
          </p:nvSpPr>
          <p:spPr bwMode="auto">
            <a:xfrm rot="10800000" flipH="1">
              <a:off x="-4" y="120"/>
              <a:ext cx="12032" cy="86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FD8200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23" name="Rectangle 43"/>
            <p:cNvSpPr/>
            <p:nvPr/>
          </p:nvSpPr>
          <p:spPr bwMode="auto">
            <a:xfrm>
              <a:off x="420" y="271"/>
              <a:ext cx="11249" cy="5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270" kern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  <a:cs typeface="Lato Regular" charset="0"/>
                  <a:sym typeface="Lato Regular" charset="0"/>
                </a:rPr>
                <a:t>此处添加详细文本描述，建议与标题相关并符合整体语言风格，语言描述尽量简洁生动。尽量将每页幻灯片的字数控制在</a:t>
              </a:r>
              <a:r>
                <a:rPr lang="en-US" altLang="zh-CN" sz="1270" kern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  <a:cs typeface="Lato Regular" charset="0"/>
                  <a:sym typeface="Lato Regular" charset="0"/>
                </a:rPr>
                <a:t>200</a:t>
              </a:r>
              <a:r>
                <a:rPr lang="zh-CN" altLang="en-US" sz="1270" kern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  <a:cs typeface="Lato Regular" charset="0"/>
                  <a:sym typeface="Lato Regular" charset="0"/>
                </a:rPr>
                <a:t>字以内，据统计每页幻灯片的最好控制在</a:t>
              </a:r>
              <a:r>
                <a:rPr lang="en-US" altLang="zh-CN" sz="1270" kern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  <a:cs typeface="Lato Regular" charset="0"/>
                  <a:sym typeface="Lato Regular" charset="0"/>
                </a:rPr>
                <a:t>5</a:t>
              </a:r>
              <a:r>
                <a:rPr lang="zh-CN" altLang="en-US" sz="1270" kern="0">
                  <a:solidFill>
                    <a:srgbClr val="FFFFFF"/>
                  </a:solidFill>
                  <a:latin typeface="微软雅黑" panose="020b0503020204020204" charset="-122"/>
                  <a:ea typeface="微软雅黑" panose="020b0503020204020204" charset="-122"/>
                  <a:cs typeface="Lato Regular" charset="0"/>
                  <a:sym typeface="Lato Regular" charset="0"/>
                </a:rPr>
                <a:t>分钟之内。此处添加详细文本描述，建议与标题相关并符合整体语言风格</a:t>
              </a:r>
            </a:p>
          </p:txBody>
        </p:sp>
      </p:grpSp>
      <p:sp>
        <p:nvSpPr>
          <p:cNvPr id="229" name="Rectangle 14"/>
          <p:cNvSpPr/>
          <p:nvPr/>
        </p:nvSpPr>
        <p:spPr bwMode="auto">
          <a:xfrm>
            <a:off x="1372061" y="1196321"/>
            <a:ext cx="9491036" cy="4800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此处添加详细文本描述，建议与标题相关并符合整体语言风格，语言描述尽量简洁生动。尽量将每页幻灯片的字数控制在</a:t>
            </a:r>
            <a:r>
              <a:rPr lang="en-US" altLang="zh-CN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200</a:t>
            </a: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字以内，</a:t>
            </a:r>
            <a:endParaRPr lang="en-US" altLang="zh-CN" sz="127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Lato Light" charset="0"/>
              <a:sym typeface="Lato Light" charset="0"/>
            </a:endParaRPr>
          </a:p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据统计每页幻灯片的最好控制在</a:t>
            </a:r>
            <a:r>
              <a:rPr lang="en-US" altLang="zh-CN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5</a:t>
            </a: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分钟之内。</a:t>
            </a:r>
            <a:endParaRPr lang="en-US" sz="127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Lato Light" charset="0"/>
              <a:sym typeface="Lato Light" charset="0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5="http://schemas.microsoft.com/office/powerpoint/2012/main" Requires="p15">
      <p:transition spd="slow" advTm="9232" p14:dur="1250">
        <p15:prstTrans prst="pageCurlDouble"/>
      </p:transition>
    </mc:Choice>
    <mc:Fallback>
      <p:transition spd="slow" advTm="923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4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4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9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229" grpId="0"/>
      <p:bldGraphic spid="3" grpId="0">
        <p:bldSub>
          <a:bldChart bld="category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10"/>
          <p:cNvSpPr txBox="1">
            <a:spLocks noChangeArrowheads="1"/>
          </p:cNvSpPr>
          <p:nvPr/>
        </p:nvSpPr>
        <p:spPr bwMode="auto">
          <a:xfrm>
            <a:off x="4337684" y="392982"/>
            <a:ext cx="3517832" cy="527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5011" tIns="32505" rIns="65011" bIns="3250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035">
                <a:latin typeface="方正粗谭黑简体" panose="02000000000000000000" pitchFamily="2" charset="-122"/>
                <a:ea typeface="方正粗谭黑简体" panose="02000000000000000000" pitchFamily="2" charset="-122"/>
                <a:sym typeface="Arial" pitchFamily="34" charset="0"/>
              </a:rPr>
              <a:t>添加相关标题文字</a:t>
            </a:r>
            <a:endParaRPr lang="zh-CN" altLang="en-US" sz="3035">
              <a:latin typeface="方正粗谭黑简体" panose="02000000000000000000" pitchFamily="2" charset="-122"/>
              <a:ea typeface="方正粗谭黑简体" panose="02000000000000000000" pitchFamily="2" charset="-122"/>
              <a:cs typeface="+mn-ea"/>
              <a:sym typeface="Arial" pitchFamily="34" charset="0"/>
            </a:endParaRPr>
          </a:p>
        </p:txBody>
      </p:sp>
      <p:sp>
        <p:nvSpPr>
          <p:cNvPr id="9" name="等腰三角形 8"/>
          <p:cNvSpPr/>
          <p:nvPr/>
        </p:nvSpPr>
        <p:spPr bwMode="auto">
          <a:xfrm flipV="1">
            <a:off x="5777159" y="423"/>
            <a:ext cx="638885" cy="355975"/>
          </a:xfrm>
          <a:prstGeom prst="triangle">
            <a:avLst>
              <a:gd name="adj" fmla="val 49494"/>
            </a:avLst>
          </a:prstGeom>
          <a:solidFill>
            <a:schemeClr val="accent5"/>
          </a:solidFill>
          <a:ln w="38100"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endParaRPr lang="zh-CN" altLang="en-US" sz="100">
              <a:solidFill>
                <a:schemeClr val="tx1"/>
              </a:solidFill>
            </a:endParaRPr>
          </a:p>
        </p:txBody>
      </p:sp>
      <p:sp>
        <p:nvSpPr>
          <p:cNvPr id="215" name="Freeform 609"/>
          <p:cNvSpPr>
            <a:spLocks noEditPoints="1"/>
          </p:cNvSpPr>
          <p:nvPr/>
        </p:nvSpPr>
        <p:spPr bwMode="auto">
          <a:xfrm>
            <a:off x="2711252" y="1908594"/>
            <a:ext cx="7264149" cy="3609234"/>
          </a:xfrm>
          <a:custGeom>
            <a:gdLst>
              <a:gd name="T0" fmla="*/ 42 w 1779"/>
              <a:gd name="T1" fmla="*/ 140 h 895"/>
              <a:gd name="T2" fmla="*/ 155 w 1779"/>
              <a:gd name="T3" fmla="*/ 148 h 895"/>
              <a:gd name="T4" fmla="*/ 327 w 1779"/>
              <a:gd name="T5" fmla="*/ 46 h 895"/>
              <a:gd name="T6" fmla="*/ 337 w 1779"/>
              <a:gd name="T7" fmla="*/ 74 h 895"/>
              <a:gd name="T8" fmla="*/ 382 w 1779"/>
              <a:gd name="T9" fmla="*/ 79 h 895"/>
              <a:gd name="T10" fmla="*/ 161 w 1779"/>
              <a:gd name="T11" fmla="*/ 328 h 895"/>
              <a:gd name="T12" fmla="*/ 431 w 1779"/>
              <a:gd name="T13" fmla="*/ 71 h 895"/>
              <a:gd name="T14" fmla="*/ 414 w 1779"/>
              <a:gd name="T15" fmla="*/ 103 h 895"/>
              <a:gd name="T16" fmla="*/ 488 w 1779"/>
              <a:gd name="T17" fmla="*/ 57 h 895"/>
              <a:gd name="T18" fmla="*/ 433 w 1779"/>
              <a:gd name="T19" fmla="*/ 121 h 895"/>
              <a:gd name="T20" fmla="*/ 466 w 1779"/>
              <a:gd name="T21" fmla="*/ 106 h 895"/>
              <a:gd name="T22" fmla="*/ 287 w 1779"/>
              <a:gd name="T23" fmla="*/ 329 h 895"/>
              <a:gd name="T24" fmla="*/ 507 w 1779"/>
              <a:gd name="T25" fmla="*/ 132 h 895"/>
              <a:gd name="T26" fmla="*/ 476 w 1779"/>
              <a:gd name="T27" fmla="*/ 193 h 895"/>
              <a:gd name="T28" fmla="*/ 468 w 1779"/>
              <a:gd name="T29" fmla="*/ 231 h 895"/>
              <a:gd name="T30" fmla="*/ 583 w 1779"/>
              <a:gd name="T31" fmla="*/ 125 h 895"/>
              <a:gd name="T32" fmla="*/ 643 w 1779"/>
              <a:gd name="T33" fmla="*/ 97 h 895"/>
              <a:gd name="T34" fmla="*/ 305 w 1779"/>
              <a:gd name="T35" fmla="*/ 463 h 895"/>
              <a:gd name="T36" fmla="*/ 333 w 1779"/>
              <a:gd name="T37" fmla="*/ 478 h 895"/>
              <a:gd name="T38" fmla="*/ 324 w 1779"/>
              <a:gd name="T39" fmla="*/ 552 h 895"/>
              <a:gd name="T40" fmla="*/ 751 w 1779"/>
              <a:gd name="T41" fmla="*/ 184 h 895"/>
              <a:gd name="T42" fmla="*/ 797 w 1779"/>
              <a:gd name="T43" fmla="*/ 160 h 895"/>
              <a:gd name="T44" fmla="*/ 851 w 1779"/>
              <a:gd name="T45" fmla="*/ 147 h 895"/>
              <a:gd name="T46" fmla="*/ 380 w 1779"/>
              <a:gd name="T47" fmla="*/ 639 h 895"/>
              <a:gd name="T48" fmla="*/ 911 w 1779"/>
              <a:gd name="T49" fmla="*/ 138 h 895"/>
              <a:gd name="T50" fmla="*/ 941 w 1779"/>
              <a:gd name="T51" fmla="*/ 127 h 895"/>
              <a:gd name="T52" fmla="*/ 1002 w 1779"/>
              <a:gd name="T53" fmla="*/ 80 h 895"/>
              <a:gd name="T54" fmla="*/ 708 w 1779"/>
              <a:gd name="T55" fmla="*/ 410 h 895"/>
              <a:gd name="T56" fmla="*/ 399 w 1779"/>
              <a:gd name="T57" fmla="*/ 743 h 895"/>
              <a:gd name="T58" fmla="*/ 1157 w 1779"/>
              <a:gd name="T59" fmla="*/ 18 h 895"/>
              <a:gd name="T60" fmla="*/ 591 w 1779"/>
              <a:gd name="T61" fmla="*/ 592 h 895"/>
              <a:gd name="T62" fmla="*/ 1152 w 1779"/>
              <a:gd name="T63" fmla="*/ 50 h 895"/>
              <a:gd name="T64" fmla="*/ 980 w 1779"/>
              <a:gd name="T65" fmla="*/ 242 h 895"/>
              <a:gd name="T66" fmla="*/ 928 w 1779"/>
              <a:gd name="T67" fmla="*/ 308 h 895"/>
              <a:gd name="T68" fmla="*/ 1246 w 1779"/>
              <a:gd name="T69" fmla="*/ 41 h 895"/>
              <a:gd name="T70" fmla="*/ 1065 w 1779"/>
              <a:gd name="T71" fmla="*/ 245 h 895"/>
              <a:gd name="T72" fmla="*/ 1087 w 1779"/>
              <a:gd name="T73" fmla="*/ 265 h 895"/>
              <a:gd name="T74" fmla="*/ 1337 w 1779"/>
              <a:gd name="T75" fmla="*/ 38 h 895"/>
              <a:gd name="T76" fmla="*/ 865 w 1779"/>
              <a:gd name="T77" fmla="*/ 557 h 895"/>
              <a:gd name="T78" fmla="*/ 1027 w 1779"/>
              <a:gd name="T79" fmla="*/ 418 h 895"/>
              <a:gd name="T80" fmla="*/ 1057 w 1779"/>
              <a:gd name="T81" fmla="*/ 449 h 895"/>
              <a:gd name="T82" fmla="*/ 1191 w 1779"/>
              <a:gd name="T83" fmla="*/ 371 h 895"/>
              <a:gd name="T84" fmla="*/ 890 w 1779"/>
              <a:gd name="T85" fmla="*/ 717 h 895"/>
              <a:gd name="T86" fmla="*/ 1001 w 1779"/>
              <a:gd name="T87" fmla="*/ 659 h 895"/>
              <a:gd name="T88" fmla="*/ 1597 w 1779"/>
              <a:gd name="T89" fmla="*/ 91 h 895"/>
              <a:gd name="T90" fmla="*/ 1457 w 1779"/>
              <a:gd name="T91" fmla="*/ 277 h 895"/>
              <a:gd name="T92" fmla="*/ 1342 w 1779"/>
              <a:gd name="T93" fmla="*/ 397 h 895"/>
              <a:gd name="T94" fmla="*/ 1546 w 1779"/>
              <a:gd name="T95" fmla="*/ 221 h 895"/>
              <a:gd name="T96" fmla="*/ 1576 w 1779"/>
              <a:gd name="T97" fmla="*/ 242 h 895"/>
              <a:gd name="T98" fmla="*/ 1348 w 1779"/>
              <a:gd name="T99" fmla="*/ 482 h 895"/>
              <a:gd name="T100" fmla="*/ 1535 w 1779"/>
              <a:gd name="T101" fmla="*/ 317 h 895"/>
              <a:gd name="T102" fmla="*/ 1380 w 1779"/>
              <a:gd name="T103" fmla="*/ 520 h 895"/>
              <a:gd name="T104" fmla="*/ 1393 w 1779"/>
              <a:gd name="T105" fmla="*/ 547 h 895"/>
              <a:gd name="T106" fmla="*/ 1532 w 1779"/>
              <a:gd name="T107" fmla="*/ 459 h 895"/>
              <a:gd name="T108" fmla="*/ 1482 w 1779"/>
              <a:gd name="T109" fmla="*/ 537 h 895"/>
              <a:gd name="T110" fmla="*/ 1500 w 1779"/>
              <a:gd name="T111" fmla="*/ 561 h 895"/>
              <a:gd name="T112" fmla="*/ 1590 w 1779"/>
              <a:gd name="T113" fmla="*/ 535 h 895"/>
              <a:gd name="T114" fmla="*/ 1578 w 1779"/>
              <a:gd name="T115" fmla="*/ 599 h 895"/>
              <a:gd name="T116" fmla="*/ 1597 w 1779"/>
              <a:gd name="T117" fmla="*/ 632 h 895"/>
              <a:gd name="T118" fmla="*/ 1680 w 1779"/>
              <a:gd name="T119" fmla="*/ 599 h 895"/>
              <a:gd name="T120" fmla="*/ 1739 w 1779"/>
              <a:gd name="T121" fmla="*/ 588 h 895"/>
              <a:gd name="T122" fmla="*/ 1692 w 1779"/>
              <a:gd name="T123" fmla="*/ 817 h 895"/>
              <a:gd name="T124" fmla="*/ 997 w 1779"/>
              <a:gd name="T125" fmla="*/ 690 h 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1779" h="895">
                <a:moveTo>
                  <a:pt x="33" y="74"/>
                </a:moveTo>
                <a:cubicBezTo>
                  <a:pt x="32" y="73"/>
                  <a:pt x="30" y="73"/>
                  <a:pt x="29" y="74"/>
                </a:cubicBezTo>
                <a:cubicBezTo>
                  <a:pt x="8" y="95"/>
                  <a:pt x="8" y="95"/>
                  <a:pt x="8" y="95"/>
                </a:cubicBezTo>
                <a:cubicBezTo>
                  <a:pt x="7" y="96"/>
                  <a:pt x="7" y="98"/>
                  <a:pt x="8" y="99"/>
                </a:cubicBezTo>
                <a:cubicBezTo>
                  <a:pt x="9" y="100"/>
                  <a:pt x="10" y="100"/>
                  <a:pt x="11" y="100"/>
                </a:cubicBezTo>
                <a:cubicBezTo>
                  <a:pt x="11" y="100"/>
                  <a:pt x="12" y="100"/>
                  <a:pt x="13" y="99"/>
                </a:cubicBezTo>
                <a:cubicBezTo>
                  <a:pt x="33" y="78"/>
                  <a:pt x="33" y="78"/>
                  <a:pt x="33" y="78"/>
                </a:cubicBezTo>
                <a:cubicBezTo>
                  <a:pt x="35" y="77"/>
                  <a:pt x="35" y="75"/>
                  <a:pt x="33" y="74"/>
                </a:cubicBezTo>
                <a:close/>
                <a:moveTo>
                  <a:pt x="55" y="70"/>
                </a:moveTo>
                <a:cubicBezTo>
                  <a:pt x="55" y="70"/>
                  <a:pt x="56" y="70"/>
                  <a:pt x="57" y="69"/>
                </a:cubicBezTo>
                <a:cubicBezTo>
                  <a:pt x="62" y="64"/>
                  <a:pt x="62" y="64"/>
                  <a:pt x="62" y="64"/>
                </a:cubicBezTo>
                <a:cubicBezTo>
                  <a:pt x="63" y="63"/>
                  <a:pt x="63" y="61"/>
                  <a:pt x="62" y="59"/>
                </a:cubicBezTo>
                <a:cubicBezTo>
                  <a:pt x="61" y="58"/>
                  <a:pt x="59" y="58"/>
                  <a:pt x="58" y="59"/>
                </a:cubicBezTo>
                <a:cubicBezTo>
                  <a:pt x="52" y="65"/>
                  <a:pt x="52" y="65"/>
                  <a:pt x="52" y="65"/>
                </a:cubicBezTo>
                <a:cubicBezTo>
                  <a:pt x="51" y="66"/>
                  <a:pt x="51" y="68"/>
                  <a:pt x="52" y="69"/>
                </a:cubicBezTo>
                <a:cubicBezTo>
                  <a:pt x="53" y="70"/>
                  <a:pt x="54" y="70"/>
                  <a:pt x="55" y="70"/>
                </a:cubicBezTo>
                <a:close/>
                <a:moveTo>
                  <a:pt x="20" y="105"/>
                </a:moveTo>
                <a:cubicBezTo>
                  <a:pt x="21" y="105"/>
                  <a:pt x="21" y="104"/>
                  <a:pt x="22" y="104"/>
                </a:cubicBezTo>
                <a:cubicBezTo>
                  <a:pt x="42" y="84"/>
                  <a:pt x="42" y="84"/>
                  <a:pt x="42" y="84"/>
                </a:cubicBezTo>
                <a:cubicBezTo>
                  <a:pt x="43" y="83"/>
                  <a:pt x="43" y="81"/>
                  <a:pt x="42" y="80"/>
                </a:cubicBezTo>
                <a:cubicBezTo>
                  <a:pt x="41" y="78"/>
                  <a:pt x="39" y="78"/>
                  <a:pt x="38" y="80"/>
                </a:cubicBezTo>
                <a:cubicBezTo>
                  <a:pt x="18" y="100"/>
                  <a:pt x="18" y="100"/>
                  <a:pt x="18" y="100"/>
                </a:cubicBezTo>
                <a:cubicBezTo>
                  <a:pt x="16" y="101"/>
                  <a:pt x="16" y="103"/>
                  <a:pt x="18" y="104"/>
                </a:cubicBezTo>
                <a:cubicBezTo>
                  <a:pt x="18" y="104"/>
                  <a:pt x="19" y="105"/>
                  <a:pt x="20" y="105"/>
                </a:cubicBezTo>
                <a:close/>
                <a:moveTo>
                  <a:pt x="30" y="106"/>
                </a:moveTo>
                <a:cubicBezTo>
                  <a:pt x="29" y="105"/>
                  <a:pt x="27" y="105"/>
                  <a:pt x="25" y="106"/>
                </a:cubicBezTo>
                <a:cubicBezTo>
                  <a:pt x="24" y="107"/>
                  <a:pt x="24" y="107"/>
                  <a:pt x="24" y="107"/>
                </a:cubicBezTo>
                <a:cubicBezTo>
                  <a:pt x="23" y="108"/>
                  <a:pt x="23" y="110"/>
                  <a:pt x="24" y="112"/>
                </a:cubicBezTo>
                <a:cubicBezTo>
                  <a:pt x="24" y="112"/>
                  <a:pt x="25" y="112"/>
                  <a:pt x="26" y="112"/>
                </a:cubicBezTo>
                <a:cubicBezTo>
                  <a:pt x="27" y="112"/>
                  <a:pt x="28" y="112"/>
                  <a:pt x="28" y="112"/>
                </a:cubicBezTo>
                <a:cubicBezTo>
                  <a:pt x="30" y="110"/>
                  <a:pt x="30" y="110"/>
                  <a:pt x="30" y="110"/>
                </a:cubicBezTo>
                <a:cubicBezTo>
                  <a:pt x="31" y="109"/>
                  <a:pt x="31" y="107"/>
                  <a:pt x="30" y="106"/>
                </a:cubicBezTo>
                <a:close/>
                <a:moveTo>
                  <a:pt x="37" y="99"/>
                </a:moveTo>
                <a:cubicBezTo>
                  <a:pt x="37" y="99"/>
                  <a:pt x="38" y="100"/>
                  <a:pt x="39" y="100"/>
                </a:cubicBezTo>
                <a:cubicBezTo>
                  <a:pt x="40" y="100"/>
                  <a:pt x="41" y="99"/>
                  <a:pt x="41" y="99"/>
                </a:cubicBezTo>
                <a:cubicBezTo>
                  <a:pt x="50" y="90"/>
                  <a:pt x="50" y="90"/>
                  <a:pt x="50" y="90"/>
                </a:cubicBezTo>
                <a:cubicBezTo>
                  <a:pt x="51" y="89"/>
                  <a:pt x="51" y="87"/>
                  <a:pt x="50" y="86"/>
                </a:cubicBezTo>
                <a:cubicBezTo>
                  <a:pt x="48" y="85"/>
                  <a:pt x="46" y="85"/>
                  <a:pt x="45" y="86"/>
                </a:cubicBezTo>
                <a:cubicBezTo>
                  <a:pt x="37" y="94"/>
                  <a:pt x="37" y="94"/>
                  <a:pt x="37" y="94"/>
                </a:cubicBezTo>
                <a:cubicBezTo>
                  <a:pt x="36" y="95"/>
                  <a:pt x="36" y="97"/>
                  <a:pt x="37" y="99"/>
                </a:cubicBezTo>
                <a:close/>
                <a:moveTo>
                  <a:pt x="20" y="133"/>
                </a:moveTo>
                <a:cubicBezTo>
                  <a:pt x="21" y="133"/>
                  <a:pt x="21" y="132"/>
                  <a:pt x="22" y="132"/>
                </a:cubicBezTo>
                <a:cubicBezTo>
                  <a:pt x="25" y="129"/>
                  <a:pt x="25" y="129"/>
                  <a:pt x="25" y="129"/>
                </a:cubicBezTo>
                <a:cubicBezTo>
                  <a:pt x="26" y="128"/>
                  <a:pt x="26" y="126"/>
                  <a:pt x="25" y="125"/>
                </a:cubicBezTo>
                <a:cubicBezTo>
                  <a:pt x="24" y="123"/>
                  <a:pt x="22" y="123"/>
                  <a:pt x="20" y="125"/>
                </a:cubicBezTo>
                <a:cubicBezTo>
                  <a:pt x="18" y="127"/>
                  <a:pt x="18" y="127"/>
                  <a:pt x="18" y="127"/>
                </a:cubicBezTo>
                <a:cubicBezTo>
                  <a:pt x="16" y="129"/>
                  <a:pt x="16" y="131"/>
                  <a:pt x="18" y="132"/>
                </a:cubicBezTo>
                <a:cubicBezTo>
                  <a:pt x="18" y="132"/>
                  <a:pt x="19" y="133"/>
                  <a:pt x="20" y="133"/>
                </a:cubicBezTo>
                <a:close/>
                <a:moveTo>
                  <a:pt x="54" y="110"/>
                </a:moveTo>
                <a:cubicBezTo>
                  <a:pt x="52" y="109"/>
                  <a:pt x="50" y="109"/>
                  <a:pt x="49" y="110"/>
                </a:cubicBezTo>
                <a:cubicBezTo>
                  <a:pt x="31" y="128"/>
                  <a:pt x="31" y="128"/>
                  <a:pt x="31" y="128"/>
                </a:cubicBezTo>
                <a:cubicBezTo>
                  <a:pt x="30" y="130"/>
                  <a:pt x="30" y="131"/>
                  <a:pt x="31" y="133"/>
                </a:cubicBezTo>
                <a:cubicBezTo>
                  <a:pt x="31" y="133"/>
                  <a:pt x="32" y="134"/>
                  <a:pt x="33" y="134"/>
                </a:cubicBezTo>
                <a:cubicBezTo>
                  <a:pt x="34" y="134"/>
                  <a:pt x="35" y="133"/>
                  <a:pt x="35" y="133"/>
                </a:cubicBezTo>
                <a:cubicBezTo>
                  <a:pt x="54" y="114"/>
                  <a:pt x="54" y="114"/>
                  <a:pt x="54" y="114"/>
                </a:cubicBezTo>
                <a:cubicBezTo>
                  <a:pt x="55" y="113"/>
                  <a:pt x="55" y="111"/>
                  <a:pt x="54" y="110"/>
                </a:cubicBezTo>
                <a:close/>
                <a:moveTo>
                  <a:pt x="59" y="105"/>
                </a:moveTo>
                <a:cubicBezTo>
                  <a:pt x="59" y="105"/>
                  <a:pt x="60" y="106"/>
                  <a:pt x="61" y="106"/>
                </a:cubicBezTo>
                <a:cubicBezTo>
                  <a:pt x="62" y="106"/>
                  <a:pt x="62" y="105"/>
                  <a:pt x="63" y="105"/>
                </a:cubicBezTo>
                <a:cubicBezTo>
                  <a:pt x="72" y="96"/>
                  <a:pt x="72" y="96"/>
                  <a:pt x="72" y="96"/>
                </a:cubicBezTo>
                <a:cubicBezTo>
                  <a:pt x="73" y="94"/>
                  <a:pt x="73" y="92"/>
                  <a:pt x="72" y="91"/>
                </a:cubicBezTo>
                <a:cubicBezTo>
                  <a:pt x="71" y="90"/>
                  <a:pt x="69" y="90"/>
                  <a:pt x="68" y="91"/>
                </a:cubicBezTo>
                <a:cubicBezTo>
                  <a:pt x="59" y="100"/>
                  <a:pt x="59" y="100"/>
                  <a:pt x="59" y="100"/>
                </a:cubicBezTo>
                <a:cubicBezTo>
                  <a:pt x="57" y="102"/>
                  <a:pt x="57" y="104"/>
                  <a:pt x="59" y="105"/>
                </a:cubicBezTo>
                <a:close/>
                <a:moveTo>
                  <a:pt x="3" y="156"/>
                </a:moveTo>
                <a:cubicBezTo>
                  <a:pt x="1" y="158"/>
                  <a:pt x="1" y="158"/>
                  <a:pt x="1" y="158"/>
                </a:cubicBezTo>
                <a:cubicBezTo>
                  <a:pt x="0" y="159"/>
                  <a:pt x="0" y="161"/>
                  <a:pt x="1" y="162"/>
                </a:cubicBezTo>
                <a:cubicBezTo>
                  <a:pt x="2" y="163"/>
                  <a:pt x="2" y="163"/>
                  <a:pt x="3" y="163"/>
                </a:cubicBezTo>
                <a:cubicBezTo>
                  <a:pt x="4" y="163"/>
                  <a:pt x="5" y="163"/>
                  <a:pt x="5" y="162"/>
                </a:cubicBezTo>
                <a:cubicBezTo>
                  <a:pt x="8" y="160"/>
                  <a:pt x="8" y="160"/>
                  <a:pt x="8" y="160"/>
                </a:cubicBezTo>
                <a:cubicBezTo>
                  <a:pt x="9" y="159"/>
                  <a:pt x="9" y="157"/>
                  <a:pt x="8" y="156"/>
                </a:cubicBezTo>
                <a:cubicBezTo>
                  <a:pt x="6" y="155"/>
                  <a:pt x="4" y="155"/>
                  <a:pt x="3" y="156"/>
                </a:cubicBezTo>
                <a:close/>
                <a:moveTo>
                  <a:pt x="23" y="150"/>
                </a:moveTo>
                <a:cubicBezTo>
                  <a:pt x="18" y="155"/>
                  <a:pt x="18" y="155"/>
                  <a:pt x="18" y="155"/>
                </a:cubicBezTo>
                <a:cubicBezTo>
                  <a:pt x="16" y="157"/>
                  <a:pt x="16" y="159"/>
                  <a:pt x="18" y="160"/>
                </a:cubicBezTo>
                <a:cubicBezTo>
                  <a:pt x="18" y="160"/>
                  <a:pt x="19" y="161"/>
                  <a:pt x="20" y="161"/>
                </a:cubicBezTo>
                <a:cubicBezTo>
                  <a:pt x="21" y="161"/>
                  <a:pt x="21" y="160"/>
                  <a:pt x="22" y="160"/>
                </a:cubicBezTo>
                <a:cubicBezTo>
                  <a:pt x="28" y="154"/>
                  <a:pt x="28" y="154"/>
                  <a:pt x="28" y="154"/>
                </a:cubicBezTo>
                <a:cubicBezTo>
                  <a:pt x="29" y="153"/>
                  <a:pt x="29" y="151"/>
                  <a:pt x="28" y="150"/>
                </a:cubicBezTo>
                <a:cubicBezTo>
                  <a:pt x="27" y="148"/>
                  <a:pt x="25" y="148"/>
                  <a:pt x="23" y="150"/>
                </a:cubicBezTo>
                <a:close/>
                <a:moveTo>
                  <a:pt x="42" y="140"/>
                </a:moveTo>
                <a:cubicBezTo>
                  <a:pt x="79" y="103"/>
                  <a:pt x="79" y="103"/>
                  <a:pt x="79" y="103"/>
                </a:cubicBezTo>
                <a:cubicBezTo>
                  <a:pt x="85" y="96"/>
                  <a:pt x="85" y="96"/>
                  <a:pt x="85" y="96"/>
                </a:cubicBezTo>
                <a:cubicBezTo>
                  <a:pt x="87" y="95"/>
                  <a:pt x="87" y="93"/>
                  <a:pt x="85" y="92"/>
                </a:cubicBezTo>
                <a:cubicBezTo>
                  <a:pt x="84" y="91"/>
                  <a:pt x="82" y="91"/>
                  <a:pt x="81" y="92"/>
                </a:cubicBezTo>
                <a:cubicBezTo>
                  <a:pt x="77" y="96"/>
                  <a:pt x="77" y="96"/>
                  <a:pt x="77" y="96"/>
                </a:cubicBezTo>
                <a:cubicBezTo>
                  <a:pt x="38" y="135"/>
                  <a:pt x="38" y="135"/>
                  <a:pt x="38" y="135"/>
                </a:cubicBezTo>
                <a:cubicBezTo>
                  <a:pt x="37" y="137"/>
                  <a:pt x="37" y="139"/>
                  <a:pt x="38" y="140"/>
                </a:cubicBezTo>
                <a:cubicBezTo>
                  <a:pt x="38" y="140"/>
                  <a:pt x="39" y="141"/>
                  <a:pt x="40" y="141"/>
                </a:cubicBezTo>
                <a:cubicBezTo>
                  <a:pt x="41" y="141"/>
                  <a:pt x="41" y="140"/>
                  <a:pt x="42" y="140"/>
                </a:cubicBezTo>
                <a:close/>
                <a:moveTo>
                  <a:pt x="89" y="91"/>
                </a:moveTo>
                <a:cubicBezTo>
                  <a:pt x="90" y="91"/>
                  <a:pt x="91" y="91"/>
                  <a:pt x="92" y="90"/>
                </a:cubicBezTo>
                <a:cubicBezTo>
                  <a:pt x="102" y="79"/>
                  <a:pt x="102" y="79"/>
                  <a:pt x="102" y="79"/>
                </a:cubicBezTo>
                <a:cubicBezTo>
                  <a:pt x="104" y="78"/>
                  <a:pt x="104" y="76"/>
                  <a:pt x="102" y="75"/>
                </a:cubicBezTo>
                <a:cubicBezTo>
                  <a:pt x="101" y="74"/>
                  <a:pt x="99" y="74"/>
                  <a:pt x="98" y="75"/>
                </a:cubicBezTo>
                <a:cubicBezTo>
                  <a:pt x="87" y="86"/>
                  <a:pt x="87" y="86"/>
                  <a:pt x="87" y="86"/>
                </a:cubicBezTo>
                <a:cubicBezTo>
                  <a:pt x="86" y="87"/>
                  <a:pt x="86" y="89"/>
                  <a:pt x="87" y="90"/>
                </a:cubicBezTo>
                <a:cubicBezTo>
                  <a:pt x="88" y="91"/>
                  <a:pt x="89" y="91"/>
                  <a:pt x="89" y="91"/>
                </a:cubicBezTo>
                <a:close/>
                <a:moveTo>
                  <a:pt x="125" y="66"/>
                </a:moveTo>
                <a:cubicBezTo>
                  <a:pt x="124" y="65"/>
                  <a:pt x="122" y="65"/>
                  <a:pt x="121" y="66"/>
                </a:cubicBezTo>
                <a:cubicBezTo>
                  <a:pt x="52" y="135"/>
                  <a:pt x="52" y="135"/>
                  <a:pt x="52" y="135"/>
                </a:cubicBezTo>
                <a:cubicBezTo>
                  <a:pt x="46" y="141"/>
                  <a:pt x="46" y="141"/>
                  <a:pt x="46" y="141"/>
                </a:cubicBezTo>
                <a:cubicBezTo>
                  <a:pt x="46" y="141"/>
                  <a:pt x="45" y="142"/>
                  <a:pt x="45" y="142"/>
                </a:cubicBezTo>
                <a:cubicBezTo>
                  <a:pt x="45" y="142"/>
                  <a:pt x="45" y="142"/>
                  <a:pt x="45" y="142"/>
                </a:cubicBezTo>
                <a:cubicBezTo>
                  <a:pt x="39" y="148"/>
                  <a:pt x="39" y="148"/>
                  <a:pt x="39" y="148"/>
                </a:cubicBezTo>
                <a:cubicBezTo>
                  <a:pt x="38" y="149"/>
                  <a:pt x="38" y="151"/>
                  <a:pt x="39" y="152"/>
                </a:cubicBezTo>
                <a:cubicBezTo>
                  <a:pt x="40" y="153"/>
                  <a:pt x="40" y="153"/>
                  <a:pt x="41" y="153"/>
                </a:cubicBezTo>
                <a:cubicBezTo>
                  <a:pt x="42" y="153"/>
                  <a:pt x="43" y="153"/>
                  <a:pt x="43" y="152"/>
                </a:cubicBezTo>
                <a:cubicBezTo>
                  <a:pt x="49" y="147"/>
                  <a:pt x="49" y="147"/>
                  <a:pt x="49" y="147"/>
                </a:cubicBezTo>
                <a:cubicBezTo>
                  <a:pt x="49" y="147"/>
                  <a:pt x="49" y="146"/>
                  <a:pt x="49" y="146"/>
                </a:cubicBezTo>
                <a:cubicBezTo>
                  <a:pt x="50" y="146"/>
                  <a:pt x="50" y="146"/>
                  <a:pt x="50" y="146"/>
                </a:cubicBezTo>
                <a:cubicBezTo>
                  <a:pt x="56" y="140"/>
                  <a:pt x="56" y="140"/>
                  <a:pt x="56" y="140"/>
                </a:cubicBezTo>
                <a:cubicBezTo>
                  <a:pt x="125" y="71"/>
                  <a:pt x="125" y="71"/>
                  <a:pt x="125" y="71"/>
                </a:cubicBezTo>
                <a:cubicBezTo>
                  <a:pt x="126" y="69"/>
                  <a:pt x="126" y="67"/>
                  <a:pt x="125" y="66"/>
                </a:cubicBezTo>
                <a:close/>
                <a:moveTo>
                  <a:pt x="141" y="64"/>
                </a:moveTo>
                <a:cubicBezTo>
                  <a:pt x="140" y="63"/>
                  <a:pt x="138" y="63"/>
                  <a:pt x="137" y="64"/>
                </a:cubicBezTo>
                <a:cubicBezTo>
                  <a:pt x="62" y="139"/>
                  <a:pt x="62" y="139"/>
                  <a:pt x="62" y="139"/>
                </a:cubicBezTo>
                <a:cubicBezTo>
                  <a:pt x="61" y="140"/>
                  <a:pt x="61" y="142"/>
                  <a:pt x="62" y="143"/>
                </a:cubicBezTo>
                <a:cubicBezTo>
                  <a:pt x="63" y="144"/>
                  <a:pt x="63" y="144"/>
                  <a:pt x="64" y="144"/>
                </a:cubicBezTo>
                <a:cubicBezTo>
                  <a:pt x="65" y="144"/>
                  <a:pt x="66" y="144"/>
                  <a:pt x="66" y="143"/>
                </a:cubicBezTo>
                <a:cubicBezTo>
                  <a:pt x="141" y="68"/>
                  <a:pt x="141" y="68"/>
                  <a:pt x="141" y="68"/>
                </a:cubicBezTo>
                <a:cubicBezTo>
                  <a:pt x="142" y="67"/>
                  <a:pt x="142" y="65"/>
                  <a:pt x="141" y="64"/>
                </a:cubicBezTo>
                <a:close/>
                <a:moveTo>
                  <a:pt x="157" y="66"/>
                </a:moveTo>
                <a:cubicBezTo>
                  <a:pt x="159" y="65"/>
                  <a:pt x="159" y="63"/>
                  <a:pt x="157" y="62"/>
                </a:cubicBezTo>
                <a:cubicBezTo>
                  <a:pt x="156" y="61"/>
                  <a:pt x="154" y="61"/>
                  <a:pt x="153" y="62"/>
                </a:cubicBezTo>
                <a:cubicBezTo>
                  <a:pt x="98" y="117"/>
                  <a:pt x="98" y="117"/>
                  <a:pt x="98" y="117"/>
                </a:cubicBezTo>
                <a:cubicBezTo>
                  <a:pt x="92" y="123"/>
                  <a:pt x="92" y="123"/>
                  <a:pt x="92" y="123"/>
                </a:cubicBezTo>
                <a:cubicBezTo>
                  <a:pt x="83" y="132"/>
                  <a:pt x="83" y="132"/>
                  <a:pt x="83" y="132"/>
                </a:cubicBezTo>
                <a:cubicBezTo>
                  <a:pt x="82" y="133"/>
                  <a:pt x="82" y="135"/>
                  <a:pt x="83" y="137"/>
                </a:cubicBezTo>
                <a:cubicBezTo>
                  <a:pt x="83" y="137"/>
                  <a:pt x="84" y="137"/>
                  <a:pt x="85" y="137"/>
                </a:cubicBezTo>
                <a:cubicBezTo>
                  <a:pt x="86" y="137"/>
                  <a:pt x="87" y="137"/>
                  <a:pt x="87" y="137"/>
                </a:cubicBezTo>
                <a:cubicBezTo>
                  <a:pt x="102" y="122"/>
                  <a:pt x="102" y="122"/>
                  <a:pt x="102" y="122"/>
                </a:cubicBezTo>
                <a:lnTo>
                  <a:pt x="157" y="66"/>
                </a:lnTo>
                <a:close/>
                <a:moveTo>
                  <a:pt x="168" y="65"/>
                </a:moveTo>
                <a:cubicBezTo>
                  <a:pt x="167" y="64"/>
                  <a:pt x="165" y="64"/>
                  <a:pt x="164" y="65"/>
                </a:cubicBezTo>
                <a:cubicBezTo>
                  <a:pt x="101" y="127"/>
                  <a:pt x="101" y="127"/>
                  <a:pt x="101" y="127"/>
                </a:cubicBezTo>
                <a:cubicBezTo>
                  <a:pt x="100" y="129"/>
                  <a:pt x="100" y="131"/>
                  <a:pt x="101" y="132"/>
                </a:cubicBezTo>
                <a:cubicBezTo>
                  <a:pt x="102" y="132"/>
                  <a:pt x="103" y="133"/>
                  <a:pt x="104" y="133"/>
                </a:cubicBezTo>
                <a:cubicBezTo>
                  <a:pt x="104" y="133"/>
                  <a:pt x="105" y="132"/>
                  <a:pt x="106" y="132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69" y="68"/>
                  <a:pt x="169" y="67"/>
                  <a:pt x="168" y="65"/>
                </a:cubicBezTo>
                <a:close/>
                <a:moveTo>
                  <a:pt x="181" y="66"/>
                </a:moveTo>
                <a:cubicBezTo>
                  <a:pt x="180" y="65"/>
                  <a:pt x="178" y="65"/>
                  <a:pt x="177" y="66"/>
                </a:cubicBezTo>
                <a:cubicBezTo>
                  <a:pt x="119" y="124"/>
                  <a:pt x="119" y="124"/>
                  <a:pt x="119" y="124"/>
                </a:cubicBezTo>
                <a:cubicBezTo>
                  <a:pt x="117" y="125"/>
                  <a:pt x="117" y="127"/>
                  <a:pt x="119" y="129"/>
                </a:cubicBezTo>
                <a:cubicBezTo>
                  <a:pt x="119" y="129"/>
                  <a:pt x="120" y="130"/>
                  <a:pt x="121" y="130"/>
                </a:cubicBezTo>
                <a:cubicBezTo>
                  <a:pt x="122" y="130"/>
                  <a:pt x="122" y="129"/>
                  <a:pt x="123" y="129"/>
                </a:cubicBezTo>
                <a:cubicBezTo>
                  <a:pt x="181" y="71"/>
                  <a:pt x="181" y="71"/>
                  <a:pt x="181" y="71"/>
                </a:cubicBezTo>
                <a:cubicBezTo>
                  <a:pt x="182" y="70"/>
                  <a:pt x="182" y="68"/>
                  <a:pt x="181" y="66"/>
                </a:cubicBezTo>
                <a:close/>
                <a:moveTo>
                  <a:pt x="130" y="131"/>
                </a:moveTo>
                <a:cubicBezTo>
                  <a:pt x="131" y="132"/>
                  <a:pt x="132" y="132"/>
                  <a:pt x="132" y="132"/>
                </a:cubicBezTo>
                <a:cubicBezTo>
                  <a:pt x="133" y="132"/>
                  <a:pt x="134" y="132"/>
                  <a:pt x="135" y="131"/>
                </a:cubicBezTo>
                <a:cubicBezTo>
                  <a:pt x="193" y="73"/>
                  <a:pt x="193" y="73"/>
                  <a:pt x="193" y="73"/>
                </a:cubicBezTo>
                <a:cubicBezTo>
                  <a:pt x="194" y="72"/>
                  <a:pt x="194" y="70"/>
                  <a:pt x="193" y="69"/>
                </a:cubicBezTo>
                <a:cubicBezTo>
                  <a:pt x="192" y="67"/>
                  <a:pt x="190" y="67"/>
                  <a:pt x="188" y="69"/>
                </a:cubicBezTo>
                <a:cubicBezTo>
                  <a:pt x="130" y="127"/>
                  <a:pt x="130" y="127"/>
                  <a:pt x="130" y="127"/>
                </a:cubicBezTo>
                <a:cubicBezTo>
                  <a:pt x="129" y="128"/>
                  <a:pt x="129" y="130"/>
                  <a:pt x="130" y="131"/>
                </a:cubicBezTo>
                <a:close/>
                <a:moveTo>
                  <a:pt x="141" y="134"/>
                </a:moveTo>
                <a:cubicBezTo>
                  <a:pt x="142" y="135"/>
                  <a:pt x="142" y="135"/>
                  <a:pt x="143" y="135"/>
                </a:cubicBezTo>
                <a:cubicBezTo>
                  <a:pt x="144" y="135"/>
                  <a:pt x="145" y="135"/>
                  <a:pt x="145" y="134"/>
                </a:cubicBezTo>
                <a:cubicBezTo>
                  <a:pt x="205" y="75"/>
                  <a:pt x="205" y="75"/>
                  <a:pt x="205" y="75"/>
                </a:cubicBezTo>
                <a:cubicBezTo>
                  <a:pt x="206" y="73"/>
                  <a:pt x="206" y="71"/>
                  <a:pt x="205" y="70"/>
                </a:cubicBezTo>
                <a:cubicBezTo>
                  <a:pt x="204" y="69"/>
                  <a:pt x="202" y="69"/>
                  <a:pt x="201" y="70"/>
                </a:cubicBezTo>
                <a:cubicBezTo>
                  <a:pt x="141" y="130"/>
                  <a:pt x="141" y="130"/>
                  <a:pt x="141" y="130"/>
                </a:cubicBezTo>
                <a:cubicBezTo>
                  <a:pt x="140" y="131"/>
                  <a:pt x="140" y="133"/>
                  <a:pt x="141" y="134"/>
                </a:cubicBezTo>
                <a:close/>
                <a:moveTo>
                  <a:pt x="148" y="141"/>
                </a:moveTo>
                <a:cubicBezTo>
                  <a:pt x="149" y="142"/>
                  <a:pt x="149" y="142"/>
                  <a:pt x="150" y="142"/>
                </a:cubicBezTo>
                <a:cubicBezTo>
                  <a:pt x="151" y="142"/>
                  <a:pt x="152" y="142"/>
                  <a:pt x="152" y="141"/>
                </a:cubicBezTo>
                <a:cubicBezTo>
                  <a:pt x="216" y="78"/>
                  <a:pt x="216" y="78"/>
                  <a:pt x="216" y="78"/>
                </a:cubicBezTo>
                <a:cubicBezTo>
                  <a:pt x="217" y="76"/>
                  <a:pt x="217" y="74"/>
                  <a:pt x="216" y="73"/>
                </a:cubicBezTo>
                <a:cubicBezTo>
                  <a:pt x="215" y="72"/>
                  <a:pt x="213" y="72"/>
                  <a:pt x="212" y="73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47" y="138"/>
                  <a:pt x="147" y="140"/>
                  <a:pt x="148" y="141"/>
                </a:cubicBezTo>
                <a:close/>
                <a:moveTo>
                  <a:pt x="164" y="135"/>
                </a:moveTo>
                <a:cubicBezTo>
                  <a:pt x="164" y="135"/>
                  <a:pt x="164" y="135"/>
                  <a:pt x="164" y="135"/>
                </a:cubicBezTo>
                <a:cubicBezTo>
                  <a:pt x="158" y="141"/>
                  <a:pt x="158" y="141"/>
                  <a:pt x="158" y="141"/>
                </a:cubicBezTo>
                <a:cubicBezTo>
                  <a:pt x="158" y="141"/>
                  <a:pt x="158" y="141"/>
                  <a:pt x="158" y="141"/>
                </a:cubicBezTo>
                <a:cubicBezTo>
                  <a:pt x="158" y="141"/>
                  <a:pt x="157" y="141"/>
                  <a:pt x="157" y="142"/>
                </a:cubicBezTo>
                <a:cubicBezTo>
                  <a:pt x="155" y="144"/>
                  <a:pt x="155" y="144"/>
                  <a:pt x="155" y="144"/>
                </a:cubicBezTo>
                <a:cubicBezTo>
                  <a:pt x="154" y="145"/>
                  <a:pt x="154" y="147"/>
                  <a:pt x="155" y="148"/>
                </a:cubicBezTo>
                <a:cubicBezTo>
                  <a:pt x="156" y="149"/>
                  <a:pt x="156" y="149"/>
                  <a:pt x="157" y="149"/>
                </a:cubicBezTo>
                <a:cubicBezTo>
                  <a:pt x="158" y="149"/>
                  <a:pt x="159" y="149"/>
                  <a:pt x="159" y="148"/>
                </a:cubicBezTo>
                <a:cubicBezTo>
                  <a:pt x="162" y="146"/>
                  <a:pt x="162" y="146"/>
                  <a:pt x="162" y="146"/>
                </a:cubicBezTo>
                <a:cubicBezTo>
                  <a:pt x="162" y="146"/>
                  <a:pt x="162" y="146"/>
                  <a:pt x="162" y="146"/>
                </a:cubicBezTo>
                <a:cubicBezTo>
                  <a:pt x="162" y="145"/>
                  <a:pt x="162" y="145"/>
                  <a:pt x="162" y="145"/>
                </a:cubicBezTo>
                <a:cubicBezTo>
                  <a:pt x="168" y="139"/>
                  <a:pt x="168" y="139"/>
                  <a:pt x="168" y="139"/>
                </a:cubicBezTo>
                <a:cubicBezTo>
                  <a:pt x="168" y="139"/>
                  <a:pt x="168" y="139"/>
                  <a:pt x="168" y="139"/>
                </a:cubicBezTo>
                <a:cubicBezTo>
                  <a:pt x="232" y="75"/>
                  <a:pt x="232" y="75"/>
                  <a:pt x="232" y="75"/>
                </a:cubicBezTo>
                <a:cubicBezTo>
                  <a:pt x="233" y="74"/>
                  <a:pt x="233" y="72"/>
                  <a:pt x="232" y="71"/>
                </a:cubicBezTo>
                <a:cubicBezTo>
                  <a:pt x="231" y="70"/>
                  <a:pt x="229" y="70"/>
                  <a:pt x="228" y="71"/>
                </a:cubicBezTo>
                <a:cubicBezTo>
                  <a:pt x="164" y="135"/>
                  <a:pt x="164" y="135"/>
                  <a:pt x="164" y="135"/>
                </a:cubicBezTo>
                <a:close/>
                <a:moveTo>
                  <a:pt x="153" y="160"/>
                </a:moveTo>
                <a:cubicBezTo>
                  <a:pt x="152" y="161"/>
                  <a:pt x="152" y="161"/>
                  <a:pt x="152" y="161"/>
                </a:cubicBezTo>
                <a:cubicBezTo>
                  <a:pt x="144" y="169"/>
                  <a:pt x="144" y="169"/>
                  <a:pt x="144" y="169"/>
                </a:cubicBezTo>
                <a:cubicBezTo>
                  <a:pt x="144" y="169"/>
                  <a:pt x="144" y="169"/>
                  <a:pt x="144" y="169"/>
                </a:cubicBezTo>
                <a:cubicBezTo>
                  <a:pt x="143" y="170"/>
                  <a:pt x="143" y="170"/>
                  <a:pt x="143" y="170"/>
                </a:cubicBezTo>
                <a:cubicBezTo>
                  <a:pt x="141" y="172"/>
                  <a:pt x="141" y="172"/>
                  <a:pt x="141" y="172"/>
                </a:cubicBezTo>
                <a:cubicBezTo>
                  <a:pt x="140" y="173"/>
                  <a:pt x="140" y="175"/>
                  <a:pt x="141" y="176"/>
                </a:cubicBezTo>
                <a:cubicBezTo>
                  <a:pt x="141" y="177"/>
                  <a:pt x="142" y="177"/>
                  <a:pt x="143" y="177"/>
                </a:cubicBezTo>
                <a:cubicBezTo>
                  <a:pt x="144" y="177"/>
                  <a:pt x="145" y="177"/>
                  <a:pt x="145" y="176"/>
                </a:cubicBezTo>
                <a:cubicBezTo>
                  <a:pt x="147" y="174"/>
                  <a:pt x="147" y="174"/>
                  <a:pt x="147" y="174"/>
                </a:cubicBezTo>
                <a:cubicBezTo>
                  <a:pt x="148" y="174"/>
                  <a:pt x="148" y="174"/>
                  <a:pt x="148" y="174"/>
                </a:cubicBezTo>
                <a:cubicBezTo>
                  <a:pt x="148" y="174"/>
                  <a:pt x="148" y="173"/>
                  <a:pt x="148" y="173"/>
                </a:cubicBezTo>
                <a:cubicBezTo>
                  <a:pt x="156" y="165"/>
                  <a:pt x="156" y="165"/>
                  <a:pt x="156" y="165"/>
                </a:cubicBezTo>
                <a:cubicBezTo>
                  <a:pt x="157" y="165"/>
                  <a:pt x="157" y="165"/>
                  <a:pt x="157" y="164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8" y="154"/>
                  <a:pt x="168" y="154"/>
                  <a:pt x="168" y="154"/>
                </a:cubicBezTo>
                <a:cubicBezTo>
                  <a:pt x="169" y="153"/>
                  <a:pt x="169" y="153"/>
                  <a:pt x="169" y="153"/>
                </a:cubicBezTo>
                <a:cubicBezTo>
                  <a:pt x="250" y="72"/>
                  <a:pt x="250" y="72"/>
                  <a:pt x="250" y="72"/>
                </a:cubicBezTo>
                <a:cubicBezTo>
                  <a:pt x="251" y="71"/>
                  <a:pt x="251" y="69"/>
                  <a:pt x="250" y="68"/>
                </a:cubicBezTo>
                <a:cubicBezTo>
                  <a:pt x="248" y="67"/>
                  <a:pt x="246" y="67"/>
                  <a:pt x="245" y="68"/>
                </a:cubicBezTo>
                <a:cubicBezTo>
                  <a:pt x="242" y="71"/>
                  <a:pt x="242" y="71"/>
                  <a:pt x="242" y="71"/>
                </a:cubicBezTo>
                <a:cubicBezTo>
                  <a:pt x="163" y="150"/>
                  <a:pt x="163" y="150"/>
                  <a:pt x="163" y="150"/>
                </a:cubicBezTo>
                <a:lnTo>
                  <a:pt x="153" y="160"/>
                </a:lnTo>
                <a:close/>
                <a:moveTo>
                  <a:pt x="158" y="173"/>
                </a:moveTo>
                <a:cubicBezTo>
                  <a:pt x="159" y="173"/>
                  <a:pt x="160" y="174"/>
                  <a:pt x="161" y="174"/>
                </a:cubicBezTo>
                <a:cubicBezTo>
                  <a:pt x="161" y="174"/>
                  <a:pt x="162" y="173"/>
                  <a:pt x="163" y="173"/>
                </a:cubicBezTo>
                <a:cubicBezTo>
                  <a:pt x="262" y="74"/>
                  <a:pt x="262" y="74"/>
                  <a:pt x="262" y="74"/>
                </a:cubicBezTo>
                <a:cubicBezTo>
                  <a:pt x="263" y="72"/>
                  <a:pt x="263" y="70"/>
                  <a:pt x="262" y="69"/>
                </a:cubicBezTo>
                <a:cubicBezTo>
                  <a:pt x="261" y="68"/>
                  <a:pt x="259" y="68"/>
                  <a:pt x="258" y="69"/>
                </a:cubicBezTo>
                <a:cubicBezTo>
                  <a:pt x="158" y="168"/>
                  <a:pt x="158" y="168"/>
                  <a:pt x="158" y="168"/>
                </a:cubicBezTo>
                <a:cubicBezTo>
                  <a:pt x="157" y="170"/>
                  <a:pt x="157" y="172"/>
                  <a:pt x="158" y="173"/>
                </a:cubicBezTo>
                <a:close/>
                <a:moveTo>
                  <a:pt x="156" y="184"/>
                </a:moveTo>
                <a:cubicBezTo>
                  <a:pt x="151" y="190"/>
                  <a:pt x="151" y="190"/>
                  <a:pt x="151" y="190"/>
                </a:cubicBezTo>
                <a:cubicBezTo>
                  <a:pt x="150" y="191"/>
                  <a:pt x="150" y="193"/>
                  <a:pt x="151" y="194"/>
                </a:cubicBezTo>
                <a:cubicBezTo>
                  <a:pt x="152" y="195"/>
                  <a:pt x="152" y="195"/>
                  <a:pt x="153" y="195"/>
                </a:cubicBezTo>
                <a:cubicBezTo>
                  <a:pt x="154" y="195"/>
                  <a:pt x="155" y="195"/>
                  <a:pt x="155" y="194"/>
                </a:cubicBezTo>
                <a:cubicBezTo>
                  <a:pt x="161" y="189"/>
                  <a:pt x="161" y="189"/>
                  <a:pt x="161" y="189"/>
                </a:cubicBezTo>
                <a:cubicBezTo>
                  <a:pt x="166" y="184"/>
                  <a:pt x="166" y="184"/>
                  <a:pt x="166" y="184"/>
                </a:cubicBezTo>
                <a:cubicBezTo>
                  <a:pt x="277" y="72"/>
                  <a:pt x="277" y="72"/>
                  <a:pt x="277" y="72"/>
                </a:cubicBezTo>
                <a:cubicBezTo>
                  <a:pt x="278" y="71"/>
                  <a:pt x="278" y="69"/>
                  <a:pt x="277" y="68"/>
                </a:cubicBezTo>
                <a:cubicBezTo>
                  <a:pt x="276" y="67"/>
                  <a:pt x="274" y="67"/>
                  <a:pt x="273" y="68"/>
                </a:cubicBezTo>
                <a:cubicBezTo>
                  <a:pt x="161" y="179"/>
                  <a:pt x="161" y="179"/>
                  <a:pt x="161" y="179"/>
                </a:cubicBezTo>
                <a:lnTo>
                  <a:pt x="156" y="184"/>
                </a:lnTo>
                <a:close/>
                <a:moveTo>
                  <a:pt x="295" y="67"/>
                </a:moveTo>
                <a:cubicBezTo>
                  <a:pt x="296" y="67"/>
                  <a:pt x="297" y="67"/>
                  <a:pt x="298" y="66"/>
                </a:cubicBezTo>
                <a:cubicBezTo>
                  <a:pt x="316" y="48"/>
                  <a:pt x="316" y="48"/>
                  <a:pt x="316" y="48"/>
                </a:cubicBezTo>
                <a:cubicBezTo>
                  <a:pt x="317" y="47"/>
                  <a:pt x="317" y="45"/>
                  <a:pt x="316" y="44"/>
                </a:cubicBezTo>
                <a:cubicBezTo>
                  <a:pt x="314" y="42"/>
                  <a:pt x="312" y="42"/>
                  <a:pt x="311" y="44"/>
                </a:cubicBezTo>
                <a:cubicBezTo>
                  <a:pt x="293" y="62"/>
                  <a:pt x="293" y="62"/>
                  <a:pt x="293" y="62"/>
                </a:cubicBezTo>
                <a:cubicBezTo>
                  <a:pt x="292" y="63"/>
                  <a:pt x="292" y="65"/>
                  <a:pt x="293" y="66"/>
                </a:cubicBezTo>
                <a:cubicBezTo>
                  <a:pt x="294" y="67"/>
                  <a:pt x="295" y="67"/>
                  <a:pt x="295" y="67"/>
                </a:cubicBezTo>
                <a:close/>
                <a:moveTo>
                  <a:pt x="166" y="189"/>
                </a:moveTo>
                <a:cubicBezTo>
                  <a:pt x="157" y="198"/>
                  <a:pt x="157" y="198"/>
                  <a:pt x="157" y="198"/>
                </a:cubicBezTo>
                <a:cubicBezTo>
                  <a:pt x="156" y="199"/>
                  <a:pt x="156" y="201"/>
                  <a:pt x="157" y="202"/>
                </a:cubicBezTo>
                <a:cubicBezTo>
                  <a:pt x="158" y="203"/>
                  <a:pt x="158" y="203"/>
                  <a:pt x="159" y="203"/>
                </a:cubicBezTo>
                <a:cubicBezTo>
                  <a:pt x="160" y="203"/>
                  <a:pt x="161" y="203"/>
                  <a:pt x="162" y="202"/>
                </a:cubicBezTo>
                <a:cubicBezTo>
                  <a:pt x="178" y="187"/>
                  <a:pt x="178" y="187"/>
                  <a:pt x="178" y="187"/>
                </a:cubicBezTo>
                <a:cubicBezTo>
                  <a:pt x="178" y="187"/>
                  <a:pt x="178" y="187"/>
                  <a:pt x="178" y="187"/>
                </a:cubicBezTo>
                <a:cubicBezTo>
                  <a:pt x="290" y="74"/>
                  <a:pt x="290" y="74"/>
                  <a:pt x="290" y="74"/>
                </a:cubicBezTo>
                <a:cubicBezTo>
                  <a:pt x="292" y="72"/>
                  <a:pt x="291" y="71"/>
                  <a:pt x="290" y="69"/>
                </a:cubicBezTo>
                <a:cubicBezTo>
                  <a:pt x="289" y="68"/>
                  <a:pt x="287" y="68"/>
                  <a:pt x="286" y="69"/>
                </a:cubicBezTo>
                <a:cubicBezTo>
                  <a:pt x="166" y="189"/>
                  <a:pt x="166" y="189"/>
                  <a:pt x="166" y="189"/>
                </a:cubicBezTo>
                <a:close/>
                <a:moveTo>
                  <a:pt x="296" y="73"/>
                </a:moveTo>
                <a:cubicBezTo>
                  <a:pt x="169" y="199"/>
                  <a:pt x="169" y="199"/>
                  <a:pt x="169" y="199"/>
                </a:cubicBezTo>
                <a:cubicBezTo>
                  <a:pt x="169" y="199"/>
                  <a:pt x="169" y="199"/>
                  <a:pt x="169" y="199"/>
                </a:cubicBezTo>
                <a:cubicBezTo>
                  <a:pt x="151" y="217"/>
                  <a:pt x="151" y="217"/>
                  <a:pt x="151" y="217"/>
                </a:cubicBezTo>
                <a:cubicBezTo>
                  <a:pt x="150" y="219"/>
                  <a:pt x="150" y="221"/>
                  <a:pt x="151" y="222"/>
                </a:cubicBezTo>
                <a:cubicBezTo>
                  <a:pt x="152" y="222"/>
                  <a:pt x="153" y="223"/>
                  <a:pt x="154" y="223"/>
                </a:cubicBezTo>
                <a:cubicBezTo>
                  <a:pt x="154" y="223"/>
                  <a:pt x="155" y="222"/>
                  <a:pt x="155" y="222"/>
                </a:cubicBezTo>
                <a:cubicBezTo>
                  <a:pt x="178" y="198"/>
                  <a:pt x="178" y="198"/>
                  <a:pt x="178" y="198"/>
                </a:cubicBezTo>
                <a:cubicBezTo>
                  <a:pt x="300" y="77"/>
                  <a:pt x="300" y="77"/>
                  <a:pt x="300" y="77"/>
                </a:cubicBezTo>
                <a:cubicBezTo>
                  <a:pt x="301" y="76"/>
                  <a:pt x="301" y="74"/>
                  <a:pt x="300" y="73"/>
                </a:cubicBezTo>
                <a:cubicBezTo>
                  <a:pt x="299" y="72"/>
                  <a:pt x="297" y="72"/>
                  <a:pt x="296" y="73"/>
                </a:cubicBezTo>
                <a:close/>
                <a:moveTo>
                  <a:pt x="316" y="57"/>
                </a:moveTo>
                <a:cubicBezTo>
                  <a:pt x="317" y="58"/>
                  <a:pt x="317" y="58"/>
                  <a:pt x="318" y="58"/>
                </a:cubicBezTo>
                <a:cubicBezTo>
                  <a:pt x="319" y="58"/>
                  <a:pt x="320" y="58"/>
                  <a:pt x="320" y="57"/>
                </a:cubicBezTo>
                <a:cubicBezTo>
                  <a:pt x="327" y="50"/>
                  <a:pt x="327" y="50"/>
                  <a:pt x="327" y="50"/>
                </a:cubicBezTo>
                <a:cubicBezTo>
                  <a:pt x="328" y="49"/>
                  <a:pt x="328" y="47"/>
                  <a:pt x="327" y="46"/>
                </a:cubicBezTo>
                <a:cubicBezTo>
                  <a:pt x="326" y="45"/>
                  <a:pt x="324" y="45"/>
                  <a:pt x="323" y="46"/>
                </a:cubicBezTo>
                <a:cubicBezTo>
                  <a:pt x="316" y="53"/>
                  <a:pt x="316" y="53"/>
                  <a:pt x="316" y="53"/>
                </a:cubicBezTo>
                <a:cubicBezTo>
                  <a:pt x="315" y="54"/>
                  <a:pt x="315" y="56"/>
                  <a:pt x="316" y="57"/>
                </a:cubicBezTo>
                <a:close/>
                <a:moveTo>
                  <a:pt x="334" y="43"/>
                </a:moveTo>
                <a:cubicBezTo>
                  <a:pt x="334" y="43"/>
                  <a:pt x="335" y="42"/>
                  <a:pt x="336" y="42"/>
                </a:cubicBezTo>
                <a:cubicBezTo>
                  <a:pt x="342" y="36"/>
                  <a:pt x="342" y="36"/>
                  <a:pt x="342" y="36"/>
                </a:cubicBezTo>
                <a:cubicBezTo>
                  <a:pt x="343" y="34"/>
                  <a:pt x="343" y="32"/>
                  <a:pt x="342" y="31"/>
                </a:cubicBezTo>
                <a:cubicBezTo>
                  <a:pt x="341" y="30"/>
                  <a:pt x="339" y="30"/>
                  <a:pt x="338" y="31"/>
                </a:cubicBezTo>
                <a:cubicBezTo>
                  <a:pt x="331" y="37"/>
                  <a:pt x="331" y="37"/>
                  <a:pt x="331" y="37"/>
                </a:cubicBezTo>
                <a:cubicBezTo>
                  <a:pt x="330" y="39"/>
                  <a:pt x="330" y="41"/>
                  <a:pt x="331" y="42"/>
                </a:cubicBezTo>
                <a:cubicBezTo>
                  <a:pt x="332" y="42"/>
                  <a:pt x="333" y="43"/>
                  <a:pt x="334" y="43"/>
                </a:cubicBezTo>
                <a:close/>
                <a:moveTo>
                  <a:pt x="130" y="260"/>
                </a:moveTo>
                <a:cubicBezTo>
                  <a:pt x="131" y="260"/>
                  <a:pt x="132" y="260"/>
                  <a:pt x="132" y="259"/>
                </a:cubicBezTo>
                <a:cubicBezTo>
                  <a:pt x="308" y="84"/>
                  <a:pt x="308" y="84"/>
                  <a:pt x="308" y="84"/>
                </a:cubicBezTo>
                <a:cubicBezTo>
                  <a:pt x="308" y="83"/>
                  <a:pt x="308" y="83"/>
                  <a:pt x="308" y="83"/>
                </a:cubicBezTo>
                <a:cubicBezTo>
                  <a:pt x="309" y="83"/>
                  <a:pt x="309" y="83"/>
                  <a:pt x="309" y="83"/>
                </a:cubicBezTo>
                <a:cubicBezTo>
                  <a:pt x="315" y="76"/>
                  <a:pt x="315" y="76"/>
                  <a:pt x="315" y="76"/>
                </a:cubicBezTo>
                <a:cubicBezTo>
                  <a:pt x="319" y="72"/>
                  <a:pt x="319" y="72"/>
                  <a:pt x="319" y="72"/>
                </a:cubicBezTo>
                <a:cubicBezTo>
                  <a:pt x="322" y="70"/>
                  <a:pt x="322" y="70"/>
                  <a:pt x="322" y="70"/>
                </a:cubicBezTo>
                <a:cubicBezTo>
                  <a:pt x="335" y="57"/>
                  <a:pt x="335" y="57"/>
                  <a:pt x="335" y="57"/>
                </a:cubicBezTo>
                <a:cubicBezTo>
                  <a:pt x="338" y="54"/>
                  <a:pt x="338" y="54"/>
                  <a:pt x="338" y="54"/>
                </a:cubicBezTo>
                <a:cubicBezTo>
                  <a:pt x="339" y="52"/>
                  <a:pt x="339" y="52"/>
                  <a:pt x="339" y="52"/>
                </a:cubicBezTo>
                <a:cubicBezTo>
                  <a:pt x="341" y="51"/>
                  <a:pt x="341" y="49"/>
                  <a:pt x="339" y="48"/>
                </a:cubicBezTo>
                <a:cubicBezTo>
                  <a:pt x="338" y="47"/>
                  <a:pt x="336" y="47"/>
                  <a:pt x="335" y="48"/>
                </a:cubicBezTo>
                <a:cubicBezTo>
                  <a:pt x="333" y="50"/>
                  <a:pt x="333" y="50"/>
                  <a:pt x="333" y="50"/>
                </a:cubicBezTo>
                <a:cubicBezTo>
                  <a:pt x="330" y="53"/>
                  <a:pt x="330" y="53"/>
                  <a:pt x="330" y="53"/>
                </a:cubicBezTo>
                <a:cubicBezTo>
                  <a:pt x="305" y="78"/>
                  <a:pt x="305" y="78"/>
                  <a:pt x="305" y="78"/>
                </a:cubicBezTo>
                <a:cubicBezTo>
                  <a:pt x="304" y="78"/>
                  <a:pt x="304" y="79"/>
                  <a:pt x="304" y="79"/>
                </a:cubicBezTo>
                <a:cubicBezTo>
                  <a:pt x="304" y="79"/>
                  <a:pt x="304" y="79"/>
                  <a:pt x="303" y="79"/>
                </a:cubicBezTo>
                <a:cubicBezTo>
                  <a:pt x="128" y="255"/>
                  <a:pt x="128" y="255"/>
                  <a:pt x="128" y="255"/>
                </a:cubicBezTo>
                <a:cubicBezTo>
                  <a:pt x="127" y="256"/>
                  <a:pt x="127" y="258"/>
                  <a:pt x="128" y="259"/>
                </a:cubicBezTo>
                <a:cubicBezTo>
                  <a:pt x="129" y="260"/>
                  <a:pt x="129" y="260"/>
                  <a:pt x="130" y="260"/>
                </a:cubicBezTo>
                <a:close/>
                <a:moveTo>
                  <a:pt x="342" y="45"/>
                </a:moveTo>
                <a:cubicBezTo>
                  <a:pt x="342" y="46"/>
                  <a:pt x="343" y="46"/>
                  <a:pt x="344" y="46"/>
                </a:cubicBezTo>
                <a:cubicBezTo>
                  <a:pt x="345" y="46"/>
                  <a:pt x="346" y="46"/>
                  <a:pt x="346" y="45"/>
                </a:cubicBezTo>
                <a:cubicBezTo>
                  <a:pt x="352" y="40"/>
                  <a:pt x="352" y="40"/>
                  <a:pt x="352" y="40"/>
                </a:cubicBezTo>
                <a:cubicBezTo>
                  <a:pt x="352" y="40"/>
                  <a:pt x="352" y="40"/>
                  <a:pt x="352" y="40"/>
                </a:cubicBezTo>
                <a:cubicBezTo>
                  <a:pt x="358" y="33"/>
                  <a:pt x="358" y="33"/>
                  <a:pt x="358" y="33"/>
                </a:cubicBezTo>
                <a:cubicBezTo>
                  <a:pt x="360" y="32"/>
                  <a:pt x="360" y="30"/>
                  <a:pt x="358" y="29"/>
                </a:cubicBezTo>
                <a:cubicBezTo>
                  <a:pt x="357" y="28"/>
                  <a:pt x="355" y="28"/>
                  <a:pt x="354" y="29"/>
                </a:cubicBezTo>
                <a:cubicBezTo>
                  <a:pt x="352" y="30"/>
                  <a:pt x="352" y="30"/>
                  <a:pt x="352" y="30"/>
                </a:cubicBezTo>
                <a:cubicBezTo>
                  <a:pt x="352" y="30"/>
                  <a:pt x="352" y="30"/>
                  <a:pt x="352" y="31"/>
                </a:cubicBezTo>
                <a:cubicBezTo>
                  <a:pt x="342" y="41"/>
                  <a:pt x="342" y="41"/>
                  <a:pt x="342" y="41"/>
                </a:cubicBezTo>
                <a:cubicBezTo>
                  <a:pt x="341" y="42"/>
                  <a:pt x="341" y="44"/>
                  <a:pt x="342" y="45"/>
                </a:cubicBezTo>
                <a:close/>
                <a:moveTo>
                  <a:pt x="324" y="82"/>
                </a:moveTo>
                <a:cubicBezTo>
                  <a:pt x="333" y="73"/>
                  <a:pt x="333" y="73"/>
                  <a:pt x="333" y="73"/>
                </a:cubicBezTo>
                <a:cubicBezTo>
                  <a:pt x="333" y="73"/>
                  <a:pt x="333" y="72"/>
                  <a:pt x="333" y="72"/>
                </a:cubicBezTo>
                <a:cubicBezTo>
                  <a:pt x="334" y="72"/>
                  <a:pt x="334" y="72"/>
                  <a:pt x="334" y="71"/>
                </a:cubicBezTo>
                <a:cubicBezTo>
                  <a:pt x="349" y="57"/>
                  <a:pt x="349" y="57"/>
                  <a:pt x="349" y="57"/>
                </a:cubicBezTo>
                <a:cubicBezTo>
                  <a:pt x="350" y="56"/>
                  <a:pt x="350" y="54"/>
                  <a:pt x="349" y="53"/>
                </a:cubicBezTo>
                <a:cubicBezTo>
                  <a:pt x="347" y="51"/>
                  <a:pt x="345" y="51"/>
                  <a:pt x="344" y="53"/>
                </a:cubicBezTo>
                <a:cubicBezTo>
                  <a:pt x="330" y="67"/>
                  <a:pt x="330" y="67"/>
                  <a:pt x="330" y="67"/>
                </a:cubicBezTo>
                <a:cubicBezTo>
                  <a:pt x="329" y="67"/>
                  <a:pt x="329" y="68"/>
                  <a:pt x="329" y="68"/>
                </a:cubicBezTo>
                <a:cubicBezTo>
                  <a:pt x="329" y="68"/>
                  <a:pt x="329" y="68"/>
                  <a:pt x="328" y="68"/>
                </a:cubicBezTo>
                <a:cubicBezTo>
                  <a:pt x="320" y="77"/>
                  <a:pt x="320" y="77"/>
                  <a:pt x="320" y="77"/>
                </a:cubicBezTo>
                <a:cubicBezTo>
                  <a:pt x="319" y="78"/>
                  <a:pt x="318" y="79"/>
                  <a:pt x="319" y="81"/>
                </a:cubicBezTo>
                <a:cubicBezTo>
                  <a:pt x="318" y="80"/>
                  <a:pt x="316" y="80"/>
                  <a:pt x="316" y="81"/>
                </a:cubicBezTo>
                <a:cubicBezTo>
                  <a:pt x="130" y="267"/>
                  <a:pt x="130" y="267"/>
                  <a:pt x="130" y="267"/>
                </a:cubicBezTo>
                <a:cubicBezTo>
                  <a:pt x="128" y="268"/>
                  <a:pt x="128" y="270"/>
                  <a:pt x="130" y="272"/>
                </a:cubicBezTo>
                <a:cubicBezTo>
                  <a:pt x="130" y="272"/>
                  <a:pt x="131" y="273"/>
                  <a:pt x="132" y="273"/>
                </a:cubicBezTo>
                <a:cubicBezTo>
                  <a:pt x="133" y="273"/>
                  <a:pt x="133" y="272"/>
                  <a:pt x="134" y="272"/>
                </a:cubicBezTo>
                <a:cubicBezTo>
                  <a:pt x="320" y="86"/>
                  <a:pt x="320" y="86"/>
                  <a:pt x="320" y="86"/>
                </a:cubicBezTo>
                <a:cubicBezTo>
                  <a:pt x="321" y="85"/>
                  <a:pt x="321" y="83"/>
                  <a:pt x="321" y="82"/>
                </a:cubicBezTo>
                <a:cubicBezTo>
                  <a:pt x="321" y="82"/>
                  <a:pt x="321" y="83"/>
                  <a:pt x="322" y="83"/>
                </a:cubicBezTo>
                <a:cubicBezTo>
                  <a:pt x="323" y="83"/>
                  <a:pt x="323" y="82"/>
                  <a:pt x="324" y="82"/>
                </a:cubicBezTo>
                <a:close/>
                <a:moveTo>
                  <a:pt x="352" y="49"/>
                </a:moveTo>
                <a:cubicBezTo>
                  <a:pt x="353" y="50"/>
                  <a:pt x="354" y="50"/>
                  <a:pt x="354" y="50"/>
                </a:cubicBezTo>
                <a:cubicBezTo>
                  <a:pt x="355" y="50"/>
                  <a:pt x="356" y="50"/>
                  <a:pt x="357" y="49"/>
                </a:cubicBezTo>
                <a:cubicBezTo>
                  <a:pt x="367" y="39"/>
                  <a:pt x="367" y="39"/>
                  <a:pt x="367" y="39"/>
                </a:cubicBezTo>
                <a:cubicBezTo>
                  <a:pt x="368" y="38"/>
                  <a:pt x="368" y="36"/>
                  <a:pt x="367" y="35"/>
                </a:cubicBezTo>
                <a:cubicBezTo>
                  <a:pt x="365" y="33"/>
                  <a:pt x="363" y="33"/>
                  <a:pt x="362" y="35"/>
                </a:cubicBezTo>
                <a:cubicBezTo>
                  <a:pt x="352" y="45"/>
                  <a:pt x="352" y="45"/>
                  <a:pt x="352" y="45"/>
                </a:cubicBezTo>
                <a:cubicBezTo>
                  <a:pt x="351" y="46"/>
                  <a:pt x="351" y="48"/>
                  <a:pt x="352" y="49"/>
                </a:cubicBezTo>
                <a:close/>
                <a:moveTo>
                  <a:pt x="333" y="87"/>
                </a:moveTo>
                <a:cubicBezTo>
                  <a:pt x="334" y="86"/>
                  <a:pt x="334" y="84"/>
                  <a:pt x="333" y="82"/>
                </a:cubicBezTo>
                <a:cubicBezTo>
                  <a:pt x="332" y="81"/>
                  <a:pt x="330" y="81"/>
                  <a:pt x="328" y="82"/>
                </a:cubicBezTo>
                <a:cubicBezTo>
                  <a:pt x="129" y="282"/>
                  <a:pt x="129" y="282"/>
                  <a:pt x="129" y="282"/>
                </a:cubicBezTo>
                <a:cubicBezTo>
                  <a:pt x="127" y="283"/>
                  <a:pt x="127" y="285"/>
                  <a:pt x="129" y="287"/>
                </a:cubicBezTo>
                <a:cubicBezTo>
                  <a:pt x="129" y="287"/>
                  <a:pt x="130" y="287"/>
                  <a:pt x="131" y="287"/>
                </a:cubicBezTo>
                <a:cubicBezTo>
                  <a:pt x="132" y="287"/>
                  <a:pt x="132" y="287"/>
                  <a:pt x="133" y="287"/>
                </a:cubicBezTo>
                <a:lnTo>
                  <a:pt x="333" y="87"/>
                </a:lnTo>
                <a:close/>
                <a:moveTo>
                  <a:pt x="335" y="83"/>
                </a:moveTo>
                <a:cubicBezTo>
                  <a:pt x="336" y="83"/>
                  <a:pt x="337" y="83"/>
                  <a:pt x="337" y="82"/>
                </a:cubicBezTo>
                <a:cubicBezTo>
                  <a:pt x="341" y="78"/>
                  <a:pt x="341" y="78"/>
                  <a:pt x="341" y="78"/>
                </a:cubicBezTo>
                <a:cubicBezTo>
                  <a:pt x="344" y="76"/>
                  <a:pt x="344" y="76"/>
                  <a:pt x="344" y="76"/>
                </a:cubicBezTo>
                <a:cubicBezTo>
                  <a:pt x="361" y="58"/>
                  <a:pt x="361" y="58"/>
                  <a:pt x="361" y="58"/>
                </a:cubicBezTo>
                <a:cubicBezTo>
                  <a:pt x="362" y="57"/>
                  <a:pt x="362" y="55"/>
                  <a:pt x="361" y="54"/>
                </a:cubicBezTo>
                <a:cubicBezTo>
                  <a:pt x="360" y="53"/>
                  <a:pt x="358" y="53"/>
                  <a:pt x="357" y="54"/>
                </a:cubicBezTo>
                <a:cubicBezTo>
                  <a:pt x="339" y="71"/>
                  <a:pt x="339" y="71"/>
                  <a:pt x="339" y="71"/>
                </a:cubicBezTo>
                <a:cubicBezTo>
                  <a:pt x="337" y="74"/>
                  <a:pt x="337" y="74"/>
                  <a:pt x="337" y="74"/>
                </a:cubicBezTo>
                <a:cubicBezTo>
                  <a:pt x="333" y="78"/>
                  <a:pt x="333" y="78"/>
                  <a:pt x="333" y="78"/>
                </a:cubicBezTo>
                <a:cubicBezTo>
                  <a:pt x="332" y="79"/>
                  <a:pt x="332" y="81"/>
                  <a:pt x="333" y="82"/>
                </a:cubicBezTo>
                <a:cubicBezTo>
                  <a:pt x="333" y="83"/>
                  <a:pt x="334" y="83"/>
                  <a:pt x="335" y="83"/>
                </a:cubicBezTo>
                <a:close/>
                <a:moveTo>
                  <a:pt x="372" y="46"/>
                </a:moveTo>
                <a:cubicBezTo>
                  <a:pt x="373" y="46"/>
                  <a:pt x="374" y="46"/>
                  <a:pt x="374" y="45"/>
                </a:cubicBezTo>
                <a:cubicBezTo>
                  <a:pt x="386" y="34"/>
                  <a:pt x="386" y="34"/>
                  <a:pt x="386" y="34"/>
                </a:cubicBezTo>
                <a:cubicBezTo>
                  <a:pt x="386" y="34"/>
                  <a:pt x="386" y="34"/>
                  <a:pt x="386" y="34"/>
                </a:cubicBezTo>
                <a:cubicBezTo>
                  <a:pt x="388" y="32"/>
                  <a:pt x="388" y="32"/>
                  <a:pt x="388" y="32"/>
                </a:cubicBezTo>
                <a:cubicBezTo>
                  <a:pt x="391" y="29"/>
                  <a:pt x="391" y="29"/>
                  <a:pt x="391" y="29"/>
                </a:cubicBezTo>
                <a:cubicBezTo>
                  <a:pt x="394" y="26"/>
                  <a:pt x="394" y="26"/>
                  <a:pt x="394" y="26"/>
                </a:cubicBezTo>
                <a:cubicBezTo>
                  <a:pt x="395" y="24"/>
                  <a:pt x="395" y="22"/>
                  <a:pt x="394" y="21"/>
                </a:cubicBezTo>
                <a:cubicBezTo>
                  <a:pt x="394" y="21"/>
                  <a:pt x="393" y="21"/>
                  <a:pt x="393" y="20"/>
                </a:cubicBezTo>
                <a:cubicBezTo>
                  <a:pt x="392" y="20"/>
                  <a:pt x="391" y="20"/>
                  <a:pt x="391" y="21"/>
                </a:cubicBezTo>
                <a:cubicBezTo>
                  <a:pt x="390" y="21"/>
                  <a:pt x="390" y="21"/>
                  <a:pt x="390" y="21"/>
                </a:cubicBezTo>
                <a:cubicBezTo>
                  <a:pt x="387" y="24"/>
                  <a:pt x="387" y="24"/>
                  <a:pt x="387" y="24"/>
                </a:cubicBezTo>
                <a:cubicBezTo>
                  <a:pt x="387" y="24"/>
                  <a:pt x="387" y="24"/>
                  <a:pt x="387" y="24"/>
                </a:cubicBezTo>
                <a:cubicBezTo>
                  <a:pt x="385" y="26"/>
                  <a:pt x="385" y="26"/>
                  <a:pt x="385" y="26"/>
                </a:cubicBezTo>
                <a:cubicBezTo>
                  <a:pt x="385" y="26"/>
                  <a:pt x="385" y="26"/>
                  <a:pt x="385" y="26"/>
                </a:cubicBezTo>
                <a:cubicBezTo>
                  <a:pt x="382" y="29"/>
                  <a:pt x="382" y="29"/>
                  <a:pt x="382" y="29"/>
                </a:cubicBezTo>
                <a:cubicBezTo>
                  <a:pt x="379" y="32"/>
                  <a:pt x="379" y="32"/>
                  <a:pt x="379" y="32"/>
                </a:cubicBezTo>
                <a:cubicBezTo>
                  <a:pt x="376" y="36"/>
                  <a:pt x="376" y="36"/>
                  <a:pt x="376" y="36"/>
                </a:cubicBezTo>
                <a:cubicBezTo>
                  <a:pt x="376" y="36"/>
                  <a:pt x="376" y="36"/>
                  <a:pt x="376" y="36"/>
                </a:cubicBezTo>
                <a:cubicBezTo>
                  <a:pt x="370" y="41"/>
                  <a:pt x="370" y="41"/>
                  <a:pt x="370" y="41"/>
                </a:cubicBezTo>
                <a:cubicBezTo>
                  <a:pt x="369" y="42"/>
                  <a:pt x="369" y="44"/>
                  <a:pt x="370" y="45"/>
                </a:cubicBezTo>
                <a:cubicBezTo>
                  <a:pt x="371" y="46"/>
                  <a:pt x="371" y="46"/>
                  <a:pt x="372" y="46"/>
                </a:cubicBezTo>
                <a:close/>
                <a:moveTo>
                  <a:pt x="390" y="44"/>
                </a:moveTo>
                <a:cubicBezTo>
                  <a:pt x="393" y="40"/>
                  <a:pt x="393" y="40"/>
                  <a:pt x="393" y="40"/>
                </a:cubicBezTo>
                <a:cubicBezTo>
                  <a:pt x="394" y="39"/>
                  <a:pt x="394" y="37"/>
                  <a:pt x="393" y="36"/>
                </a:cubicBezTo>
                <a:cubicBezTo>
                  <a:pt x="392" y="35"/>
                  <a:pt x="390" y="35"/>
                  <a:pt x="389" y="36"/>
                </a:cubicBezTo>
                <a:cubicBezTo>
                  <a:pt x="385" y="40"/>
                  <a:pt x="385" y="40"/>
                  <a:pt x="385" y="40"/>
                </a:cubicBezTo>
                <a:cubicBezTo>
                  <a:pt x="384" y="41"/>
                  <a:pt x="384" y="43"/>
                  <a:pt x="385" y="44"/>
                </a:cubicBezTo>
                <a:cubicBezTo>
                  <a:pt x="386" y="45"/>
                  <a:pt x="387" y="45"/>
                  <a:pt x="387" y="45"/>
                </a:cubicBezTo>
                <a:cubicBezTo>
                  <a:pt x="388" y="45"/>
                  <a:pt x="389" y="45"/>
                  <a:pt x="390" y="44"/>
                </a:cubicBezTo>
                <a:close/>
                <a:moveTo>
                  <a:pt x="381" y="52"/>
                </a:moveTo>
                <a:cubicBezTo>
                  <a:pt x="383" y="51"/>
                  <a:pt x="383" y="49"/>
                  <a:pt x="381" y="48"/>
                </a:cubicBezTo>
                <a:cubicBezTo>
                  <a:pt x="380" y="46"/>
                  <a:pt x="378" y="46"/>
                  <a:pt x="377" y="48"/>
                </a:cubicBezTo>
                <a:cubicBezTo>
                  <a:pt x="370" y="54"/>
                  <a:pt x="370" y="54"/>
                  <a:pt x="370" y="54"/>
                </a:cubicBezTo>
                <a:cubicBezTo>
                  <a:pt x="351" y="73"/>
                  <a:pt x="351" y="73"/>
                  <a:pt x="351" y="73"/>
                </a:cubicBezTo>
                <a:cubicBezTo>
                  <a:pt x="351" y="73"/>
                  <a:pt x="351" y="73"/>
                  <a:pt x="351" y="73"/>
                </a:cubicBezTo>
                <a:cubicBezTo>
                  <a:pt x="348" y="77"/>
                  <a:pt x="348" y="77"/>
                  <a:pt x="348" y="77"/>
                </a:cubicBezTo>
                <a:cubicBezTo>
                  <a:pt x="132" y="292"/>
                  <a:pt x="132" y="292"/>
                  <a:pt x="132" y="292"/>
                </a:cubicBezTo>
                <a:cubicBezTo>
                  <a:pt x="131" y="294"/>
                  <a:pt x="131" y="295"/>
                  <a:pt x="132" y="297"/>
                </a:cubicBezTo>
                <a:cubicBezTo>
                  <a:pt x="133" y="297"/>
                  <a:pt x="134" y="298"/>
                  <a:pt x="135" y="298"/>
                </a:cubicBezTo>
                <a:cubicBezTo>
                  <a:pt x="135" y="298"/>
                  <a:pt x="136" y="297"/>
                  <a:pt x="137" y="297"/>
                </a:cubicBezTo>
                <a:cubicBezTo>
                  <a:pt x="353" y="81"/>
                  <a:pt x="353" y="81"/>
                  <a:pt x="353" y="81"/>
                </a:cubicBezTo>
                <a:lnTo>
                  <a:pt x="381" y="52"/>
                </a:lnTo>
                <a:close/>
                <a:moveTo>
                  <a:pt x="388" y="59"/>
                </a:moveTo>
                <a:cubicBezTo>
                  <a:pt x="391" y="56"/>
                  <a:pt x="391" y="56"/>
                  <a:pt x="391" y="56"/>
                </a:cubicBezTo>
                <a:cubicBezTo>
                  <a:pt x="392" y="55"/>
                  <a:pt x="392" y="53"/>
                  <a:pt x="391" y="52"/>
                </a:cubicBezTo>
                <a:cubicBezTo>
                  <a:pt x="390" y="51"/>
                  <a:pt x="388" y="51"/>
                  <a:pt x="387" y="52"/>
                </a:cubicBezTo>
                <a:cubicBezTo>
                  <a:pt x="384" y="55"/>
                  <a:pt x="384" y="55"/>
                  <a:pt x="384" y="55"/>
                </a:cubicBezTo>
                <a:cubicBezTo>
                  <a:pt x="383" y="56"/>
                  <a:pt x="383" y="58"/>
                  <a:pt x="384" y="59"/>
                </a:cubicBezTo>
                <a:cubicBezTo>
                  <a:pt x="385" y="60"/>
                  <a:pt x="385" y="60"/>
                  <a:pt x="386" y="60"/>
                </a:cubicBezTo>
                <a:cubicBezTo>
                  <a:pt x="387" y="60"/>
                  <a:pt x="388" y="60"/>
                  <a:pt x="388" y="59"/>
                </a:cubicBezTo>
                <a:close/>
                <a:moveTo>
                  <a:pt x="416" y="30"/>
                </a:moveTo>
                <a:cubicBezTo>
                  <a:pt x="417" y="30"/>
                  <a:pt x="417" y="30"/>
                  <a:pt x="418" y="30"/>
                </a:cubicBezTo>
                <a:cubicBezTo>
                  <a:pt x="424" y="24"/>
                  <a:pt x="424" y="24"/>
                  <a:pt x="424" y="24"/>
                </a:cubicBezTo>
                <a:cubicBezTo>
                  <a:pt x="425" y="23"/>
                  <a:pt x="425" y="21"/>
                  <a:pt x="424" y="20"/>
                </a:cubicBezTo>
                <a:cubicBezTo>
                  <a:pt x="422" y="18"/>
                  <a:pt x="420" y="18"/>
                  <a:pt x="419" y="20"/>
                </a:cubicBezTo>
                <a:cubicBezTo>
                  <a:pt x="414" y="25"/>
                  <a:pt x="414" y="25"/>
                  <a:pt x="414" y="25"/>
                </a:cubicBezTo>
                <a:cubicBezTo>
                  <a:pt x="412" y="26"/>
                  <a:pt x="412" y="28"/>
                  <a:pt x="414" y="30"/>
                </a:cubicBezTo>
                <a:cubicBezTo>
                  <a:pt x="414" y="30"/>
                  <a:pt x="415" y="30"/>
                  <a:pt x="416" y="30"/>
                </a:cubicBezTo>
                <a:close/>
                <a:moveTo>
                  <a:pt x="403" y="44"/>
                </a:moveTo>
                <a:cubicBezTo>
                  <a:pt x="403" y="44"/>
                  <a:pt x="404" y="43"/>
                  <a:pt x="405" y="43"/>
                </a:cubicBezTo>
                <a:cubicBezTo>
                  <a:pt x="407" y="41"/>
                  <a:pt x="407" y="41"/>
                  <a:pt x="407" y="41"/>
                </a:cubicBezTo>
                <a:cubicBezTo>
                  <a:pt x="408" y="40"/>
                  <a:pt x="408" y="38"/>
                  <a:pt x="407" y="36"/>
                </a:cubicBezTo>
                <a:cubicBezTo>
                  <a:pt x="406" y="35"/>
                  <a:pt x="404" y="35"/>
                  <a:pt x="402" y="36"/>
                </a:cubicBezTo>
                <a:cubicBezTo>
                  <a:pt x="400" y="38"/>
                  <a:pt x="400" y="38"/>
                  <a:pt x="400" y="38"/>
                </a:cubicBezTo>
                <a:cubicBezTo>
                  <a:pt x="399" y="40"/>
                  <a:pt x="399" y="42"/>
                  <a:pt x="400" y="43"/>
                </a:cubicBezTo>
                <a:cubicBezTo>
                  <a:pt x="401" y="43"/>
                  <a:pt x="402" y="44"/>
                  <a:pt x="403" y="44"/>
                </a:cubicBezTo>
                <a:close/>
                <a:moveTo>
                  <a:pt x="372" y="66"/>
                </a:moveTo>
                <a:cubicBezTo>
                  <a:pt x="369" y="69"/>
                  <a:pt x="369" y="69"/>
                  <a:pt x="369" y="69"/>
                </a:cubicBezTo>
                <a:cubicBezTo>
                  <a:pt x="365" y="74"/>
                  <a:pt x="365" y="74"/>
                  <a:pt x="365" y="74"/>
                </a:cubicBezTo>
                <a:cubicBezTo>
                  <a:pt x="364" y="75"/>
                  <a:pt x="364" y="77"/>
                  <a:pt x="365" y="78"/>
                </a:cubicBezTo>
                <a:cubicBezTo>
                  <a:pt x="366" y="79"/>
                  <a:pt x="366" y="79"/>
                  <a:pt x="367" y="79"/>
                </a:cubicBezTo>
                <a:cubicBezTo>
                  <a:pt x="368" y="79"/>
                  <a:pt x="369" y="79"/>
                  <a:pt x="369" y="78"/>
                </a:cubicBezTo>
                <a:cubicBezTo>
                  <a:pt x="374" y="74"/>
                  <a:pt x="374" y="74"/>
                  <a:pt x="374" y="74"/>
                </a:cubicBezTo>
                <a:cubicBezTo>
                  <a:pt x="377" y="71"/>
                  <a:pt x="377" y="71"/>
                  <a:pt x="377" y="71"/>
                </a:cubicBezTo>
                <a:cubicBezTo>
                  <a:pt x="378" y="70"/>
                  <a:pt x="378" y="68"/>
                  <a:pt x="377" y="66"/>
                </a:cubicBezTo>
                <a:cubicBezTo>
                  <a:pt x="375" y="65"/>
                  <a:pt x="374" y="65"/>
                  <a:pt x="372" y="66"/>
                </a:cubicBezTo>
                <a:close/>
                <a:moveTo>
                  <a:pt x="362" y="86"/>
                </a:moveTo>
                <a:cubicBezTo>
                  <a:pt x="363" y="84"/>
                  <a:pt x="363" y="82"/>
                  <a:pt x="362" y="81"/>
                </a:cubicBezTo>
                <a:cubicBezTo>
                  <a:pt x="361" y="80"/>
                  <a:pt x="359" y="80"/>
                  <a:pt x="358" y="81"/>
                </a:cubicBezTo>
                <a:cubicBezTo>
                  <a:pt x="142" y="297"/>
                  <a:pt x="142" y="297"/>
                  <a:pt x="142" y="297"/>
                </a:cubicBezTo>
                <a:cubicBezTo>
                  <a:pt x="141" y="298"/>
                  <a:pt x="141" y="300"/>
                  <a:pt x="142" y="301"/>
                </a:cubicBezTo>
                <a:cubicBezTo>
                  <a:pt x="143" y="302"/>
                  <a:pt x="143" y="302"/>
                  <a:pt x="144" y="302"/>
                </a:cubicBezTo>
                <a:cubicBezTo>
                  <a:pt x="145" y="302"/>
                  <a:pt x="146" y="302"/>
                  <a:pt x="146" y="301"/>
                </a:cubicBezTo>
                <a:lnTo>
                  <a:pt x="362" y="86"/>
                </a:lnTo>
                <a:close/>
                <a:moveTo>
                  <a:pt x="380" y="80"/>
                </a:moveTo>
                <a:cubicBezTo>
                  <a:pt x="381" y="80"/>
                  <a:pt x="381" y="80"/>
                  <a:pt x="382" y="79"/>
                </a:cubicBezTo>
                <a:cubicBezTo>
                  <a:pt x="384" y="77"/>
                  <a:pt x="384" y="77"/>
                  <a:pt x="384" y="77"/>
                </a:cubicBezTo>
                <a:cubicBezTo>
                  <a:pt x="386" y="76"/>
                  <a:pt x="386" y="74"/>
                  <a:pt x="384" y="73"/>
                </a:cubicBezTo>
                <a:cubicBezTo>
                  <a:pt x="383" y="72"/>
                  <a:pt x="381" y="72"/>
                  <a:pt x="380" y="73"/>
                </a:cubicBezTo>
                <a:cubicBezTo>
                  <a:pt x="378" y="75"/>
                  <a:pt x="378" y="75"/>
                  <a:pt x="378" y="75"/>
                </a:cubicBezTo>
                <a:cubicBezTo>
                  <a:pt x="376" y="76"/>
                  <a:pt x="376" y="78"/>
                  <a:pt x="378" y="79"/>
                </a:cubicBezTo>
                <a:cubicBezTo>
                  <a:pt x="378" y="80"/>
                  <a:pt x="379" y="80"/>
                  <a:pt x="380" y="80"/>
                </a:cubicBezTo>
                <a:close/>
                <a:moveTo>
                  <a:pt x="429" y="31"/>
                </a:moveTo>
                <a:cubicBezTo>
                  <a:pt x="430" y="31"/>
                  <a:pt x="430" y="31"/>
                  <a:pt x="431" y="30"/>
                </a:cubicBezTo>
                <a:cubicBezTo>
                  <a:pt x="433" y="29"/>
                  <a:pt x="433" y="29"/>
                  <a:pt x="433" y="29"/>
                </a:cubicBezTo>
                <a:cubicBezTo>
                  <a:pt x="434" y="27"/>
                  <a:pt x="434" y="25"/>
                  <a:pt x="433" y="24"/>
                </a:cubicBezTo>
                <a:cubicBezTo>
                  <a:pt x="432" y="23"/>
                  <a:pt x="430" y="23"/>
                  <a:pt x="429" y="24"/>
                </a:cubicBezTo>
                <a:cubicBezTo>
                  <a:pt x="427" y="26"/>
                  <a:pt x="427" y="26"/>
                  <a:pt x="427" y="26"/>
                </a:cubicBezTo>
                <a:cubicBezTo>
                  <a:pt x="426" y="27"/>
                  <a:pt x="426" y="29"/>
                  <a:pt x="427" y="30"/>
                </a:cubicBezTo>
                <a:cubicBezTo>
                  <a:pt x="427" y="31"/>
                  <a:pt x="428" y="31"/>
                  <a:pt x="429" y="31"/>
                </a:cubicBezTo>
                <a:close/>
                <a:moveTo>
                  <a:pt x="414" y="47"/>
                </a:moveTo>
                <a:cubicBezTo>
                  <a:pt x="414" y="47"/>
                  <a:pt x="415" y="46"/>
                  <a:pt x="416" y="46"/>
                </a:cubicBezTo>
                <a:cubicBezTo>
                  <a:pt x="423" y="38"/>
                  <a:pt x="423" y="38"/>
                  <a:pt x="423" y="38"/>
                </a:cubicBezTo>
                <a:cubicBezTo>
                  <a:pt x="424" y="37"/>
                  <a:pt x="424" y="35"/>
                  <a:pt x="423" y="34"/>
                </a:cubicBezTo>
                <a:cubicBezTo>
                  <a:pt x="422" y="33"/>
                  <a:pt x="420" y="33"/>
                  <a:pt x="419" y="34"/>
                </a:cubicBezTo>
                <a:cubicBezTo>
                  <a:pt x="411" y="41"/>
                  <a:pt x="411" y="41"/>
                  <a:pt x="411" y="41"/>
                </a:cubicBezTo>
                <a:cubicBezTo>
                  <a:pt x="410" y="43"/>
                  <a:pt x="410" y="45"/>
                  <a:pt x="411" y="46"/>
                </a:cubicBezTo>
                <a:cubicBezTo>
                  <a:pt x="412" y="46"/>
                  <a:pt x="413" y="47"/>
                  <a:pt x="414" y="47"/>
                </a:cubicBezTo>
                <a:close/>
                <a:moveTo>
                  <a:pt x="405" y="48"/>
                </a:moveTo>
                <a:cubicBezTo>
                  <a:pt x="392" y="61"/>
                  <a:pt x="392" y="61"/>
                  <a:pt x="392" y="61"/>
                </a:cubicBezTo>
                <a:cubicBezTo>
                  <a:pt x="391" y="62"/>
                  <a:pt x="391" y="64"/>
                  <a:pt x="392" y="65"/>
                </a:cubicBezTo>
                <a:cubicBezTo>
                  <a:pt x="392" y="66"/>
                  <a:pt x="393" y="66"/>
                  <a:pt x="394" y="66"/>
                </a:cubicBezTo>
                <a:cubicBezTo>
                  <a:pt x="395" y="66"/>
                  <a:pt x="396" y="66"/>
                  <a:pt x="396" y="65"/>
                </a:cubicBezTo>
                <a:cubicBezTo>
                  <a:pt x="409" y="52"/>
                  <a:pt x="409" y="52"/>
                  <a:pt x="409" y="52"/>
                </a:cubicBezTo>
                <a:cubicBezTo>
                  <a:pt x="410" y="51"/>
                  <a:pt x="410" y="49"/>
                  <a:pt x="409" y="48"/>
                </a:cubicBezTo>
                <a:cubicBezTo>
                  <a:pt x="408" y="47"/>
                  <a:pt x="406" y="47"/>
                  <a:pt x="405" y="48"/>
                </a:cubicBezTo>
                <a:close/>
                <a:moveTo>
                  <a:pt x="151" y="311"/>
                </a:moveTo>
                <a:cubicBezTo>
                  <a:pt x="375" y="86"/>
                  <a:pt x="375" y="86"/>
                  <a:pt x="375" y="86"/>
                </a:cubicBezTo>
                <a:cubicBezTo>
                  <a:pt x="377" y="85"/>
                  <a:pt x="377" y="83"/>
                  <a:pt x="375" y="82"/>
                </a:cubicBezTo>
                <a:cubicBezTo>
                  <a:pt x="374" y="80"/>
                  <a:pt x="372" y="80"/>
                  <a:pt x="371" y="82"/>
                </a:cubicBezTo>
                <a:cubicBezTo>
                  <a:pt x="146" y="307"/>
                  <a:pt x="146" y="307"/>
                  <a:pt x="146" y="307"/>
                </a:cubicBezTo>
                <a:cubicBezTo>
                  <a:pt x="145" y="308"/>
                  <a:pt x="145" y="310"/>
                  <a:pt x="146" y="311"/>
                </a:cubicBezTo>
                <a:cubicBezTo>
                  <a:pt x="147" y="311"/>
                  <a:pt x="148" y="312"/>
                  <a:pt x="148" y="312"/>
                </a:cubicBezTo>
                <a:cubicBezTo>
                  <a:pt x="149" y="312"/>
                  <a:pt x="150" y="311"/>
                  <a:pt x="151" y="311"/>
                </a:cubicBezTo>
                <a:close/>
                <a:moveTo>
                  <a:pt x="432" y="39"/>
                </a:moveTo>
                <a:cubicBezTo>
                  <a:pt x="433" y="39"/>
                  <a:pt x="434" y="40"/>
                  <a:pt x="434" y="40"/>
                </a:cubicBezTo>
                <a:cubicBezTo>
                  <a:pt x="435" y="40"/>
                  <a:pt x="436" y="39"/>
                  <a:pt x="437" y="39"/>
                </a:cubicBezTo>
                <a:cubicBezTo>
                  <a:pt x="445" y="31"/>
                  <a:pt x="445" y="31"/>
                  <a:pt x="445" y="31"/>
                </a:cubicBezTo>
                <a:cubicBezTo>
                  <a:pt x="448" y="27"/>
                  <a:pt x="448" y="27"/>
                  <a:pt x="448" y="27"/>
                </a:cubicBezTo>
                <a:cubicBezTo>
                  <a:pt x="449" y="26"/>
                  <a:pt x="449" y="24"/>
                  <a:pt x="448" y="23"/>
                </a:cubicBezTo>
                <a:cubicBezTo>
                  <a:pt x="447" y="22"/>
                  <a:pt x="445" y="22"/>
                  <a:pt x="444" y="23"/>
                </a:cubicBezTo>
                <a:cubicBezTo>
                  <a:pt x="440" y="26"/>
                  <a:pt x="440" y="26"/>
                  <a:pt x="440" y="26"/>
                </a:cubicBezTo>
                <a:cubicBezTo>
                  <a:pt x="439" y="28"/>
                  <a:pt x="439" y="28"/>
                  <a:pt x="439" y="28"/>
                </a:cubicBezTo>
                <a:cubicBezTo>
                  <a:pt x="438" y="29"/>
                  <a:pt x="438" y="29"/>
                  <a:pt x="438" y="29"/>
                </a:cubicBezTo>
                <a:cubicBezTo>
                  <a:pt x="432" y="35"/>
                  <a:pt x="432" y="35"/>
                  <a:pt x="432" y="35"/>
                </a:cubicBezTo>
                <a:cubicBezTo>
                  <a:pt x="431" y="36"/>
                  <a:pt x="431" y="38"/>
                  <a:pt x="432" y="39"/>
                </a:cubicBezTo>
                <a:close/>
                <a:moveTo>
                  <a:pt x="428" y="39"/>
                </a:moveTo>
                <a:cubicBezTo>
                  <a:pt x="423" y="43"/>
                  <a:pt x="423" y="43"/>
                  <a:pt x="423" y="43"/>
                </a:cubicBezTo>
                <a:cubicBezTo>
                  <a:pt x="422" y="44"/>
                  <a:pt x="422" y="46"/>
                  <a:pt x="423" y="48"/>
                </a:cubicBezTo>
                <a:cubicBezTo>
                  <a:pt x="424" y="48"/>
                  <a:pt x="425" y="49"/>
                  <a:pt x="426" y="49"/>
                </a:cubicBezTo>
                <a:cubicBezTo>
                  <a:pt x="426" y="49"/>
                  <a:pt x="427" y="48"/>
                  <a:pt x="428" y="48"/>
                </a:cubicBezTo>
                <a:cubicBezTo>
                  <a:pt x="432" y="43"/>
                  <a:pt x="432" y="43"/>
                  <a:pt x="432" y="43"/>
                </a:cubicBezTo>
                <a:cubicBezTo>
                  <a:pt x="433" y="42"/>
                  <a:pt x="433" y="40"/>
                  <a:pt x="432" y="39"/>
                </a:cubicBezTo>
                <a:cubicBezTo>
                  <a:pt x="431" y="38"/>
                  <a:pt x="429" y="38"/>
                  <a:pt x="428" y="39"/>
                </a:cubicBezTo>
                <a:close/>
                <a:moveTo>
                  <a:pt x="153" y="323"/>
                </a:moveTo>
                <a:cubicBezTo>
                  <a:pt x="388" y="88"/>
                  <a:pt x="388" y="88"/>
                  <a:pt x="388" y="88"/>
                </a:cubicBezTo>
                <a:cubicBezTo>
                  <a:pt x="389" y="87"/>
                  <a:pt x="389" y="85"/>
                  <a:pt x="388" y="83"/>
                </a:cubicBezTo>
                <a:cubicBezTo>
                  <a:pt x="386" y="82"/>
                  <a:pt x="384" y="82"/>
                  <a:pt x="383" y="83"/>
                </a:cubicBezTo>
                <a:cubicBezTo>
                  <a:pt x="148" y="318"/>
                  <a:pt x="148" y="318"/>
                  <a:pt x="148" y="318"/>
                </a:cubicBezTo>
                <a:cubicBezTo>
                  <a:pt x="147" y="319"/>
                  <a:pt x="147" y="321"/>
                  <a:pt x="148" y="323"/>
                </a:cubicBezTo>
                <a:cubicBezTo>
                  <a:pt x="149" y="323"/>
                  <a:pt x="150" y="323"/>
                  <a:pt x="151" y="323"/>
                </a:cubicBezTo>
                <a:cubicBezTo>
                  <a:pt x="151" y="323"/>
                  <a:pt x="152" y="323"/>
                  <a:pt x="153" y="323"/>
                </a:cubicBezTo>
                <a:close/>
                <a:moveTo>
                  <a:pt x="419" y="48"/>
                </a:moveTo>
                <a:cubicBezTo>
                  <a:pt x="411" y="56"/>
                  <a:pt x="411" y="56"/>
                  <a:pt x="411" y="56"/>
                </a:cubicBezTo>
                <a:cubicBezTo>
                  <a:pt x="397" y="69"/>
                  <a:pt x="397" y="69"/>
                  <a:pt x="397" y="69"/>
                </a:cubicBezTo>
                <a:cubicBezTo>
                  <a:pt x="396" y="71"/>
                  <a:pt x="396" y="73"/>
                  <a:pt x="397" y="74"/>
                </a:cubicBezTo>
                <a:cubicBezTo>
                  <a:pt x="398" y="74"/>
                  <a:pt x="399" y="75"/>
                  <a:pt x="399" y="75"/>
                </a:cubicBezTo>
                <a:cubicBezTo>
                  <a:pt x="400" y="75"/>
                  <a:pt x="401" y="74"/>
                  <a:pt x="402" y="74"/>
                </a:cubicBezTo>
                <a:cubicBezTo>
                  <a:pt x="415" y="60"/>
                  <a:pt x="415" y="60"/>
                  <a:pt x="415" y="60"/>
                </a:cubicBezTo>
                <a:cubicBezTo>
                  <a:pt x="423" y="52"/>
                  <a:pt x="423" y="52"/>
                  <a:pt x="423" y="52"/>
                </a:cubicBezTo>
                <a:cubicBezTo>
                  <a:pt x="424" y="51"/>
                  <a:pt x="424" y="49"/>
                  <a:pt x="423" y="48"/>
                </a:cubicBezTo>
                <a:cubicBezTo>
                  <a:pt x="422" y="47"/>
                  <a:pt x="420" y="47"/>
                  <a:pt x="419" y="48"/>
                </a:cubicBezTo>
                <a:close/>
                <a:moveTo>
                  <a:pt x="452" y="23"/>
                </a:moveTo>
                <a:cubicBezTo>
                  <a:pt x="452" y="23"/>
                  <a:pt x="453" y="22"/>
                  <a:pt x="454" y="22"/>
                </a:cubicBezTo>
                <a:cubicBezTo>
                  <a:pt x="456" y="20"/>
                  <a:pt x="456" y="20"/>
                  <a:pt x="456" y="20"/>
                </a:cubicBezTo>
                <a:cubicBezTo>
                  <a:pt x="457" y="18"/>
                  <a:pt x="457" y="16"/>
                  <a:pt x="456" y="15"/>
                </a:cubicBezTo>
                <a:cubicBezTo>
                  <a:pt x="455" y="14"/>
                  <a:pt x="453" y="14"/>
                  <a:pt x="451" y="15"/>
                </a:cubicBezTo>
                <a:cubicBezTo>
                  <a:pt x="449" y="17"/>
                  <a:pt x="449" y="17"/>
                  <a:pt x="449" y="17"/>
                </a:cubicBezTo>
                <a:cubicBezTo>
                  <a:pt x="448" y="19"/>
                  <a:pt x="448" y="21"/>
                  <a:pt x="449" y="22"/>
                </a:cubicBezTo>
                <a:cubicBezTo>
                  <a:pt x="450" y="22"/>
                  <a:pt x="451" y="23"/>
                  <a:pt x="452" y="23"/>
                </a:cubicBezTo>
                <a:close/>
                <a:moveTo>
                  <a:pt x="157" y="324"/>
                </a:moveTo>
                <a:cubicBezTo>
                  <a:pt x="152" y="328"/>
                  <a:pt x="152" y="328"/>
                  <a:pt x="152" y="328"/>
                </a:cubicBezTo>
                <a:cubicBezTo>
                  <a:pt x="151" y="330"/>
                  <a:pt x="151" y="331"/>
                  <a:pt x="152" y="333"/>
                </a:cubicBezTo>
                <a:cubicBezTo>
                  <a:pt x="153" y="333"/>
                  <a:pt x="154" y="334"/>
                  <a:pt x="155" y="334"/>
                </a:cubicBezTo>
                <a:cubicBezTo>
                  <a:pt x="155" y="334"/>
                  <a:pt x="156" y="333"/>
                  <a:pt x="157" y="333"/>
                </a:cubicBezTo>
                <a:cubicBezTo>
                  <a:pt x="161" y="328"/>
                  <a:pt x="161" y="328"/>
                  <a:pt x="161" y="328"/>
                </a:cubicBezTo>
                <a:cubicBezTo>
                  <a:pt x="162" y="327"/>
                  <a:pt x="162" y="325"/>
                  <a:pt x="161" y="324"/>
                </a:cubicBezTo>
                <a:cubicBezTo>
                  <a:pt x="160" y="323"/>
                  <a:pt x="158" y="323"/>
                  <a:pt x="157" y="324"/>
                </a:cubicBezTo>
                <a:close/>
                <a:moveTo>
                  <a:pt x="419" y="66"/>
                </a:moveTo>
                <a:cubicBezTo>
                  <a:pt x="418" y="65"/>
                  <a:pt x="416" y="65"/>
                  <a:pt x="415" y="66"/>
                </a:cubicBezTo>
                <a:cubicBezTo>
                  <a:pt x="413" y="68"/>
                  <a:pt x="413" y="68"/>
                  <a:pt x="413" y="68"/>
                </a:cubicBezTo>
                <a:cubicBezTo>
                  <a:pt x="166" y="315"/>
                  <a:pt x="166" y="315"/>
                  <a:pt x="166" y="315"/>
                </a:cubicBezTo>
                <a:cubicBezTo>
                  <a:pt x="164" y="316"/>
                  <a:pt x="164" y="318"/>
                  <a:pt x="166" y="320"/>
                </a:cubicBezTo>
                <a:cubicBezTo>
                  <a:pt x="166" y="320"/>
                  <a:pt x="167" y="320"/>
                  <a:pt x="168" y="320"/>
                </a:cubicBezTo>
                <a:cubicBezTo>
                  <a:pt x="169" y="320"/>
                  <a:pt x="169" y="320"/>
                  <a:pt x="170" y="320"/>
                </a:cubicBezTo>
                <a:cubicBezTo>
                  <a:pt x="419" y="70"/>
                  <a:pt x="419" y="70"/>
                  <a:pt x="419" y="70"/>
                </a:cubicBezTo>
                <a:cubicBezTo>
                  <a:pt x="421" y="69"/>
                  <a:pt x="421" y="67"/>
                  <a:pt x="419" y="66"/>
                </a:cubicBezTo>
                <a:close/>
                <a:moveTo>
                  <a:pt x="434" y="46"/>
                </a:moveTo>
                <a:cubicBezTo>
                  <a:pt x="427" y="53"/>
                  <a:pt x="427" y="53"/>
                  <a:pt x="427" y="53"/>
                </a:cubicBezTo>
                <a:cubicBezTo>
                  <a:pt x="426" y="55"/>
                  <a:pt x="426" y="57"/>
                  <a:pt x="427" y="58"/>
                </a:cubicBezTo>
                <a:cubicBezTo>
                  <a:pt x="428" y="58"/>
                  <a:pt x="429" y="59"/>
                  <a:pt x="429" y="59"/>
                </a:cubicBezTo>
                <a:cubicBezTo>
                  <a:pt x="430" y="59"/>
                  <a:pt x="431" y="58"/>
                  <a:pt x="432" y="58"/>
                </a:cubicBezTo>
                <a:cubicBezTo>
                  <a:pt x="439" y="51"/>
                  <a:pt x="439" y="51"/>
                  <a:pt x="439" y="51"/>
                </a:cubicBezTo>
                <a:cubicBezTo>
                  <a:pt x="440" y="50"/>
                  <a:pt x="440" y="48"/>
                  <a:pt x="439" y="47"/>
                </a:cubicBezTo>
                <a:cubicBezTo>
                  <a:pt x="440" y="47"/>
                  <a:pt x="440" y="48"/>
                  <a:pt x="441" y="48"/>
                </a:cubicBezTo>
                <a:cubicBezTo>
                  <a:pt x="441" y="48"/>
                  <a:pt x="442" y="47"/>
                  <a:pt x="443" y="47"/>
                </a:cubicBezTo>
                <a:cubicBezTo>
                  <a:pt x="453" y="37"/>
                  <a:pt x="453" y="37"/>
                  <a:pt x="453" y="37"/>
                </a:cubicBezTo>
                <a:cubicBezTo>
                  <a:pt x="454" y="36"/>
                  <a:pt x="454" y="34"/>
                  <a:pt x="453" y="32"/>
                </a:cubicBezTo>
                <a:cubicBezTo>
                  <a:pt x="451" y="31"/>
                  <a:pt x="449" y="31"/>
                  <a:pt x="448" y="32"/>
                </a:cubicBezTo>
                <a:cubicBezTo>
                  <a:pt x="438" y="42"/>
                  <a:pt x="438" y="42"/>
                  <a:pt x="438" y="42"/>
                </a:cubicBezTo>
                <a:cubicBezTo>
                  <a:pt x="437" y="43"/>
                  <a:pt x="437" y="45"/>
                  <a:pt x="438" y="46"/>
                </a:cubicBezTo>
                <a:cubicBezTo>
                  <a:pt x="437" y="45"/>
                  <a:pt x="435" y="45"/>
                  <a:pt x="434" y="46"/>
                </a:cubicBezTo>
                <a:close/>
                <a:moveTo>
                  <a:pt x="455" y="30"/>
                </a:moveTo>
                <a:cubicBezTo>
                  <a:pt x="456" y="30"/>
                  <a:pt x="457" y="31"/>
                  <a:pt x="458" y="31"/>
                </a:cubicBezTo>
                <a:cubicBezTo>
                  <a:pt x="458" y="31"/>
                  <a:pt x="459" y="30"/>
                  <a:pt x="460" y="30"/>
                </a:cubicBezTo>
                <a:cubicBezTo>
                  <a:pt x="465" y="24"/>
                  <a:pt x="465" y="24"/>
                  <a:pt x="465" y="24"/>
                </a:cubicBezTo>
                <a:cubicBezTo>
                  <a:pt x="475" y="15"/>
                  <a:pt x="475" y="15"/>
                  <a:pt x="475" y="15"/>
                </a:cubicBezTo>
                <a:cubicBezTo>
                  <a:pt x="476" y="13"/>
                  <a:pt x="476" y="11"/>
                  <a:pt x="475" y="10"/>
                </a:cubicBezTo>
                <a:cubicBezTo>
                  <a:pt x="474" y="9"/>
                  <a:pt x="472" y="9"/>
                  <a:pt x="470" y="10"/>
                </a:cubicBezTo>
                <a:cubicBezTo>
                  <a:pt x="455" y="25"/>
                  <a:pt x="455" y="25"/>
                  <a:pt x="455" y="25"/>
                </a:cubicBezTo>
                <a:cubicBezTo>
                  <a:pt x="454" y="26"/>
                  <a:pt x="454" y="28"/>
                  <a:pt x="455" y="30"/>
                </a:cubicBezTo>
                <a:close/>
                <a:moveTo>
                  <a:pt x="471" y="28"/>
                </a:moveTo>
                <a:cubicBezTo>
                  <a:pt x="472" y="28"/>
                  <a:pt x="473" y="29"/>
                  <a:pt x="474" y="29"/>
                </a:cubicBezTo>
                <a:cubicBezTo>
                  <a:pt x="474" y="29"/>
                  <a:pt x="475" y="28"/>
                  <a:pt x="476" y="28"/>
                </a:cubicBezTo>
                <a:cubicBezTo>
                  <a:pt x="484" y="20"/>
                  <a:pt x="484" y="20"/>
                  <a:pt x="484" y="20"/>
                </a:cubicBezTo>
                <a:cubicBezTo>
                  <a:pt x="484" y="20"/>
                  <a:pt x="484" y="19"/>
                  <a:pt x="484" y="19"/>
                </a:cubicBezTo>
                <a:cubicBezTo>
                  <a:pt x="485" y="19"/>
                  <a:pt x="485" y="18"/>
                  <a:pt x="485" y="18"/>
                </a:cubicBezTo>
                <a:cubicBezTo>
                  <a:pt x="490" y="13"/>
                  <a:pt x="490" y="13"/>
                  <a:pt x="490" y="13"/>
                </a:cubicBezTo>
                <a:cubicBezTo>
                  <a:pt x="491" y="12"/>
                  <a:pt x="491" y="10"/>
                  <a:pt x="490" y="9"/>
                </a:cubicBezTo>
                <a:cubicBezTo>
                  <a:pt x="489" y="8"/>
                  <a:pt x="487" y="8"/>
                  <a:pt x="486" y="9"/>
                </a:cubicBezTo>
                <a:cubicBezTo>
                  <a:pt x="481" y="14"/>
                  <a:pt x="481" y="14"/>
                  <a:pt x="481" y="14"/>
                </a:cubicBezTo>
                <a:cubicBezTo>
                  <a:pt x="481" y="14"/>
                  <a:pt x="480" y="14"/>
                  <a:pt x="480" y="15"/>
                </a:cubicBezTo>
                <a:cubicBezTo>
                  <a:pt x="480" y="15"/>
                  <a:pt x="480" y="15"/>
                  <a:pt x="479" y="15"/>
                </a:cubicBezTo>
                <a:cubicBezTo>
                  <a:pt x="471" y="23"/>
                  <a:pt x="471" y="23"/>
                  <a:pt x="471" y="23"/>
                </a:cubicBezTo>
                <a:cubicBezTo>
                  <a:pt x="470" y="25"/>
                  <a:pt x="470" y="26"/>
                  <a:pt x="471" y="28"/>
                </a:cubicBezTo>
                <a:close/>
                <a:moveTo>
                  <a:pt x="388" y="114"/>
                </a:moveTo>
                <a:cubicBezTo>
                  <a:pt x="389" y="114"/>
                  <a:pt x="390" y="114"/>
                  <a:pt x="390" y="113"/>
                </a:cubicBezTo>
                <a:cubicBezTo>
                  <a:pt x="393" y="111"/>
                  <a:pt x="393" y="111"/>
                  <a:pt x="393" y="111"/>
                </a:cubicBezTo>
                <a:cubicBezTo>
                  <a:pt x="393" y="110"/>
                  <a:pt x="393" y="110"/>
                  <a:pt x="393" y="110"/>
                </a:cubicBezTo>
                <a:cubicBezTo>
                  <a:pt x="394" y="110"/>
                  <a:pt x="394" y="109"/>
                  <a:pt x="394" y="109"/>
                </a:cubicBezTo>
                <a:cubicBezTo>
                  <a:pt x="427" y="77"/>
                  <a:pt x="427" y="77"/>
                  <a:pt x="427" y="77"/>
                </a:cubicBezTo>
                <a:cubicBezTo>
                  <a:pt x="428" y="76"/>
                  <a:pt x="428" y="74"/>
                  <a:pt x="427" y="72"/>
                </a:cubicBezTo>
                <a:cubicBezTo>
                  <a:pt x="425" y="71"/>
                  <a:pt x="423" y="71"/>
                  <a:pt x="422" y="72"/>
                </a:cubicBezTo>
                <a:cubicBezTo>
                  <a:pt x="390" y="105"/>
                  <a:pt x="390" y="105"/>
                  <a:pt x="390" y="105"/>
                </a:cubicBezTo>
                <a:cubicBezTo>
                  <a:pt x="390" y="105"/>
                  <a:pt x="389" y="105"/>
                  <a:pt x="389" y="106"/>
                </a:cubicBezTo>
                <a:cubicBezTo>
                  <a:pt x="389" y="106"/>
                  <a:pt x="389" y="106"/>
                  <a:pt x="388" y="106"/>
                </a:cubicBezTo>
                <a:cubicBezTo>
                  <a:pt x="386" y="109"/>
                  <a:pt x="386" y="109"/>
                  <a:pt x="386" y="109"/>
                </a:cubicBezTo>
                <a:cubicBezTo>
                  <a:pt x="385" y="110"/>
                  <a:pt x="385" y="112"/>
                  <a:pt x="386" y="113"/>
                </a:cubicBezTo>
                <a:cubicBezTo>
                  <a:pt x="387" y="114"/>
                  <a:pt x="387" y="114"/>
                  <a:pt x="388" y="114"/>
                </a:cubicBezTo>
                <a:close/>
                <a:moveTo>
                  <a:pt x="363" y="136"/>
                </a:moveTo>
                <a:cubicBezTo>
                  <a:pt x="362" y="135"/>
                  <a:pt x="360" y="135"/>
                  <a:pt x="358" y="136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66" y="329"/>
                  <a:pt x="166" y="331"/>
                  <a:pt x="167" y="332"/>
                </a:cubicBezTo>
                <a:cubicBezTo>
                  <a:pt x="168" y="333"/>
                  <a:pt x="168" y="333"/>
                  <a:pt x="169" y="333"/>
                </a:cubicBezTo>
                <a:cubicBezTo>
                  <a:pt x="170" y="333"/>
                  <a:pt x="171" y="333"/>
                  <a:pt x="171" y="332"/>
                </a:cubicBezTo>
                <a:cubicBezTo>
                  <a:pt x="363" y="141"/>
                  <a:pt x="363" y="141"/>
                  <a:pt x="363" y="141"/>
                </a:cubicBezTo>
                <a:cubicBezTo>
                  <a:pt x="364" y="139"/>
                  <a:pt x="364" y="137"/>
                  <a:pt x="363" y="136"/>
                </a:cubicBezTo>
                <a:close/>
                <a:moveTo>
                  <a:pt x="166" y="333"/>
                </a:moveTo>
                <a:cubicBezTo>
                  <a:pt x="165" y="332"/>
                  <a:pt x="163" y="332"/>
                  <a:pt x="161" y="333"/>
                </a:cubicBezTo>
                <a:cubicBezTo>
                  <a:pt x="151" y="343"/>
                  <a:pt x="151" y="343"/>
                  <a:pt x="151" y="343"/>
                </a:cubicBezTo>
                <a:cubicBezTo>
                  <a:pt x="150" y="344"/>
                  <a:pt x="150" y="346"/>
                  <a:pt x="151" y="348"/>
                </a:cubicBezTo>
                <a:cubicBezTo>
                  <a:pt x="152" y="348"/>
                  <a:pt x="153" y="349"/>
                  <a:pt x="154" y="349"/>
                </a:cubicBezTo>
                <a:cubicBezTo>
                  <a:pt x="154" y="349"/>
                  <a:pt x="155" y="348"/>
                  <a:pt x="156" y="348"/>
                </a:cubicBezTo>
                <a:cubicBezTo>
                  <a:pt x="166" y="338"/>
                  <a:pt x="166" y="338"/>
                  <a:pt x="166" y="338"/>
                </a:cubicBezTo>
                <a:cubicBezTo>
                  <a:pt x="167" y="336"/>
                  <a:pt x="167" y="334"/>
                  <a:pt x="166" y="333"/>
                </a:cubicBezTo>
                <a:close/>
                <a:moveTo>
                  <a:pt x="465" y="30"/>
                </a:moveTo>
                <a:cubicBezTo>
                  <a:pt x="459" y="35"/>
                  <a:pt x="459" y="35"/>
                  <a:pt x="459" y="35"/>
                </a:cubicBezTo>
                <a:cubicBezTo>
                  <a:pt x="459" y="35"/>
                  <a:pt x="459" y="35"/>
                  <a:pt x="459" y="35"/>
                </a:cubicBezTo>
                <a:cubicBezTo>
                  <a:pt x="449" y="45"/>
                  <a:pt x="449" y="45"/>
                  <a:pt x="449" y="45"/>
                </a:cubicBezTo>
                <a:cubicBezTo>
                  <a:pt x="448" y="46"/>
                  <a:pt x="448" y="48"/>
                  <a:pt x="449" y="49"/>
                </a:cubicBezTo>
                <a:cubicBezTo>
                  <a:pt x="448" y="48"/>
                  <a:pt x="446" y="48"/>
                  <a:pt x="445" y="49"/>
                </a:cubicBezTo>
                <a:cubicBezTo>
                  <a:pt x="434" y="61"/>
                  <a:pt x="434" y="61"/>
                  <a:pt x="434" y="61"/>
                </a:cubicBezTo>
                <a:cubicBezTo>
                  <a:pt x="434" y="61"/>
                  <a:pt x="434" y="61"/>
                  <a:pt x="434" y="61"/>
                </a:cubicBezTo>
                <a:cubicBezTo>
                  <a:pt x="429" y="66"/>
                  <a:pt x="429" y="66"/>
                  <a:pt x="429" y="66"/>
                </a:cubicBezTo>
                <a:cubicBezTo>
                  <a:pt x="428" y="67"/>
                  <a:pt x="428" y="69"/>
                  <a:pt x="429" y="70"/>
                </a:cubicBezTo>
                <a:cubicBezTo>
                  <a:pt x="430" y="71"/>
                  <a:pt x="430" y="71"/>
                  <a:pt x="431" y="71"/>
                </a:cubicBezTo>
                <a:cubicBezTo>
                  <a:pt x="432" y="71"/>
                  <a:pt x="433" y="71"/>
                  <a:pt x="433" y="70"/>
                </a:cubicBezTo>
                <a:cubicBezTo>
                  <a:pt x="449" y="54"/>
                  <a:pt x="449" y="54"/>
                  <a:pt x="449" y="54"/>
                </a:cubicBezTo>
                <a:cubicBezTo>
                  <a:pt x="450" y="54"/>
                  <a:pt x="450" y="54"/>
                  <a:pt x="450" y="54"/>
                </a:cubicBezTo>
                <a:cubicBezTo>
                  <a:pt x="451" y="52"/>
                  <a:pt x="451" y="51"/>
                  <a:pt x="450" y="49"/>
                </a:cubicBezTo>
                <a:cubicBezTo>
                  <a:pt x="451" y="50"/>
                  <a:pt x="451" y="50"/>
                  <a:pt x="452" y="50"/>
                </a:cubicBezTo>
                <a:cubicBezTo>
                  <a:pt x="453" y="50"/>
                  <a:pt x="454" y="50"/>
                  <a:pt x="454" y="49"/>
                </a:cubicBezTo>
                <a:cubicBezTo>
                  <a:pt x="469" y="34"/>
                  <a:pt x="469" y="34"/>
                  <a:pt x="469" y="34"/>
                </a:cubicBezTo>
                <a:cubicBezTo>
                  <a:pt x="470" y="33"/>
                  <a:pt x="470" y="33"/>
                  <a:pt x="470" y="32"/>
                </a:cubicBezTo>
                <a:cubicBezTo>
                  <a:pt x="470" y="31"/>
                  <a:pt x="470" y="30"/>
                  <a:pt x="469" y="30"/>
                </a:cubicBezTo>
                <a:cubicBezTo>
                  <a:pt x="468" y="28"/>
                  <a:pt x="466" y="28"/>
                  <a:pt x="465" y="30"/>
                </a:cubicBezTo>
                <a:close/>
                <a:moveTo>
                  <a:pt x="165" y="352"/>
                </a:moveTo>
                <a:cubicBezTo>
                  <a:pt x="169" y="348"/>
                  <a:pt x="169" y="348"/>
                  <a:pt x="169" y="348"/>
                </a:cubicBezTo>
                <a:cubicBezTo>
                  <a:pt x="170" y="347"/>
                  <a:pt x="170" y="345"/>
                  <a:pt x="169" y="344"/>
                </a:cubicBezTo>
                <a:cubicBezTo>
                  <a:pt x="168" y="343"/>
                  <a:pt x="166" y="343"/>
                  <a:pt x="165" y="344"/>
                </a:cubicBezTo>
                <a:cubicBezTo>
                  <a:pt x="161" y="348"/>
                  <a:pt x="161" y="348"/>
                  <a:pt x="161" y="348"/>
                </a:cubicBezTo>
                <a:cubicBezTo>
                  <a:pt x="160" y="349"/>
                  <a:pt x="160" y="351"/>
                  <a:pt x="161" y="352"/>
                </a:cubicBezTo>
                <a:cubicBezTo>
                  <a:pt x="161" y="353"/>
                  <a:pt x="162" y="353"/>
                  <a:pt x="163" y="353"/>
                </a:cubicBezTo>
                <a:cubicBezTo>
                  <a:pt x="164" y="353"/>
                  <a:pt x="164" y="353"/>
                  <a:pt x="165" y="352"/>
                </a:cubicBezTo>
                <a:close/>
                <a:moveTo>
                  <a:pt x="174" y="342"/>
                </a:moveTo>
                <a:cubicBezTo>
                  <a:pt x="175" y="342"/>
                  <a:pt x="176" y="342"/>
                  <a:pt x="176" y="341"/>
                </a:cubicBezTo>
                <a:cubicBezTo>
                  <a:pt x="370" y="148"/>
                  <a:pt x="370" y="148"/>
                  <a:pt x="370" y="148"/>
                </a:cubicBezTo>
                <a:cubicBezTo>
                  <a:pt x="371" y="147"/>
                  <a:pt x="371" y="145"/>
                  <a:pt x="370" y="143"/>
                </a:cubicBezTo>
                <a:cubicBezTo>
                  <a:pt x="368" y="142"/>
                  <a:pt x="366" y="142"/>
                  <a:pt x="365" y="143"/>
                </a:cubicBezTo>
                <a:cubicBezTo>
                  <a:pt x="172" y="337"/>
                  <a:pt x="172" y="337"/>
                  <a:pt x="172" y="337"/>
                </a:cubicBezTo>
                <a:cubicBezTo>
                  <a:pt x="171" y="338"/>
                  <a:pt x="171" y="340"/>
                  <a:pt x="172" y="341"/>
                </a:cubicBezTo>
                <a:cubicBezTo>
                  <a:pt x="172" y="342"/>
                  <a:pt x="173" y="342"/>
                  <a:pt x="174" y="342"/>
                </a:cubicBezTo>
                <a:close/>
                <a:moveTo>
                  <a:pt x="478" y="38"/>
                </a:moveTo>
                <a:cubicBezTo>
                  <a:pt x="479" y="38"/>
                  <a:pt x="479" y="38"/>
                  <a:pt x="480" y="37"/>
                </a:cubicBezTo>
                <a:cubicBezTo>
                  <a:pt x="490" y="28"/>
                  <a:pt x="490" y="28"/>
                  <a:pt x="490" y="28"/>
                </a:cubicBezTo>
                <a:cubicBezTo>
                  <a:pt x="491" y="26"/>
                  <a:pt x="491" y="24"/>
                  <a:pt x="490" y="23"/>
                </a:cubicBezTo>
                <a:cubicBezTo>
                  <a:pt x="489" y="22"/>
                  <a:pt x="487" y="22"/>
                  <a:pt x="485" y="23"/>
                </a:cubicBezTo>
                <a:cubicBezTo>
                  <a:pt x="476" y="33"/>
                  <a:pt x="476" y="33"/>
                  <a:pt x="476" y="33"/>
                </a:cubicBezTo>
                <a:cubicBezTo>
                  <a:pt x="474" y="34"/>
                  <a:pt x="474" y="36"/>
                  <a:pt x="476" y="37"/>
                </a:cubicBezTo>
                <a:cubicBezTo>
                  <a:pt x="476" y="38"/>
                  <a:pt x="477" y="38"/>
                  <a:pt x="478" y="38"/>
                </a:cubicBezTo>
                <a:close/>
                <a:moveTo>
                  <a:pt x="471" y="37"/>
                </a:moveTo>
                <a:cubicBezTo>
                  <a:pt x="466" y="43"/>
                  <a:pt x="466" y="43"/>
                  <a:pt x="466" y="43"/>
                </a:cubicBezTo>
                <a:cubicBezTo>
                  <a:pt x="465" y="44"/>
                  <a:pt x="465" y="46"/>
                  <a:pt x="466" y="47"/>
                </a:cubicBezTo>
                <a:cubicBezTo>
                  <a:pt x="466" y="48"/>
                  <a:pt x="467" y="48"/>
                  <a:pt x="468" y="48"/>
                </a:cubicBezTo>
                <a:cubicBezTo>
                  <a:pt x="469" y="48"/>
                  <a:pt x="470" y="48"/>
                  <a:pt x="470" y="47"/>
                </a:cubicBezTo>
                <a:cubicBezTo>
                  <a:pt x="476" y="42"/>
                  <a:pt x="476" y="42"/>
                  <a:pt x="476" y="42"/>
                </a:cubicBezTo>
                <a:cubicBezTo>
                  <a:pt x="477" y="41"/>
                  <a:pt x="477" y="39"/>
                  <a:pt x="476" y="37"/>
                </a:cubicBezTo>
                <a:cubicBezTo>
                  <a:pt x="474" y="36"/>
                  <a:pt x="472" y="36"/>
                  <a:pt x="471" y="37"/>
                </a:cubicBezTo>
                <a:close/>
                <a:moveTo>
                  <a:pt x="464" y="50"/>
                </a:moveTo>
                <a:cubicBezTo>
                  <a:pt x="464" y="50"/>
                  <a:pt x="464" y="50"/>
                  <a:pt x="464" y="50"/>
                </a:cubicBezTo>
                <a:cubicBezTo>
                  <a:pt x="464" y="50"/>
                  <a:pt x="464" y="50"/>
                  <a:pt x="463" y="50"/>
                </a:cubicBezTo>
                <a:cubicBezTo>
                  <a:pt x="463" y="50"/>
                  <a:pt x="463" y="50"/>
                  <a:pt x="463" y="50"/>
                </a:cubicBezTo>
                <a:cubicBezTo>
                  <a:pt x="463" y="50"/>
                  <a:pt x="463" y="50"/>
                  <a:pt x="463" y="49"/>
                </a:cubicBezTo>
                <a:cubicBezTo>
                  <a:pt x="463" y="49"/>
                  <a:pt x="463" y="49"/>
                  <a:pt x="463" y="49"/>
                </a:cubicBezTo>
                <a:cubicBezTo>
                  <a:pt x="462" y="49"/>
                  <a:pt x="462" y="49"/>
                  <a:pt x="462" y="49"/>
                </a:cubicBezTo>
                <a:cubicBezTo>
                  <a:pt x="462" y="49"/>
                  <a:pt x="462" y="49"/>
                  <a:pt x="461" y="49"/>
                </a:cubicBezTo>
                <a:cubicBezTo>
                  <a:pt x="461" y="49"/>
                  <a:pt x="461" y="49"/>
                  <a:pt x="461" y="49"/>
                </a:cubicBezTo>
                <a:cubicBezTo>
                  <a:pt x="461" y="49"/>
                  <a:pt x="460" y="49"/>
                  <a:pt x="460" y="49"/>
                </a:cubicBezTo>
                <a:cubicBezTo>
                  <a:pt x="460" y="49"/>
                  <a:pt x="460" y="49"/>
                  <a:pt x="460" y="49"/>
                </a:cubicBezTo>
                <a:cubicBezTo>
                  <a:pt x="460" y="49"/>
                  <a:pt x="459" y="49"/>
                  <a:pt x="459" y="49"/>
                </a:cubicBezTo>
                <a:cubicBezTo>
                  <a:pt x="459" y="49"/>
                  <a:pt x="459" y="49"/>
                  <a:pt x="459" y="50"/>
                </a:cubicBezTo>
                <a:cubicBezTo>
                  <a:pt x="459" y="50"/>
                  <a:pt x="459" y="50"/>
                  <a:pt x="459" y="50"/>
                </a:cubicBezTo>
                <a:cubicBezTo>
                  <a:pt x="459" y="50"/>
                  <a:pt x="459" y="50"/>
                  <a:pt x="459" y="50"/>
                </a:cubicBezTo>
                <a:cubicBezTo>
                  <a:pt x="457" y="52"/>
                  <a:pt x="457" y="52"/>
                  <a:pt x="457" y="52"/>
                </a:cubicBezTo>
                <a:cubicBezTo>
                  <a:pt x="450" y="59"/>
                  <a:pt x="450" y="59"/>
                  <a:pt x="450" y="59"/>
                </a:cubicBezTo>
                <a:cubicBezTo>
                  <a:pt x="450" y="59"/>
                  <a:pt x="450" y="59"/>
                  <a:pt x="450" y="59"/>
                </a:cubicBezTo>
                <a:cubicBezTo>
                  <a:pt x="441" y="68"/>
                  <a:pt x="441" y="68"/>
                  <a:pt x="441" y="68"/>
                </a:cubicBezTo>
                <a:cubicBezTo>
                  <a:pt x="439" y="69"/>
                  <a:pt x="439" y="71"/>
                  <a:pt x="441" y="72"/>
                </a:cubicBezTo>
                <a:cubicBezTo>
                  <a:pt x="441" y="73"/>
                  <a:pt x="442" y="73"/>
                  <a:pt x="443" y="73"/>
                </a:cubicBezTo>
                <a:cubicBezTo>
                  <a:pt x="444" y="73"/>
                  <a:pt x="444" y="73"/>
                  <a:pt x="445" y="72"/>
                </a:cubicBezTo>
                <a:cubicBezTo>
                  <a:pt x="463" y="54"/>
                  <a:pt x="463" y="54"/>
                  <a:pt x="463" y="54"/>
                </a:cubicBezTo>
                <a:cubicBezTo>
                  <a:pt x="463" y="54"/>
                  <a:pt x="463" y="54"/>
                  <a:pt x="463" y="54"/>
                </a:cubicBezTo>
                <a:cubicBezTo>
                  <a:pt x="463" y="54"/>
                  <a:pt x="463" y="54"/>
                  <a:pt x="464" y="54"/>
                </a:cubicBezTo>
                <a:cubicBezTo>
                  <a:pt x="464" y="54"/>
                  <a:pt x="464" y="53"/>
                  <a:pt x="464" y="53"/>
                </a:cubicBezTo>
                <a:cubicBezTo>
                  <a:pt x="464" y="53"/>
                  <a:pt x="464" y="53"/>
                  <a:pt x="464" y="53"/>
                </a:cubicBezTo>
                <a:cubicBezTo>
                  <a:pt x="464" y="52"/>
                  <a:pt x="464" y="52"/>
                  <a:pt x="464" y="52"/>
                </a:cubicBezTo>
                <a:cubicBezTo>
                  <a:pt x="464" y="52"/>
                  <a:pt x="464" y="52"/>
                  <a:pt x="464" y="52"/>
                </a:cubicBezTo>
                <a:cubicBezTo>
                  <a:pt x="464" y="51"/>
                  <a:pt x="464" y="51"/>
                  <a:pt x="464" y="51"/>
                </a:cubicBezTo>
                <a:cubicBezTo>
                  <a:pt x="464" y="51"/>
                  <a:pt x="464" y="51"/>
                  <a:pt x="464" y="50"/>
                </a:cubicBezTo>
                <a:close/>
                <a:moveTo>
                  <a:pt x="490" y="23"/>
                </a:moveTo>
                <a:cubicBezTo>
                  <a:pt x="491" y="23"/>
                  <a:pt x="492" y="24"/>
                  <a:pt x="492" y="24"/>
                </a:cubicBezTo>
                <a:cubicBezTo>
                  <a:pt x="493" y="24"/>
                  <a:pt x="494" y="23"/>
                  <a:pt x="495" y="23"/>
                </a:cubicBezTo>
                <a:cubicBezTo>
                  <a:pt x="502" y="15"/>
                  <a:pt x="502" y="15"/>
                  <a:pt x="502" y="15"/>
                </a:cubicBezTo>
                <a:cubicBezTo>
                  <a:pt x="506" y="11"/>
                  <a:pt x="506" y="11"/>
                  <a:pt x="506" y="11"/>
                </a:cubicBezTo>
                <a:cubicBezTo>
                  <a:pt x="508" y="10"/>
                  <a:pt x="508" y="8"/>
                  <a:pt x="506" y="7"/>
                </a:cubicBezTo>
                <a:cubicBezTo>
                  <a:pt x="505" y="5"/>
                  <a:pt x="503" y="5"/>
                  <a:pt x="502" y="7"/>
                </a:cubicBezTo>
                <a:cubicBezTo>
                  <a:pt x="495" y="14"/>
                  <a:pt x="495" y="14"/>
                  <a:pt x="495" y="14"/>
                </a:cubicBezTo>
                <a:cubicBezTo>
                  <a:pt x="490" y="18"/>
                  <a:pt x="490" y="18"/>
                  <a:pt x="490" y="18"/>
                </a:cubicBezTo>
                <a:cubicBezTo>
                  <a:pt x="489" y="20"/>
                  <a:pt x="489" y="22"/>
                  <a:pt x="490" y="23"/>
                </a:cubicBezTo>
                <a:close/>
                <a:moveTo>
                  <a:pt x="429" y="80"/>
                </a:moveTo>
                <a:cubicBezTo>
                  <a:pt x="415" y="93"/>
                  <a:pt x="415" y="93"/>
                  <a:pt x="415" y="93"/>
                </a:cubicBezTo>
                <a:cubicBezTo>
                  <a:pt x="415" y="93"/>
                  <a:pt x="415" y="94"/>
                  <a:pt x="415" y="94"/>
                </a:cubicBezTo>
                <a:cubicBezTo>
                  <a:pt x="414" y="94"/>
                  <a:pt x="414" y="95"/>
                  <a:pt x="414" y="95"/>
                </a:cubicBezTo>
                <a:cubicBezTo>
                  <a:pt x="411" y="97"/>
                  <a:pt x="411" y="97"/>
                  <a:pt x="411" y="97"/>
                </a:cubicBezTo>
                <a:cubicBezTo>
                  <a:pt x="410" y="99"/>
                  <a:pt x="410" y="100"/>
                  <a:pt x="411" y="102"/>
                </a:cubicBezTo>
                <a:cubicBezTo>
                  <a:pt x="412" y="102"/>
                  <a:pt x="413" y="103"/>
                  <a:pt x="414" y="103"/>
                </a:cubicBezTo>
                <a:cubicBezTo>
                  <a:pt x="414" y="103"/>
                  <a:pt x="415" y="102"/>
                  <a:pt x="416" y="102"/>
                </a:cubicBezTo>
                <a:cubicBezTo>
                  <a:pt x="418" y="99"/>
                  <a:pt x="418" y="99"/>
                  <a:pt x="418" y="99"/>
                </a:cubicBezTo>
                <a:cubicBezTo>
                  <a:pt x="418" y="99"/>
                  <a:pt x="419" y="99"/>
                  <a:pt x="419" y="98"/>
                </a:cubicBezTo>
                <a:cubicBezTo>
                  <a:pt x="419" y="98"/>
                  <a:pt x="420" y="98"/>
                  <a:pt x="420" y="98"/>
                </a:cubicBezTo>
                <a:cubicBezTo>
                  <a:pt x="433" y="84"/>
                  <a:pt x="433" y="84"/>
                  <a:pt x="433" y="84"/>
                </a:cubicBezTo>
                <a:cubicBezTo>
                  <a:pt x="434" y="83"/>
                  <a:pt x="434" y="81"/>
                  <a:pt x="433" y="80"/>
                </a:cubicBezTo>
                <a:cubicBezTo>
                  <a:pt x="432" y="79"/>
                  <a:pt x="430" y="79"/>
                  <a:pt x="429" y="80"/>
                </a:cubicBezTo>
                <a:close/>
                <a:moveTo>
                  <a:pt x="432" y="95"/>
                </a:moveTo>
                <a:cubicBezTo>
                  <a:pt x="431" y="94"/>
                  <a:pt x="429" y="94"/>
                  <a:pt x="428" y="95"/>
                </a:cubicBezTo>
                <a:cubicBezTo>
                  <a:pt x="415" y="108"/>
                  <a:pt x="415" y="108"/>
                  <a:pt x="415" y="108"/>
                </a:cubicBezTo>
                <a:cubicBezTo>
                  <a:pt x="413" y="109"/>
                  <a:pt x="413" y="111"/>
                  <a:pt x="415" y="112"/>
                </a:cubicBezTo>
                <a:cubicBezTo>
                  <a:pt x="415" y="113"/>
                  <a:pt x="416" y="113"/>
                  <a:pt x="417" y="113"/>
                </a:cubicBezTo>
                <a:cubicBezTo>
                  <a:pt x="418" y="113"/>
                  <a:pt x="418" y="113"/>
                  <a:pt x="419" y="112"/>
                </a:cubicBezTo>
                <a:cubicBezTo>
                  <a:pt x="432" y="99"/>
                  <a:pt x="432" y="99"/>
                  <a:pt x="432" y="99"/>
                </a:cubicBezTo>
                <a:cubicBezTo>
                  <a:pt x="433" y="98"/>
                  <a:pt x="433" y="96"/>
                  <a:pt x="432" y="95"/>
                </a:cubicBezTo>
                <a:close/>
                <a:moveTo>
                  <a:pt x="212" y="319"/>
                </a:moveTo>
                <a:cubicBezTo>
                  <a:pt x="212" y="319"/>
                  <a:pt x="212" y="319"/>
                  <a:pt x="212" y="319"/>
                </a:cubicBezTo>
                <a:cubicBezTo>
                  <a:pt x="379" y="152"/>
                  <a:pt x="379" y="152"/>
                  <a:pt x="379" y="152"/>
                </a:cubicBezTo>
                <a:cubicBezTo>
                  <a:pt x="380" y="151"/>
                  <a:pt x="380" y="149"/>
                  <a:pt x="379" y="148"/>
                </a:cubicBezTo>
                <a:cubicBezTo>
                  <a:pt x="378" y="147"/>
                  <a:pt x="376" y="147"/>
                  <a:pt x="375" y="148"/>
                </a:cubicBezTo>
                <a:cubicBezTo>
                  <a:pt x="208" y="315"/>
                  <a:pt x="208" y="315"/>
                  <a:pt x="208" y="315"/>
                </a:cubicBezTo>
                <a:cubicBezTo>
                  <a:pt x="208" y="315"/>
                  <a:pt x="208" y="315"/>
                  <a:pt x="208" y="315"/>
                </a:cubicBezTo>
                <a:cubicBezTo>
                  <a:pt x="178" y="345"/>
                  <a:pt x="178" y="345"/>
                  <a:pt x="178" y="345"/>
                </a:cubicBezTo>
                <a:cubicBezTo>
                  <a:pt x="176" y="346"/>
                  <a:pt x="176" y="348"/>
                  <a:pt x="178" y="349"/>
                </a:cubicBezTo>
                <a:cubicBezTo>
                  <a:pt x="178" y="350"/>
                  <a:pt x="179" y="350"/>
                  <a:pt x="180" y="350"/>
                </a:cubicBezTo>
                <a:cubicBezTo>
                  <a:pt x="181" y="350"/>
                  <a:pt x="181" y="350"/>
                  <a:pt x="182" y="349"/>
                </a:cubicBezTo>
                <a:lnTo>
                  <a:pt x="212" y="319"/>
                </a:lnTo>
                <a:close/>
                <a:moveTo>
                  <a:pt x="172" y="360"/>
                </a:moveTo>
                <a:cubicBezTo>
                  <a:pt x="173" y="358"/>
                  <a:pt x="173" y="357"/>
                  <a:pt x="172" y="355"/>
                </a:cubicBezTo>
                <a:cubicBezTo>
                  <a:pt x="171" y="354"/>
                  <a:pt x="169" y="354"/>
                  <a:pt x="167" y="355"/>
                </a:cubicBezTo>
                <a:cubicBezTo>
                  <a:pt x="163" y="360"/>
                  <a:pt x="163" y="360"/>
                  <a:pt x="163" y="360"/>
                </a:cubicBezTo>
                <a:cubicBezTo>
                  <a:pt x="161" y="361"/>
                  <a:pt x="161" y="363"/>
                  <a:pt x="163" y="364"/>
                </a:cubicBezTo>
                <a:cubicBezTo>
                  <a:pt x="163" y="365"/>
                  <a:pt x="164" y="365"/>
                  <a:pt x="165" y="365"/>
                </a:cubicBezTo>
                <a:cubicBezTo>
                  <a:pt x="166" y="365"/>
                  <a:pt x="166" y="365"/>
                  <a:pt x="167" y="364"/>
                </a:cubicBezTo>
                <a:lnTo>
                  <a:pt x="172" y="360"/>
                </a:lnTo>
                <a:close/>
                <a:moveTo>
                  <a:pt x="486" y="37"/>
                </a:moveTo>
                <a:cubicBezTo>
                  <a:pt x="486" y="37"/>
                  <a:pt x="486" y="37"/>
                  <a:pt x="486" y="37"/>
                </a:cubicBezTo>
                <a:cubicBezTo>
                  <a:pt x="478" y="45"/>
                  <a:pt x="478" y="45"/>
                  <a:pt x="478" y="45"/>
                </a:cubicBezTo>
                <a:cubicBezTo>
                  <a:pt x="477" y="46"/>
                  <a:pt x="477" y="47"/>
                  <a:pt x="477" y="48"/>
                </a:cubicBezTo>
                <a:cubicBezTo>
                  <a:pt x="476" y="48"/>
                  <a:pt x="475" y="48"/>
                  <a:pt x="474" y="49"/>
                </a:cubicBezTo>
                <a:cubicBezTo>
                  <a:pt x="464" y="58"/>
                  <a:pt x="464" y="58"/>
                  <a:pt x="464" y="58"/>
                </a:cubicBezTo>
                <a:cubicBezTo>
                  <a:pt x="435" y="87"/>
                  <a:pt x="435" y="87"/>
                  <a:pt x="435" y="87"/>
                </a:cubicBezTo>
                <a:cubicBezTo>
                  <a:pt x="434" y="89"/>
                  <a:pt x="434" y="90"/>
                  <a:pt x="435" y="92"/>
                </a:cubicBezTo>
                <a:cubicBezTo>
                  <a:pt x="436" y="92"/>
                  <a:pt x="437" y="93"/>
                  <a:pt x="438" y="93"/>
                </a:cubicBezTo>
                <a:cubicBezTo>
                  <a:pt x="438" y="93"/>
                  <a:pt x="439" y="92"/>
                  <a:pt x="440" y="92"/>
                </a:cubicBezTo>
                <a:cubicBezTo>
                  <a:pt x="458" y="74"/>
                  <a:pt x="458" y="74"/>
                  <a:pt x="458" y="74"/>
                </a:cubicBezTo>
                <a:cubicBezTo>
                  <a:pt x="469" y="63"/>
                  <a:pt x="469" y="63"/>
                  <a:pt x="469" y="63"/>
                </a:cubicBezTo>
                <a:cubicBezTo>
                  <a:pt x="478" y="53"/>
                  <a:pt x="478" y="53"/>
                  <a:pt x="478" y="53"/>
                </a:cubicBezTo>
                <a:cubicBezTo>
                  <a:pt x="479" y="52"/>
                  <a:pt x="479" y="51"/>
                  <a:pt x="479" y="50"/>
                </a:cubicBezTo>
                <a:cubicBezTo>
                  <a:pt x="479" y="50"/>
                  <a:pt x="480" y="50"/>
                  <a:pt x="480" y="50"/>
                </a:cubicBezTo>
                <a:cubicBezTo>
                  <a:pt x="481" y="50"/>
                  <a:pt x="481" y="50"/>
                  <a:pt x="482" y="49"/>
                </a:cubicBezTo>
                <a:cubicBezTo>
                  <a:pt x="490" y="41"/>
                  <a:pt x="490" y="41"/>
                  <a:pt x="490" y="41"/>
                </a:cubicBezTo>
                <a:cubicBezTo>
                  <a:pt x="490" y="41"/>
                  <a:pt x="490" y="41"/>
                  <a:pt x="490" y="41"/>
                </a:cubicBezTo>
                <a:cubicBezTo>
                  <a:pt x="490" y="41"/>
                  <a:pt x="490" y="41"/>
                  <a:pt x="491" y="41"/>
                </a:cubicBezTo>
                <a:cubicBezTo>
                  <a:pt x="523" y="9"/>
                  <a:pt x="523" y="9"/>
                  <a:pt x="523" y="9"/>
                </a:cubicBezTo>
                <a:cubicBezTo>
                  <a:pt x="524" y="8"/>
                  <a:pt x="524" y="6"/>
                  <a:pt x="523" y="4"/>
                </a:cubicBezTo>
                <a:cubicBezTo>
                  <a:pt x="521" y="3"/>
                  <a:pt x="519" y="3"/>
                  <a:pt x="518" y="4"/>
                </a:cubicBezTo>
                <a:cubicBezTo>
                  <a:pt x="486" y="36"/>
                  <a:pt x="486" y="36"/>
                  <a:pt x="486" y="36"/>
                </a:cubicBezTo>
                <a:cubicBezTo>
                  <a:pt x="486" y="37"/>
                  <a:pt x="486" y="37"/>
                  <a:pt x="486" y="37"/>
                </a:cubicBezTo>
                <a:close/>
                <a:moveTo>
                  <a:pt x="510" y="31"/>
                </a:moveTo>
                <a:cubicBezTo>
                  <a:pt x="511" y="31"/>
                  <a:pt x="512" y="31"/>
                  <a:pt x="513" y="31"/>
                </a:cubicBezTo>
                <a:cubicBezTo>
                  <a:pt x="513" y="31"/>
                  <a:pt x="514" y="31"/>
                  <a:pt x="515" y="31"/>
                </a:cubicBezTo>
                <a:cubicBezTo>
                  <a:pt x="537" y="8"/>
                  <a:pt x="537" y="8"/>
                  <a:pt x="537" y="8"/>
                </a:cubicBezTo>
                <a:cubicBezTo>
                  <a:pt x="539" y="7"/>
                  <a:pt x="539" y="5"/>
                  <a:pt x="537" y="4"/>
                </a:cubicBezTo>
                <a:cubicBezTo>
                  <a:pt x="536" y="2"/>
                  <a:pt x="534" y="2"/>
                  <a:pt x="533" y="4"/>
                </a:cubicBezTo>
                <a:cubicBezTo>
                  <a:pt x="510" y="26"/>
                  <a:pt x="510" y="26"/>
                  <a:pt x="510" y="26"/>
                </a:cubicBezTo>
                <a:cubicBezTo>
                  <a:pt x="509" y="27"/>
                  <a:pt x="509" y="29"/>
                  <a:pt x="510" y="31"/>
                </a:cubicBezTo>
                <a:close/>
                <a:moveTo>
                  <a:pt x="389" y="152"/>
                </a:moveTo>
                <a:cubicBezTo>
                  <a:pt x="388" y="151"/>
                  <a:pt x="386" y="151"/>
                  <a:pt x="384" y="152"/>
                </a:cubicBezTo>
                <a:cubicBezTo>
                  <a:pt x="181" y="356"/>
                  <a:pt x="181" y="356"/>
                  <a:pt x="181" y="356"/>
                </a:cubicBezTo>
                <a:cubicBezTo>
                  <a:pt x="179" y="357"/>
                  <a:pt x="179" y="359"/>
                  <a:pt x="181" y="360"/>
                </a:cubicBezTo>
                <a:cubicBezTo>
                  <a:pt x="181" y="361"/>
                  <a:pt x="182" y="361"/>
                  <a:pt x="183" y="361"/>
                </a:cubicBezTo>
                <a:cubicBezTo>
                  <a:pt x="184" y="361"/>
                  <a:pt x="184" y="361"/>
                  <a:pt x="185" y="360"/>
                </a:cubicBezTo>
                <a:cubicBezTo>
                  <a:pt x="389" y="157"/>
                  <a:pt x="389" y="157"/>
                  <a:pt x="389" y="157"/>
                </a:cubicBezTo>
                <a:cubicBezTo>
                  <a:pt x="390" y="155"/>
                  <a:pt x="390" y="153"/>
                  <a:pt x="389" y="152"/>
                </a:cubicBezTo>
                <a:close/>
                <a:moveTo>
                  <a:pt x="492" y="48"/>
                </a:moveTo>
                <a:cubicBezTo>
                  <a:pt x="491" y="47"/>
                  <a:pt x="491" y="47"/>
                  <a:pt x="490" y="47"/>
                </a:cubicBezTo>
                <a:cubicBezTo>
                  <a:pt x="489" y="48"/>
                  <a:pt x="489" y="48"/>
                  <a:pt x="488" y="48"/>
                </a:cubicBezTo>
                <a:cubicBezTo>
                  <a:pt x="485" y="51"/>
                  <a:pt x="485" y="51"/>
                  <a:pt x="485" y="51"/>
                </a:cubicBezTo>
                <a:cubicBezTo>
                  <a:pt x="485" y="51"/>
                  <a:pt x="485" y="51"/>
                  <a:pt x="485" y="51"/>
                </a:cubicBezTo>
                <a:cubicBezTo>
                  <a:pt x="468" y="68"/>
                  <a:pt x="468" y="68"/>
                  <a:pt x="468" y="68"/>
                </a:cubicBezTo>
                <a:cubicBezTo>
                  <a:pt x="467" y="69"/>
                  <a:pt x="467" y="71"/>
                  <a:pt x="468" y="73"/>
                </a:cubicBezTo>
                <a:cubicBezTo>
                  <a:pt x="469" y="73"/>
                  <a:pt x="470" y="73"/>
                  <a:pt x="471" y="73"/>
                </a:cubicBezTo>
                <a:cubicBezTo>
                  <a:pt x="471" y="73"/>
                  <a:pt x="472" y="73"/>
                  <a:pt x="473" y="73"/>
                </a:cubicBezTo>
                <a:cubicBezTo>
                  <a:pt x="475" y="70"/>
                  <a:pt x="475" y="70"/>
                  <a:pt x="475" y="70"/>
                </a:cubicBezTo>
                <a:cubicBezTo>
                  <a:pt x="485" y="60"/>
                  <a:pt x="485" y="60"/>
                  <a:pt x="485" y="60"/>
                </a:cubicBezTo>
                <a:cubicBezTo>
                  <a:pt x="485" y="60"/>
                  <a:pt x="485" y="60"/>
                  <a:pt x="485" y="60"/>
                </a:cubicBezTo>
                <a:cubicBezTo>
                  <a:pt x="485" y="60"/>
                  <a:pt x="486" y="60"/>
                  <a:pt x="486" y="60"/>
                </a:cubicBezTo>
                <a:cubicBezTo>
                  <a:pt x="486" y="60"/>
                  <a:pt x="486" y="59"/>
                  <a:pt x="486" y="59"/>
                </a:cubicBezTo>
                <a:cubicBezTo>
                  <a:pt x="488" y="57"/>
                  <a:pt x="488" y="57"/>
                  <a:pt x="488" y="57"/>
                </a:cubicBezTo>
                <a:cubicBezTo>
                  <a:pt x="488" y="57"/>
                  <a:pt x="488" y="57"/>
                  <a:pt x="488" y="57"/>
                </a:cubicBezTo>
                <a:cubicBezTo>
                  <a:pt x="490" y="56"/>
                  <a:pt x="490" y="56"/>
                  <a:pt x="490" y="56"/>
                </a:cubicBezTo>
                <a:cubicBezTo>
                  <a:pt x="490" y="56"/>
                  <a:pt x="490" y="56"/>
                  <a:pt x="490" y="56"/>
                </a:cubicBezTo>
                <a:cubicBezTo>
                  <a:pt x="493" y="53"/>
                  <a:pt x="493" y="53"/>
                  <a:pt x="493" y="53"/>
                </a:cubicBezTo>
                <a:cubicBezTo>
                  <a:pt x="494" y="51"/>
                  <a:pt x="494" y="49"/>
                  <a:pt x="493" y="48"/>
                </a:cubicBezTo>
                <a:cubicBezTo>
                  <a:pt x="493" y="48"/>
                  <a:pt x="492" y="48"/>
                  <a:pt x="492" y="48"/>
                </a:cubicBezTo>
                <a:close/>
                <a:moveTo>
                  <a:pt x="172" y="364"/>
                </a:moveTo>
                <a:cubicBezTo>
                  <a:pt x="168" y="369"/>
                  <a:pt x="168" y="369"/>
                  <a:pt x="168" y="369"/>
                </a:cubicBezTo>
                <a:cubicBezTo>
                  <a:pt x="166" y="370"/>
                  <a:pt x="166" y="372"/>
                  <a:pt x="168" y="373"/>
                </a:cubicBezTo>
                <a:cubicBezTo>
                  <a:pt x="168" y="374"/>
                  <a:pt x="169" y="374"/>
                  <a:pt x="170" y="374"/>
                </a:cubicBezTo>
                <a:cubicBezTo>
                  <a:pt x="171" y="374"/>
                  <a:pt x="171" y="374"/>
                  <a:pt x="172" y="373"/>
                </a:cubicBezTo>
                <a:cubicBezTo>
                  <a:pt x="177" y="369"/>
                  <a:pt x="177" y="369"/>
                  <a:pt x="177" y="369"/>
                </a:cubicBezTo>
                <a:cubicBezTo>
                  <a:pt x="178" y="367"/>
                  <a:pt x="178" y="365"/>
                  <a:pt x="177" y="364"/>
                </a:cubicBezTo>
                <a:cubicBezTo>
                  <a:pt x="176" y="363"/>
                  <a:pt x="174" y="363"/>
                  <a:pt x="172" y="364"/>
                </a:cubicBezTo>
                <a:close/>
                <a:moveTo>
                  <a:pt x="464" y="73"/>
                </a:moveTo>
                <a:cubicBezTo>
                  <a:pt x="462" y="75"/>
                  <a:pt x="462" y="75"/>
                  <a:pt x="462" y="75"/>
                </a:cubicBezTo>
                <a:cubicBezTo>
                  <a:pt x="461" y="76"/>
                  <a:pt x="461" y="78"/>
                  <a:pt x="462" y="79"/>
                </a:cubicBezTo>
                <a:cubicBezTo>
                  <a:pt x="463" y="79"/>
                  <a:pt x="464" y="80"/>
                  <a:pt x="464" y="80"/>
                </a:cubicBezTo>
                <a:cubicBezTo>
                  <a:pt x="465" y="80"/>
                  <a:pt x="466" y="79"/>
                  <a:pt x="466" y="79"/>
                </a:cubicBezTo>
                <a:cubicBezTo>
                  <a:pt x="468" y="77"/>
                  <a:pt x="468" y="77"/>
                  <a:pt x="468" y="77"/>
                </a:cubicBezTo>
                <a:cubicBezTo>
                  <a:pt x="470" y="76"/>
                  <a:pt x="470" y="74"/>
                  <a:pt x="468" y="73"/>
                </a:cubicBezTo>
                <a:cubicBezTo>
                  <a:pt x="467" y="71"/>
                  <a:pt x="465" y="71"/>
                  <a:pt x="464" y="73"/>
                </a:cubicBezTo>
                <a:close/>
                <a:moveTo>
                  <a:pt x="435" y="102"/>
                </a:moveTo>
                <a:cubicBezTo>
                  <a:pt x="431" y="106"/>
                  <a:pt x="431" y="106"/>
                  <a:pt x="431" y="106"/>
                </a:cubicBezTo>
                <a:cubicBezTo>
                  <a:pt x="424" y="112"/>
                  <a:pt x="424" y="112"/>
                  <a:pt x="424" y="112"/>
                </a:cubicBezTo>
                <a:cubicBezTo>
                  <a:pt x="423" y="114"/>
                  <a:pt x="423" y="115"/>
                  <a:pt x="424" y="117"/>
                </a:cubicBezTo>
                <a:cubicBezTo>
                  <a:pt x="425" y="117"/>
                  <a:pt x="426" y="118"/>
                  <a:pt x="426" y="118"/>
                </a:cubicBezTo>
                <a:cubicBezTo>
                  <a:pt x="427" y="118"/>
                  <a:pt x="428" y="117"/>
                  <a:pt x="429" y="117"/>
                </a:cubicBezTo>
                <a:cubicBezTo>
                  <a:pt x="435" y="110"/>
                  <a:pt x="435" y="110"/>
                  <a:pt x="435" y="110"/>
                </a:cubicBezTo>
                <a:cubicBezTo>
                  <a:pt x="439" y="106"/>
                  <a:pt x="439" y="106"/>
                  <a:pt x="439" y="106"/>
                </a:cubicBezTo>
                <a:cubicBezTo>
                  <a:pt x="441" y="105"/>
                  <a:pt x="441" y="103"/>
                  <a:pt x="439" y="102"/>
                </a:cubicBezTo>
                <a:cubicBezTo>
                  <a:pt x="438" y="100"/>
                  <a:pt x="436" y="100"/>
                  <a:pt x="435" y="102"/>
                </a:cubicBezTo>
                <a:close/>
                <a:moveTo>
                  <a:pt x="533" y="22"/>
                </a:moveTo>
                <a:cubicBezTo>
                  <a:pt x="534" y="22"/>
                  <a:pt x="535" y="23"/>
                  <a:pt x="535" y="23"/>
                </a:cubicBezTo>
                <a:cubicBezTo>
                  <a:pt x="536" y="23"/>
                  <a:pt x="537" y="22"/>
                  <a:pt x="538" y="22"/>
                </a:cubicBezTo>
                <a:cubicBezTo>
                  <a:pt x="551" y="8"/>
                  <a:pt x="551" y="8"/>
                  <a:pt x="551" y="8"/>
                </a:cubicBezTo>
                <a:cubicBezTo>
                  <a:pt x="552" y="7"/>
                  <a:pt x="552" y="5"/>
                  <a:pt x="551" y="4"/>
                </a:cubicBezTo>
                <a:cubicBezTo>
                  <a:pt x="550" y="3"/>
                  <a:pt x="548" y="3"/>
                  <a:pt x="547" y="4"/>
                </a:cubicBezTo>
                <a:cubicBezTo>
                  <a:pt x="533" y="17"/>
                  <a:pt x="533" y="17"/>
                  <a:pt x="533" y="17"/>
                </a:cubicBezTo>
                <a:cubicBezTo>
                  <a:pt x="532" y="19"/>
                  <a:pt x="532" y="21"/>
                  <a:pt x="533" y="22"/>
                </a:cubicBezTo>
                <a:close/>
                <a:moveTo>
                  <a:pt x="399" y="161"/>
                </a:moveTo>
                <a:cubicBezTo>
                  <a:pt x="400" y="159"/>
                  <a:pt x="400" y="157"/>
                  <a:pt x="399" y="156"/>
                </a:cubicBezTo>
                <a:cubicBezTo>
                  <a:pt x="398" y="155"/>
                  <a:pt x="396" y="155"/>
                  <a:pt x="394" y="156"/>
                </a:cubicBezTo>
                <a:cubicBezTo>
                  <a:pt x="188" y="363"/>
                  <a:pt x="188" y="363"/>
                  <a:pt x="188" y="363"/>
                </a:cubicBezTo>
                <a:cubicBezTo>
                  <a:pt x="187" y="364"/>
                  <a:pt x="187" y="366"/>
                  <a:pt x="188" y="367"/>
                </a:cubicBezTo>
                <a:cubicBezTo>
                  <a:pt x="188" y="368"/>
                  <a:pt x="189" y="368"/>
                  <a:pt x="190" y="368"/>
                </a:cubicBezTo>
                <a:cubicBezTo>
                  <a:pt x="191" y="368"/>
                  <a:pt x="192" y="368"/>
                  <a:pt x="192" y="367"/>
                </a:cubicBezTo>
                <a:lnTo>
                  <a:pt x="399" y="161"/>
                </a:lnTo>
                <a:close/>
                <a:moveTo>
                  <a:pt x="495" y="55"/>
                </a:moveTo>
                <a:cubicBezTo>
                  <a:pt x="479" y="72"/>
                  <a:pt x="479" y="72"/>
                  <a:pt x="479" y="72"/>
                </a:cubicBezTo>
                <a:cubicBezTo>
                  <a:pt x="479" y="72"/>
                  <a:pt x="479" y="72"/>
                  <a:pt x="478" y="72"/>
                </a:cubicBezTo>
                <a:cubicBezTo>
                  <a:pt x="478" y="72"/>
                  <a:pt x="478" y="73"/>
                  <a:pt x="478" y="73"/>
                </a:cubicBezTo>
                <a:cubicBezTo>
                  <a:pt x="474" y="77"/>
                  <a:pt x="474" y="77"/>
                  <a:pt x="474" y="77"/>
                </a:cubicBezTo>
                <a:cubicBezTo>
                  <a:pt x="474" y="77"/>
                  <a:pt x="474" y="77"/>
                  <a:pt x="473" y="77"/>
                </a:cubicBezTo>
                <a:cubicBezTo>
                  <a:pt x="473" y="77"/>
                  <a:pt x="473" y="78"/>
                  <a:pt x="473" y="78"/>
                </a:cubicBezTo>
                <a:cubicBezTo>
                  <a:pt x="467" y="84"/>
                  <a:pt x="467" y="84"/>
                  <a:pt x="467" y="84"/>
                </a:cubicBezTo>
                <a:cubicBezTo>
                  <a:pt x="466" y="85"/>
                  <a:pt x="466" y="87"/>
                  <a:pt x="467" y="88"/>
                </a:cubicBezTo>
                <a:cubicBezTo>
                  <a:pt x="468" y="89"/>
                  <a:pt x="468" y="89"/>
                  <a:pt x="469" y="89"/>
                </a:cubicBezTo>
                <a:cubicBezTo>
                  <a:pt x="470" y="89"/>
                  <a:pt x="471" y="89"/>
                  <a:pt x="471" y="88"/>
                </a:cubicBezTo>
                <a:cubicBezTo>
                  <a:pt x="477" y="82"/>
                  <a:pt x="477" y="82"/>
                  <a:pt x="477" y="82"/>
                </a:cubicBezTo>
                <a:cubicBezTo>
                  <a:pt x="477" y="82"/>
                  <a:pt x="478" y="82"/>
                  <a:pt x="478" y="81"/>
                </a:cubicBezTo>
                <a:cubicBezTo>
                  <a:pt x="478" y="81"/>
                  <a:pt x="478" y="81"/>
                  <a:pt x="478" y="81"/>
                </a:cubicBezTo>
                <a:cubicBezTo>
                  <a:pt x="482" y="77"/>
                  <a:pt x="482" y="77"/>
                  <a:pt x="482" y="77"/>
                </a:cubicBezTo>
                <a:cubicBezTo>
                  <a:pt x="482" y="77"/>
                  <a:pt x="482" y="77"/>
                  <a:pt x="483" y="77"/>
                </a:cubicBezTo>
                <a:cubicBezTo>
                  <a:pt x="483" y="76"/>
                  <a:pt x="483" y="76"/>
                  <a:pt x="483" y="76"/>
                </a:cubicBezTo>
                <a:cubicBezTo>
                  <a:pt x="500" y="60"/>
                  <a:pt x="500" y="60"/>
                  <a:pt x="500" y="60"/>
                </a:cubicBezTo>
                <a:cubicBezTo>
                  <a:pt x="501" y="58"/>
                  <a:pt x="501" y="56"/>
                  <a:pt x="500" y="55"/>
                </a:cubicBezTo>
                <a:cubicBezTo>
                  <a:pt x="499" y="54"/>
                  <a:pt x="497" y="54"/>
                  <a:pt x="495" y="55"/>
                </a:cubicBezTo>
                <a:close/>
                <a:moveTo>
                  <a:pt x="454" y="96"/>
                </a:moveTo>
                <a:cubicBezTo>
                  <a:pt x="452" y="99"/>
                  <a:pt x="452" y="99"/>
                  <a:pt x="452" y="99"/>
                </a:cubicBezTo>
                <a:cubicBezTo>
                  <a:pt x="451" y="100"/>
                  <a:pt x="451" y="102"/>
                  <a:pt x="452" y="103"/>
                </a:cubicBezTo>
                <a:cubicBezTo>
                  <a:pt x="453" y="103"/>
                  <a:pt x="453" y="104"/>
                  <a:pt x="454" y="104"/>
                </a:cubicBezTo>
                <a:cubicBezTo>
                  <a:pt x="455" y="104"/>
                  <a:pt x="456" y="103"/>
                  <a:pt x="456" y="103"/>
                </a:cubicBezTo>
                <a:cubicBezTo>
                  <a:pt x="459" y="101"/>
                  <a:pt x="459" y="101"/>
                  <a:pt x="459" y="101"/>
                </a:cubicBezTo>
                <a:cubicBezTo>
                  <a:pt x="460" y="100"/>
                  <a:pt x="460" y="98"/>
                  <a:pt x="459" y="96"/>
                </a:cubicBezTo>
                <a:cubicBezTo>
                  <a:pt x="457" y="95"/>
                  <a:pt x="455" y="95"/>
                  <a:pt x="454" y="96"/>
                </a:cubicBezTo>
                <a:close/>
                <a:moveTo>
                  <a:pt x="437" y="114"/>
                </a:moveTo>
                <a:cubicBezTo>
                  <a:pt x="435" y="116"/>
                  <a:pt x="435" y="116"/>
                  <a:pt x="435" y="116"/>
                </a:cubicBezTo>
                <a:cubicBezTo>
                  <a:pt x="435" y="116"/>
                  <a:pt x="434" y="116"/>
                  <a:pt x="434" y="117"/>
                </a:cubicBezTo>
                <a:cubicBezTo>
                  <a:pt x="434" y="117"/>
                  <a:pt x="434" y="117"/>
                  <a:pt x="434" y="117"/>
                </a:cubicBezTo>
                <a:cubicBezTo>
                  <a:pt x="434" y="117"/>
                  <a:pt x="434" y="117"/>
                  <a:pt x="434" y="117"/>
                </a:cubicBezTo>
                <a:cubicBezTo>
                  <a:pt x="433" y="117"/>
                  <a:pt x="433" y="117"/>
                  <a:pt x="433" y="117"/>
                </a:cubicBezTo>
                <a:cubicBezTo>
                  <a:pt x="433" y="117"/>
                  <a:pt x="433" y="117"/>
                  <a:pt x="433" y="118"/>
                </a:cubicBezTo>
                <a:cubicBezTo>
                  <a:pt x="433" y="118"/>
                  <a:pt x="433" y="118"/>
                  <a:pt x="433" y="118"/>
                </a:cubicBezTo>
                <a:cubicBezTo>
                  <a:pt x="433" y="118"/>
                  <a:pt x="433" y="118"/>
                  <a:pt x="433" y="119"/>
                </a:cubicBezTo>
                <a:cubicBezTo>
                  <a:pt x="433" y="119"/>
                  <a:pt x="433" y="119"/>
                  <a:pt x="433" y="119"/>
                </a:cubicBezTo>
                <a:cubicBezTo>
                  <a:pt x="433" y="119"/>
                  <a:pt x="433" y="120"/>
                  <a:pt x="433" y="120"/>
                </a:cubicBezTo>
                <a:cubicBezTo>
                  <a:pt x="433" y="120"/>
                  <a:pt x="433" y="120"/>
                  <a:pt x="433" y="120"/>
                </a:cubicBezTo>
                <a:cubicBezTo>
                  <a:pt x="433" y="120"/>
                  <a:pt x="433" y="121"/>
                  <a:pt x="433" y="121"/>
                </a:cubicBezTo>
                <a:cubicBezTo>
                  <a:pt x="433" y="121"/>
                  <a:pt x="433" y="121"/>
                  <a:pt x="433" y="121"/>
                </a:cubicBezTo>
                <a:cubicBezTo>
                  <a:pt x="433" y="121"/>
                  <a:pt x="433" y="121"/>
                  <a:pt x="433" y="122"/>
                </a:cubicBezTo>
                <a:cubicBezTo>
                  <a:pt x="433" y="122"/>
                  <a:pt x="433" y="122"/>
                  <a:pt x="433" y="122"/>
                </a:cubicBezTo>
                <a:cubicBezTo>
                  <a:pt x="433" y="122"/>
                  <a:pt x="433" y="122"/>
                  <a:pt x="433" y="122"/>
                </a:cubicBezTo>
                <a:cubicBezTo>
                  <a:pt x="434" y="122"/>
                  <a:pt x="434" y="122"/>
                  <a:pt x="434" y="122"/>
                </a:cubicBezTo>
                <a:cubicBezTo>
                  <a:pt x="434" y="122"/>
                  <a:pt x="434" y="123"/>
                  <a:pt x="435" y="123"/>
                </a:cubicBezTo>
                <a:cubicBezTo>
                  <a:pt x="435" y="123"/>
                  <a:pt x="435" y="123"/>
                  <a:pt x="436" y="123"/>
                </a:cubicBezTo>
                <a:cubicBezTo>
                  <a:pt x="436" y="123"/>
                  <a:pt x="436" y="123"/>
                  <a:pt x="436" y="123"/>
                </a:cubicBezTo>
                <a:cubicBezTo>
                  <a:pt x="436" y="123"/>
                  <a:pt x="436" y="123"/>
                  <a:pt x="436" y="123"/>
                </a:cubicBezTo>
                <a:cubicBezTo>
                  <a:pt x="436" y="123"/>
                  <a:pt x="436" y="122"/>
                  <a:pt x="437" y="122"/>
                </a:cubicBezTo>
                <a:cubicBezTo>
                  <a:pt x="437" y="122"/>
                  <a:pt x="437" y="122"/>
                  <a:pt x="437" y="122"/>
                </a:cubicBezTo>
                <a:cubicBezTo>
                  <a:pt x="437" y="122"/>
                  <a:pt x="437" y="122"/>
                  <a:pt x="437" y="122"/>
                </a:cubicBezTo>
                <a:cubicBezTo>
                  <a:pt x="438" y="122"/>
                  <a:pt x="438" y="121"/>
                  <a:pt x="438" y="121"/>
                </a:cubicBezTo>
                <a:cubicBezTo>
                  <a:pt x="438" y="121"/>
                  <a:pt x="438" y="121"/>
                  <a:pt x="438" y="121"/>
                </a:cubicBezTo>
                <a:cubicBezTo>
                  <a:pt x="439" y="121"/>
                  <a:pt x="439" y="120"/>
                  <a:pt x="439" y="120"/>
                </a:cubicBezTo>
                <a:cubicBezTo>
                  <a:pt x="441" y="118"/>
                  <a:pt x="441" y="118"/>
                  <a:pt x="441" y="118"/>
                </a:cubicBezTo>
                <a:cubicBezTo>
                  <a:pt x="443" y="117"/>
                  <a:pt x="443" y="115"/>
                  <a:pt x="441" y="114"/>
                </a:cubicBezTo>
                <a:cubicBezTo>
                  <a:pt x="440" y="112"/>
                  <a:pt x="438" y="112"/>
                  <a:pt x="437" y="114"/>
                </a:cubicBezTo>
                <a:close/>
                <a:moveTo>
                  <a:pt x="197" y="376"/>
                </a:moveTo>
                <a:cubicBezTo>
                  <a:pt x="397" y="177"/>
                  <a:pt x="397" y="177"/>
                  <a:pt x="397" y="177"/>
                </a:cubicBezTo>
                <a:cubicBezTo>
                  <a:pt x="397" y="176"/>
                  <a:pt x="397" y="176"/>
                  <a:pt x="397" y="176"/>
                </a:cubicBezTo>
                <a:cubicBezTo>
                  <a:pt x="398" y="176"/>
                  <a:pt x="398" y="175"/>
                  <a:pt x="398" y="175"/>
                </a:cubicBezTo>
                <a:cubicBezTo>
                  <a:pt x="400" y="173"/>
                  <a:pt x="400" y="173"/>
                  <a:pt x="400" y="173"/>
                </a:cubicBezTo>
                <a:cubicBezTo>
                  <a:pt x="402" y="172"/>
                  <a:pt x="402" y="170"/>
                  <a:pt x="400" y="169"/>
                </a:cubicBezTo>
                <a:cubicBezTo>
                  <a:pt x="399" y="167"/>
                  <a:pt x="397" y="167"/>
                  <a:pt x="396" y="169"/>
                </a:cubicBezTo>
                <a:cubicBezTo>
                  <a:pt x="394" y="171"/>
                  <a:pt x="394" y="171"/>
                  <a:pt x="394" y="171"/>
                </a:cubicBezTo>
                <a:cubicBezTo>
                  <a:pt x="393" y="171"/>
                  <a:pt x="393" y="171"/>
                  <a:pt x="393" y="172"/>
                </a:cubicBezTo>
                <a:cubicBezTo>
                  <a:pt x="393" y="172"/>
                  <a:pt x="393" y="172"/>
                  <a:pt x="392" y="172"/>
                </a:cubicBezTo>
                <a:cubicBezTo>
                  <a:pt x="193" y="372"/>
                  <a:pt x="193" y="372"/>
                  <a:pt x="193" y="372"/>
                </a:cubicBezTo>
                <a:cubicBezTo>
                  <a:pt x="192" y="373"/>
                  <a:pt x="192" y="375"/>
                  <a:pt x="193" y="376"/>
                </a:cubicBezTo>
                <a:cubicBezTo>
                  <a:pt x="194" y="377"/>
                  <a:pt x="194" y="377"/>
                  <a:pt x="195" y="377"/>
                </a:cubicBezTo>
                <a:cubicBezTo>
                  <a:pt x="196" y="377"/>
                  <a:pt x="197" y="377"/>
                  <a:pt x="197" y="376"/>
                </a:cubicBezTo>
                <a:close/>
                <a:moveTo>
                  <a:pt x="549" y="20"/>
                </a:moveTo>
                <a:cubicBezTo>
                  <a:pt x="550" y="20"/>
                  <a:pt x="551" y="21"/>
                  <a:pt x="551" y="21"/>
                </a:cubicBezTo>
                <a:cubicBezTo>
                  <a:pt x="552" y="21"/>
                  <a:pt x="553" y="20"/>
                  <a:pt x="553" y="20"/>
                </a:cubicBezTo>
                <a:cubicBezTo>
                  <a:pt x="565" y="8"/>
                  <a:pt x="565" y="8"/>
                  <a:pt x="565" y="8"/>
                </a:cubicBezTo>
                <a:cubicBezTo>
                  <a:pt x="566" y="7"/>
                  <a:pt x="566" y="5"/>
                  <a:pt x="565" y="4"/>
                </a:cubicBezTo>
                <a:cubicBezTo>
                  <a:pt x="564" y="3"/>
                  <a:pt x="562" y="3"/>
                  <a:pt x="561" y="4"/>
                </a:cubicBezTo>
                <a:cubicBezTo>
                  <a:pt x="549" y="15"/>
                  <a:pt x="549" y="15"/>
                  <a:pt x="549" y="15"/>
                </a:cubicBezTo>
                <a:cubicBezTo>
                  <a:pt x="548" y="17"/>
                  <a:pt x="548" y="19"/>
                  <a:pt x="549" y="20"/>
                </a:cubicBezTo>
                <a:close/>
                <a:moveTo>
                  <a:pt x="505" y="60"/>
                </a:moveTo>
                <a:cubicBezTo>
                  <a:pt x="503" y="61"/>
                  <a:pt x="503" y="61"/>
                  <a:pt x="503" y="61"/>
                </a:cubicBezTo>
                <a:cubicBezTo>
                  <a:pt x="482" y="82"/>
                  <a:pt x="482" y="82"/>
                  <a:pt x="482" y="82"/>
                </a:cubicBezTo>
                <a:cubicBezTo>
                  <a:pt x="481" y="84"/>
                  <a:pt x="481" y="85"/>
                  <a:pt x="482" y="87"/>
                </a:cubicBezTo>
                <a:cubicBezTo>
                  <a:pt x="483" y="87"/>
                  <a:pt x="484" y="88"/>
                  <a:pt x="484" y="88"/>
                </a:cubicBezTo>
                <a:cubicBezTo>
                  <a:pt x="485" y="88"/>
                  <a:pt x="486" y="88"/>
                  <a:pt x="487" y="87"/>
                </a:cubicBezTo>
                <a:cubicBezTo>
                  <a:pt x="491" y="83"/>
                  <a:pt x="491" y="83"/>
                  <a:pt x="491" y="83"/>
                </a:cubicBezTo>
                <a:cubicBezTo>
                  <a:pt x="491" y="83"/>
                  <a:pt x="491" y="83"/>
                  <a:pt x="491" y="83"/>
                </a:cubicBezTo>
                <a:cubicBezTo>
                  <a:pt x="509" y="64"/>
                  <a:pt x="509" y="64"/>
                  <a:pt x="509" y="64"/>
                </a:cubicBezTo>
                <a:cubicBezTo>
                  <a:pt x="511" y="63"/>
                  <a:pt x="511" y="61"/>
                  <a:pt x="509" y="60"/>
                </a:cubicBezTo>
                <a:cubicBezTo>
                  <a:pt x="508" y="58"/>
                  <a:pt x="506" y="58"/>
                  <a:pt x="505" y="60"/>
                </a:cubicBezTo>
                <a:close/>
                <a:moveTo>
                  <a:pt x="439" y="130"/>
                </a:moveTo>
                <a:cubicBezTo>
                  <a:pt x="440" y="130"/>
                  <a:pt x="441" y="131"/>
                  <a:pt x="441" y="131"/>
                </a:cubicBezTo>
                <a:cubicBezTo>
                  <a:pt x="442" y="131"/>
                  <a:pt x="443" y="130"/>
                  <a:pt x="444" y="130"/>
                </a:cubicBezTo>
                <a:cubicBezTo>
                  <a:pt x="456" y="117"/>
                  <a:pt x="456" y="117"/>
                  <a:pt x="456" y="117"/>
                </a:cubicBezTo>
                <a:cubicBezTo>
                  <a:pt x="457" y="116"/>
                  <a:pt x="457" y="114"/>
                  <a:pt x="456" y="113"/>
                </a:cubicBezTo>
                <a:cubicBezTo>
                  <a:pt x="455" y="112"/>
                  <a:pt x="453" y="112"/>
                  <a:pt x="452" y="113"/>
                </a:cubicBezTo>
                <a:cubicBezTo>
                  <a:pt x="439" y="125"/>
                  <a:pt x="439" y="125"/>
                  <a:pt x="439" y="125"/>
                </a:cubicBezTo>
                <a:cubicBezTo>
                  <a:pt x="438" y="127"/>
                  <a:pt x="438" y="129"/>
                  <a:pt x="439" y="130"/>
                </a:cubicBezTo>
                <a:close/>
                <a:moveTo>
                  <a:pt x="537" y="36"/>
                </a:moveTo>
                <a:cubicBezTo>
                  <a:pt x="542" y="30"/>
                  <a:pt x="542" y="30"/>
                  <a:pt x="542" y="30"/>
                </a:cubicBezTo>
                <a:cubicBezTo>
                  <a:pt x="542" y="30"/>
                  <a:pt x="542" y="30"/>
                  <a:pt x="542" y="30"/>
                </a:cubicBezTo>
                <a:cubicBezTo>
                  <a:pt x="548" y="25"/>
                  <a:pt x="548" y="25"/>
                  <a:pt x="548" y="25"/>
                </a:cubicBezTo>
                <a:cubicBezTo>
                  <a:pt x="549" y="24"/>
                  <a:pt x="549" y="22"/>
                  <a:pt x="548" y="21"/>
                </a:cubicBezTo>
                <a:cubicBezTo>
                  <a:pt x="546" y="20"/>
                  <a:pt x="544" y="20"/>
                  <a:pt x="543" y="21"/>
                </a:cubicBezTo>
                <a:cubicBezTo>
                  <a:pt x="542" y="23"/>
                  <a:pt x="542" y="23"/>
                  <a:pt x="542" y="23"/>
                </a:cubicBezTo>
                <a:cubicBezTo>
                  <a:pt x="542" y="23"/>
                  <a:pt x="542" y="23"/>
                  <a:pt x="542" y="23"/>
                </a:cubicBezTo>
                <a:cubicBezTo>
                  <a:pt x="533" y="32"/>
                  <a:pt x="533" y="32"/>
                  <a:pt x="533" y="32"/>
                </a:cubicBezTo>
                <a:cubicBezTo>
                  <a:pt x="531" y="33"/>
                  <a:pt x="531" y="35"/>
                  <a:pt x="533" y="36"/>
                </a:cubicBezTo>
                <a:cubicBezTo>
                  <a:pt x="533" y="37"/>
                  <a:pt x="534" y="37"/>
                  <a:pt x="535" y="37"/>
                </a:cubicBezTo>
                <a:cubicBezTo>
                  <a:pt x="536" y="37"/>
                  <a:pt x="536" y="36"/>
                  <a:pt x="537" y="36"/>
                </a:cubicBezTo>
                <a:close/>
                <a:moveTo>
                  <a:pt x="437" y="137"/>
                </a:moveTo>
                <a:cubicBezTo>
                  <a:pt x="438" y="136"/>
                  <a:pt x="438" y="134"/>
                  <a:pt x="437" y="132"/>
                </a:cubicBezTo>
                <a:cubicBezTo>
                  <a:pt x="435" y="131"/>
                  <a:pt x="433" y="131"/>
                  <a:pt x="432" y="132"/>
                </a:cubicBezTo>
                <a:cubicBezTo>
                  <a:pt x="429" y="135"/>
                  <a:pt x="429" y="135"/>
                  <a:pt x="429" y="135"/>
                </a:cubicBezTo>
                <a:cubicBezTo>
                  <a:pt x="428" y="137"/>
                  <a:pt x="428" y="139"/>
                  <a:pt x="429" y="140"/>
                </a:cubicBezTo>
                <a:cubicBezTo>
                  <a:pt x="430" y="140"/>
                  <a:pt x="431" y="141"/>
                  <a:pt x="431" y="141"/>
                </a:cubicBezTo>
                <a:cubicBezTo>
                  <a:pt x="432" y="141"/>
                  <a:pt x="433" y="140"/>
                  <a:pt x="434" y="140"/>
                </a:cubicBezTo>
                <a:lnTo>
                  <a:pt x="437" y="137"/>
                </a:lnTo>
                <a:close/>
                <a:moveTo>
                  <a:pt x="417" y="148"/>
                </a:moveTo>
                <a:cubicBezTo>
                  <a:pt x="416" y="149"/>
                  <a:pt x="416" y="149"/>
                  <a:pt x="416" y="149"/>
                </a:cubicBezTo>
                <a:cubicBezTo>
                  <a:pt x="414" y="150"/>
                  <a:pt x="414" y="152"/>
                  <a:pt x="416" y="153"/>
                </a:cubicBezTo>
                <a:cubicBezTo>
                  <a:pt x="416" y="154"/>
                  <a:pt x="417" y="154"/>
                  <a:pt x="418" y="154"/>
                </a:cubicBezTo>
                <a:cubicBezTo>
                  <a:pt x="419" y="154"/>
                  <a:pt x="419" y="154"/>
                  <a:pt x="420" y="153"/>
                </a:cubicBezTo>
                <a:cubicBezTo>
                  <a:pt x="421" y="152"/>
                  <a:pt x="421" y="152"/>
                  <a:pt x="421" y="152"/>
                </a:cubicBezTo>
                <a:cubicBezTo>
                  <a:pt x="423" y="151"/>
                  <a:pt x="423" y="149"/>
                  <a:pt x="421" y="148"/>
                </a:cubicBezTo>
                <a:cubicBezTo>
                  <a:pt x="420" y="146"/>
                  <a:pt x="418" y="146"/>
                  <a:pt x="417" y="148"/>
                </a:cubicBezTo>
                <a:close/>
                <a:moveTo>
                  <a:pt x="470" y="95"/>
                </a:moveTo>
                <a:cubicBezTo>
                  <a:pt x="464" y="100"/>
                  <a:pt x="464" y="100"/>
                  <a:pt x="464" y="100"/>
                </a:cubicBezTo>
                <a:cubicBezTo>
                  <a:pt x="463" y="102"/>
                  <a:pt x="463" y="104"/>
                  <a:pt x="464" y="105"/>
                </a:cubicBezTo>
                <a:cubicBezTo>
                  <a:pt x="465" y="105"/>
                  <a:pt x="466" y="106"/>
                  <a:pt x="466" y="106"/>
                </a:cubicBezTo>
                <a:cubicBezTo>
                  <a:pt x="467" y="106"/>
                  <a:pt x="468" y="105"/>
                  <a:pt x="469" y="105"/>
                </a:cubicBezTo>
                <a:cubicBezTo>
                  <a:pt x="474" y="99"/>
                  <a:pt x="474" y="99"/>
                  <a:pt x="474" y="99"/>
                </a:cubicBezTo>
                <a:cubicBezTo>
                  <a:pt x="475" y="98"/>
                  <a:pt x="475" y="96"/>
                  <a:pt x="474" y="95"/>
                </a:cubicBezTo>
                <a:cubicBezTo>
                  <a:pt x="473" y="94"/>
                  <a:pt x="471" y="94"/>
                  <a:pt x="470" y="95"/>
                </a:cubicBezTo>
                <a:close/>
                <a:moveTo>
                  <a:pt x="561" y="18"/>
                </a:moveTo>
                <a:cubicBezTo>
                  <a:pt x="561" y="18"/>
                  <a:pt x="561" y="18"/>
                  <a:pt x="561" y="18"/>
                </a:cubicBezTo>
                <a:cubicBezTo>
                  <a:pt x="545" y="34"/>
                  <a:pt x="545" y="34"/>
                  <a:pt x="545" y="34"/>
                </a:cubicBezTo>
                <a:cubicBezTo>
                  <a:pt x="543" y="35"/>
                  <a:pt x="543" y="37"/>
                  <a:pt x="545" y="38"/>
                </a:cubicBezTo>
                <a:cubicBezTo>
                  <a:pt x="545" y="39"/>
                  <a:pt x="546" y="39"/>
                  <a:pt x="547" y="39"/>
                </a:cubicBezTo>
                <a:cubicBezTo>
                  <a:pt x="548" y="39"/>
                  <a:pt x="548" y="39"/>
                  <a:pt x="549" y="38"/>
                </a:cubicBezTo>
                <a:cubicBezTo>
                  <a:pt x="569" y="18"/>
                  <a:pt x="569" y="18"/>
                  <a:pt x="569" y="18"/>
                </a:cubicBezTo>
                <a:cubicBezTo>
                  <a:pt x="570" y="17"/>
                  <a:pt x="570" y="17"/>
                  <a:pt x="570" y="17"/>
                </a:cubicBezTo>
                <a:cubicBezTo>
                  <a:pt x="574" y="14"/>
                  <a:pt x="574" y="14"/>
                  <a:pt x="574" y="14"/>
                </a:cubicBezTo>
                <a:cubicBezTo>
                  <a:pt x="578" y="10"/>
                  <a:pt x="578" y="10"/>
                  <a:pt x="578" y="10"/>
                </a:cubicBezTo>
                <a:cubicBezTo>
                  <a:pt x="579" y="8"/>
                  <a:pt x="579" y="6"/>
                  <a:pt x="578" y="5"/>
                </a:cubicBezTo>
                <a:cubicBezTo>
                  <a:pt x="576" y="4"/>
                  <a:pt x="575" y="4"/>
                  <a:pt x="573" y="5"/>
                </a:cubicBezTo>
                <a:cubicBezTo>
                  <a:pt x="565" y="14"/>
                  <a:pt x="565" y="14"/>
                  <a:pt x="565" y="14"/>
                </a:cubicBezTo>
                <a:lnTo>
                  <a:pt x="561" y="18"/>
                </a:lnTo>
                <a:close/>
                <a:moveTo>
                  <a:pt x="433" y="150"/>
                </a:moveTo>
                <a:cubicBezTo>
                  <a:pt x="434" y="150"/>
                  <a:pt x="435" y="151"/>
                  <a:pt x="435" y="151"/>
                </a:cubicBezTo>
                <a:cubicBezTo>
                  <a:pt x="436" y="151"/>
                  <a:pt x="437" y="150"/>
                  <a:pt x="438" y="150"/>
                </a:cubicBezTo>
                <a:cubicBezTo>
                  <a:pt x="470" y="117"/>
                  <a:pt x="470" y="117"/>
                  <a:pt x="470" y="117"/>
                </a:cubicBezTo>
                <a:cubicBezTo>
                  <a:pt x="471" y="116"/>
                  <a:pt x="471" y="114"/>
                  <a:pt x="470" y="113"/>
                </a:cubicBezTo>
                <a:cubicBezTo>
                  <a:pt x="469" y="112"/>
                  <a:pt x="467" y="112"/>
                  <a:pt x="466" y="113"/>
                </a:cubicBezTo>
                <a:cubicBezTo>
                  <a:pt x="433" y="145"/>
                  <a:pt x="433" y="145"/>
                  <a:pt x="433" y="145"/>
                </a:cubicBezTo>
                <a:cubicBezTo>
                  <a:pt x="432" y="147"/>
                  <a:pt x="432" y="148"/>
                  <a:pt x="433" y="150"/>
                </a:cubicBezTo>
                <a:close/>
                <a:moveTo>
                  <a:pt x="515" y="64"/>
                </a:moveTo>
                <a:cubicBezTo>
                  <a:pt x="475" y="104"/>
                  <a:pt x="475" y="104"/>
                  <a:pt x="475" y="104"/>
                </a:cubicBezTo>
                <a:cubicBezTo>
                  <a:pt x="474" y="105"/>
                  <a:pt x="474" y="107"/>
                  <a:pt x="475" y="108"/>
                </a:cubicBezTo>
                <a:cubicBezTo>
                  <a:pt x="476" y="109"/>
                  <a:pt x="476" y="109"/>
                  <a:pt x="477" y="109"/>
                </a:cubicBezTo>
                <a:cubicBezTo>
                  <a:pt x="478" y="109"/>
                  <a:pt x="479" y="109"/>
                  <a:pt x="479" y="108"/>
                </a:cubicBezTo>
                <a:cubicBezTo>
                  <a:pt x="519" y="68"/>
                  <a:pt x="519" y="68"/>
                  <a:pt x="519" y="68"/>
                </a:cubicBezTo>
                <a:cubicBezTo>
                  <a:pt x="520" y="67"/>
                  <a:pt x="520" y="65"/>
                  <a:pt x="519" y="64"/>
                </a:cubicBezTo>
                <a:cubicBezTo>
                  <a:pt x="518" y="63"/>
                  <a:pt x="516" y="63"/>
                  <a:pt x="515" y="64"/>
                </a:cubicBezTo>
                <a:close/>
                <a:moveTo>
                  <a:pt x="198" y="389"/>
                </a:moveTo>
                <a:cubicBezTo>
                  <a:pt x="401" y="186"/>
                  <a:pt x="401" y="186"/>
                  <a:pt x="401" y="186"/>
                </a:cubicBezTo>
                <a:cubicBezTo>
                  <a:pt x="402" y="185"/>
                  <a:pt x="402" y="183"/>
                  <a:pt x="401" y="182"/>
                </a:cubicBezTo>
                <a:cubicBezTo>
                  <a:pt x="400" y="181"/>
                  <a:pt x="398" y="181"/>
                  <a:pt x="397" y="182"/>
                </a:cubicBezTo>
                <a:cubicBezTo>
                  <a:pt x="194" y="385"/>
                  <a:pt x="194" y="385"/>
                  <a:pt x="194" y="385"/>
                </a:cubicBezTo>
                <a:cubicBezTo>
                  <a:pt x="193" y="386"/>
                  <a:pt x="193" y="388"/>
                  <a:pt x="194" y="389"/>
                </a:cubicBezTo>
                <a:cubicBezTo>
                  <a:pt x="195" y="390"/>
                  <a:pt x="195" y="390"/>
                  <a:pt x="196" y="390"/>
                </a:cubicBezTo>
                <a:cubicBezTo>
                  <a:pt x="197" y="390"/>
                  <a:pt x="198" y="390"/>
                  <a:pt x="198" y="389"/>
                </a:cubicBezTo>
                <a:close/>
                <a:moveTo>
                  <a:pt x="410" y="176"/>
                </a:moveTo>
                <a:cubicBezTo>
                  <a:pt x="411" y="176"/>
                  <a:pt x="412" y="176"/>
                  <a:pt x="412" y="175"/>
                </a:cubicBezTo>
                <a:cubicBezTo>
                  <a:pt x="428" y="159"/>
                  <a:pt x="428" y="159"/>
                  <a:pt x="428" y="159"/>
                </a:cubicBezTo>
                <a:cubicBezTo>
                  <a:pt x="430" y="158"/>
                  <a:pt x="430" y="156"/>
                  <a:pt x="428" y="155"/>
                </a:cubicBezTo>
                <a:cubicBezTo>
                  <a:pt x="427" y="153"/>
                  <a:pt x="425" y="153"/>
                  <a:pt x="424" y="155"/>
                </a:cubicBezTo>
                <a:cubicBezTo>
                  <a:pt x="408" y="171"/>
                  <a:pt x="408" y="171"/>
                  <a:pt x="408" y="171"/>
                </a:cubicBezTo>
                <a:cubicBezTo>
                  <a:pt x="407" y="172"/>
                  <a:pt x="407" y="174"/>
                  <a:pt x="408" y="175"/>
                </a:cubicBezTo>
                <a:cubicBezTo>
                  <a:pt x="408" y="176"/>
                  <a:pt x="409" y="176"/>
                  <a:pt x="410" y="176"/>
                </a:cubicBezTo>
                <a:close/>
                <a:moveTo>
                  <a:pt x="560" y="37"/>
                </a:moveTo>
                <a:cubicBezTo>
                  <a:pt x="560" y="38"/>
                  <a:pt x="561" y="38"/>
                  <a:pt x="562" y="38"/>
                </a:cubicBezTo>
                <a:cubicBezTo>
                  <a:pt x="563" y="38"/>
                  <a:pt x="564" y="38"/>
                  <a:pt x="564" y="37"/>
                </a:cubicBezTo>
                <a:cubicBezTo>
                  <a:pt x="584" y="17"/>
                  <a:pt x="584" y="17"/>
                  <a:pt x="584" y="17"/>
                </a:cubicBezTo>
                <a:cubicBezTo>
                  <a:pt x="586" y="16"/>
                  <a:pt x="586" y="14"/>
                  <a:pt x="584" y="13"/>
                </a:cubicBezTo>
                <a:cubicBezTo>
                  <a:pt x="583" y="11"/>
                  <a:pt x="581" y="11"/>
                  <a:pt x="580" y="13"/>
                </a:cubicBezTo>
                <a:cubicBezTo>
                  <a:pt x="560" y="33"/>
                  <a:pt x="560" y="33"/>
                  <a:pt x="560" y="33"/>
                </a:cubicBezTo>
                <a:cubicBezTo>
                  <a:pt x="559" y="34"/>
                  <a:pt x="559" y="36"/>
                  <a:pt x="560" y="37"/>
                </a:cubicBezTo>
                <a:close/>
                <a:moveTo>
                  <a:pt x="267" y="326"/>
                </a:moveTo>
                <a:cubicBezTo>
                  <a:pt x="267" y="326"/>
                  <a:pt x="266" y="326"/>
                  <a:pt x="266" y="326"/>
                </a:cubicBezTo>
                <a:cubicBezTo>
                  <a:pt x="265" y="327"/>
                  <a:pt x="265" y="327"/>
                  <a:pt x="265" y="327"/>
                </a:cubicBezTo>
                <a:cubicBezTo>
                  <a:pt x="264" y="329"/>
                  <a:pt x="264" y="331"/>
                  <a:pt x="265" y="332"/>
                </a:cubicBezTo>
                <a:cubicBezTo>
                  <a:pt x="266" y="332"/>
                  <a:pt x="267" y="333"/>
                  <a:pt x="267" y="333"/>
                </a:cubicBezTo>
                <a:cubicBezTo>
                  <a:pt x="268" y="333"/>
                  <a:pt x="269" y="332"/>
                  <a:pt x="270" y="332"/>
                </a:cubicBezTo>
                <a:cubicBezTo>
                  <a:pt x="271" y="331"/>
                  <a:pt x="271" y="331"/>
                  <a:pt x="271" y="331"/>
                </a:cubicBezTo>
                <a:cubicBezTo>
                  <a:pt x="271" y="330"/>
                  <a:pt x="271" y="330"/>
                  <a:pt x="271" y="330"/>
                </a:cubicBezTo>
                <a:cubicBezTo>
                  <a:pt x="271" y="330"/>
                  <a:pt x="272" y="330"/>
                  <a:pt x="272" y="330"/>
                </a:cubicBezTo>
                <a:cubicBezTo>
                  <a:pt x="478" y="123"/>
                  <a:pt x="478" y="123"/>
                  <a:pt x="478" y="123"/>
                </a:cubicBezTo>
                <a:cubicBezTo>
                  <a:pt x="479" y="122"/>
                  <a:pt x="479" y="120"/>
                  <a:pt x="478" y="119"/>
                </a:cubicBezTo>
                <a:cubicBezTo>
                  <a:pt x="477" y="118"/>
                  <a:pt x="475" y="118"/>
                  <a:pt x="474" y="119"/>
                </a:cubicBezTo>
                <a:cubicBezTo>
                  <a:pt x="267" y="325"/>
                  <a:pt x="267" y="325"/>
                  <a:pt x="267" y="325"/>
                </a:cubicBezTo>
                <a:cubicBezTo>
                  <a:pt x="267" y="325"/>
                  <a:pt x="267" y="326"/>
                  <a:pt x="267" y="326"/>
                </a:cubicBezTo>
                <a:close/>
                <a:moveTo>
                  <a:pt x="519" y="78"/>
                </a:moveTo>
                <a:cubicBezTo>
                  <a:pt x="518" y="77"/>
                  <a:pt x="516" y="77"/>
                  <a:pt x="515" y="78"/>
                </a:cubicBezTo>
                <a:cubicBezTo>
                  <a:pt x="483" y="110"/>
                  <a:pt x="483" y="110"/>
                  <a:pt x="483" y="110"/>
                </a:cubicBezTo>
                <a:cubicBezTo>
                  <a:pt x="482" y="111"/>
                  <a:pt x="482" y="113"/>
                  <a:pt x="483" y="114"/>
                </a:cubicBezTo>
                <a:cubicBezTo>
                  <a:pt x="483" y="115"/>
                  <a:pt x="484" y="115"/>
                  <a:pt x="485" y="115"/>
                </a:cubicBezTo>
                <a:cubicBezTo>
                  <a:pt x="486" y="115"/>
                  <a:pt x="487" y="115"/>
                  <a:pt x="487" y="114"/>
                </a:cubicBezTo>
                <a:cubicBezTo>
                  <a:pt x="519" y="82"/>
                  <a:pt x="519" y="82"/>
                  <a:pt x="519" y="82"/>
                </a:cubicBezTo>
                <a:cubicBezTo>
                  <a:pt x="520" y="81"/>
                  <a:pt x="520" y="79"/>
                  <a:pt x="519" y="78"/>
                </a:cubicBezTo>
                <a:close/>
                <a:moveTo>
                  <a:pt x="253" y="344"/>
                </a:moveTo>
                <a:cubicBezTo>
                  <a:pt x="252" y="343"/>
                  <a:pt x="250" y="343"/>
                  <a:pt x="248" y="344"/>
                </a:cubicBezTo>
                <a:cubicBezTo>
                  <a:pt x="196" y="396"/>
                  <a:pt x="196" y="396"/>
                  <a:pt x="196" y="396"/>
                </a:cubicBezTo>
                <a:cubicBezTo>
                  <a:pt x="195" y="398"/>
                  <a:pt x="195" y="400"/>
                  <a:pt x="196" y="401"/>
                </a:cubicBezTo>
                <a:cubicBezTo>
                  <a:pt x="197" y="401"/>
                  <a:pt x="198" y="402"/>
                  <a:pt x="198" y="402"/>
                </a:cubicBezTo>
                <a:cubicBezTo>
                  <a:pt x="199" y="402"/>
                  <a:pt x="200" y="401"/>
                  <a:pt x="200" y="401"/>
                </a:cubicBezTo>
                <a:cubicBezTo>
                  <a:pt x="253" y="348"/>
                  <a:pt x="253" y="348"/>
                  <a:pt x="253" y="348"/>
                </a:cubicBezTo>
                <a:cubicBezTo>
                  <a:pt x="254" y="347"/>
                  <a:pt x="254" y="345"/>
                  <a:pt x="253" y="344"/>
                </a:cubicBezTo>
                <a:close/>
                <a:moveTo>
                  <a:pt x="284" y="330"/>
                </a:moveTo>
                <a:cubicBezTo>
                  <a:pt x="285" y="330"/>
                  <a:pt x="286" y="329"/>
                  <a:pt x="287" y="329"/>
                </a:cubicBezTo>
                <a:cubicBezTo>
                  <a:pt x="478" y="137"/>
                  <a:pt x="478" y="137"/>
                  <a:pt x="478" y="137"/>
                </a:cubicBezTo>
                <a:cubicBezTo>
                  <a:pt x="480" y="136"/>
                  <a:pt x="480" y="134"/>
                  <a:pt x="478" y="132"/>
                </a:cubicBezTo>
                <a:cubicBezTo>
                  <a:pt x="477" y="131"/>
                  <a:pt x="475" y="131"/>
                  <a:pt x="474" y="132"/>
                </a:cubicBezTo>
                <a:cubicBezTo>
                  <a:pt x="282" y="324"/>
                  <a:pt x="282" y="324"/>
                  <a:pt x="282" y="324"/>
                </a:cubicBezTo>
                <a:cubicBezTo>
                  <a:pt x="281" y="325"/>
                  <a:pt x="281" y="327"/>
                  <a:pt x="282" y="329"/>
                </a:cubicBezTo>
                <a:cubicBezTo>
                  <a:pt x="283" y="329"/>
                  <a:pt x="284" y="330"/>
                  <a:pt x="284" y="330"/>
                </a:cubicBezTo>
                <a:close/>
                <a:moveTo>
                  <a:pt x="513" y="98"/>
                </a:moveTo>
                <a:cubicBezTo>
                  <a:pt x="512" y="97"/>
                  <a:pt x="510" y="97"/>
                  <a:pt x="509" y="98"/>
                </a:cubicBezTo>
                <a:cubicBezTo>
                  <a:pt x="506" y="100"/>
                  <a:pt x="506" y="100"/>
                  <a:pt x="506" y="100"/>
                </a:cubicBezTo>
                <a:cubicBezTo>
                  <a:pt x="493" y="114"/>
                  <a:pt x="493" y="114"/>
                  <a:pt x="493" y="114"/>
                </a:cubicBezTo>
                <a:cubicBezTo>
                  <a:pt x="492" y="115"/>
                  <a:pt x="492" y="117"/>
                  <a:pt x="493" y="118"/>
                </a:cubicBezTo>
                <a:cubicBezTo>
                  <a:pt x="493" y="119"/>
                  <a:pt x="494" y="119"/>
                  <a:pt x="495" y="119"/>
                </a:cubicBezTo>
                <a:cubicBezTo>
                  <a:pt x="496" y="119"/>
                  <a:pt x="497" y="119"/>
                  <a:pt x="497" y="118"/>
                </a:cubicBezTo>
                <a:cubicBezTo>
                  <a:pt x="503" y="112"/>
                  <a:pt x="503" y="112"/>
                  <a:pt x="503" y="112"/>
                </a:cubicBezTo>
                <a:cubicBezTo>
                  <a:pt x="513" y="102"/>
                  <a:pt x="513" y="102"/>
                  <a:pt x="513" y="102"/>
                </a:cubicBezTo>
                <a:cubicBezTo>
                  <a:pt x="514" y="101"/>
                  <a:pt x="514" y="99"/>
                  <a:pt x="513" y="98"/>
                </a:cubicBezTo>
                <a:close/>
                <a:moveTo>
                  <a:pt x="523" y="83"/>
                </a:moveTo>
                <a:cubicBezTo>
                  <a:pt x="513" y="94"/>
                  <a:pt x="513" y="94"/>
                  <a:pt x="513" y="94"/>
                </a:cubicBezTo>
                <a:cubicBezTo>
                  <a:pt x="512" y="95"/>
                  <a:pt x="512" y="97"/>
                  <a:pt x="513" y="98"/>
                </a:cubicBezTo>
                <a:cubicBezTo>
                  <a:pt x="514" y="98"/>
                  <a:pt x="514" y="99"/>
                  <a:pt x="515" y="99"/>
                </a:cubicBezTo>
                <a:cubicBezTo>
                  <a:pt x="516" y="99"/>
                  <a:pt x="517" y="98"/>
                  <a:pt x="517" y="98"/>
                </a:cubicBezTo>
                <a:cubicBezTo>
                  <a:pt x="528" y="88"/>
                  <a:pt x="528" y="88"/>
                  <a:pt x="528" y="88"/>
                </a:cubicBezTo>
                <a:cubicBezTo>
                  <a:pt x="529" y="86"/>
                  <a:pt x="529" y="84"/>
                  <a:pt x="528" y="83"/>
                </a:cubicBezTo>
                <a:cubicBezTo>
                  <a:pt x="527" y="82"/>
                  <a:pt x="525" y="82"/>
                  <a:pt x="523" y="83"/>
                </a:cubicBezTo>
                <a:close/>
                <a:moveTo>
                  <a:pt x="570" y="41"/>
                </a:moveTo>
                <a:cubicBezTo>
                  <a:pt x="571" y="41"/>
                  <a:pt x="571" y="42"/>
                  <a:pt x="572" y="42"/>
                </a:cubicBezTo>
                <a:cubicBezTo>
                  <a:pt x="573" y="42"/>
                  <a:pt x="574" y="41"/>
                  <a:pt x="574" y="41"/>
                </a:cubicBezTo>
                <a:cubicBezTo>
                  <a:pt x="604" y="11"/>
                  <a:pt x="604" y="11"/>
                  <a:pt x="604" y="11"/>
                </a:cubicBezTo>
                <a:cubicBezTo>
                  <a:pt x="605" y="10"/>
                  <a:pt x="605" y="8"/>
                  <a:pt x="604" y="7"/>
                </a:cubicBezTo>
                <a:cubicBezTo>
                  <a:pt x="603" y="6"/>
                  <a:pt x="601" y="6"/>
                  <a:pt x="599" y="7"/>
                </a:cubicBezTo>
                <a:cubicBezTo>
                  <a:pt x="570" y="36"/>
                  <a:pt x="570" y="36"/>
                  <a:pt x="570" y="36"/>
                </a:cubicBezTo>
                <a:cubicBezTo>
                  <a:pt x="569" y="38"/>
                  <a:pt x="569" y="40"/>
                  <a:pt x="570" y="41"/>
                </a:cubicBezTo>
                <a:close/>
                <a:moveTo>
                  <a:pt x="246" y="365"/>
                </a:moveTo>
                <a:cubicBezTo>
                  <a:pt x="245" y="363"/>
                  <a:pt x="243" y="363"/>
                  <a:pt x="242" y="365"/>
                </a:cubicBezTo>
                <a:cubicBezTo>
                  <a:pt x="205" y="402"/>
                  <a:pt x="205" y="402"/>
                  <a:pt x="205" y="402"/>
                </a:cubicBezTo>
                <a:cubicBezTo>
                  <a:pt x="203" y="403"/>
                  <a:pt x="203" y="405"/>
                  <a:pt x="205" y="406"/>
                </a:cubicBezTo>
                <a:cubicBezTo>
                  <a:pt x="205" y="407"/>
                  <a:pt x="206" y="407"/>
                  <a:pt x="207" y="407"/>
                </a:cubicBezTo>
                <a:cubicBezTo>
                  <a:pt x="207" y="407"/>
                  <a:pt x="208" y="407"/>
                  <a:pt x="209" y="406"/>
                </a:cubicBezTo>
                <a:cubicBezTo>
                  <a:pt x="246" y="369"/>
                  <a:pt x="246" y="369"/>
                  <a:pt x="246" y="369"/>
                </a:cubicBezTo>
                <a:cubicBezTo>
                  <a:pt x="248" y="368"/>
                  <a:pt x="248" y="366"/>
                  <a:pt x="246" y="365"/>
                </a:cubicBezTo>
                <a:close/>
                <a:moveTo>
                  <a:pt x="296" y="332"/>
                </a:moveTo>
                <a:cubicBezTo>
                  <a:pt x="296" y="332"/>
                  <a:pt x="297" y="332"/>
                  <a:pt x="298" y="332"/>
                </a:cubicBezTo>
                <a:cubicBezTo>
                  <a:pt x="305" y="324"/>
                  <a:pt x="305" y="324"/>
                  <a:pt x="305" y="324"/>
                </a:cubicBezTo>
                <a:cubicBezTo>
                  <a:pt x="491" y="138"/>
                  <a:pt x="491" y="138"/>
                  <a:pt x="491" y="138"/>
                </a:cubicBezTo>
                <a:cubicBezTo>
                  <a:pt x="493" y="137"/>
                  <a:pt x="493" y="135"/>
                  <a:pt x="491" y="133"/>
                </a:cubicBezTo>
                <a:cubicBezTo>
                  <a:pt x="490" y="132"/>
                  <a:pt x="488" y="132"/>
                  <a:pt x="487" y="133"/>
                </a:cubicBezTo>
                <a:cubicBezTo>
                  <a:pt x="302" y="318"/>
                  <a:pt x="302" y="318"/>
                  <a:pt x="302" y="318"/>
                </a:cubicBezTo>
                <a:cubicBezTo>
                  <a:pt x="293" y="327"/>
                  <a:pt x="293" y="327"/>
                  <a:pt x="293" y="327"/>
                </a:cubicBezTo>
                <a:cubicBezTo>
                  <a:pt x="292" y="328"/>
                  <a:pt x="292" y="330"/>
                  <a:pt x="293" y="332"/>
                </a:cubicBezTo>
                <a:cubicBezTo>
                  <a:pt x="294" y="332"/>
                  <a:pt x="295" y="332"/>
                  <a:pt x="296" y="332"/>
                </a:cubicBezTo>
                <a:close/>
                <a:moveTo>
                  <a:pt x="245" y="380"/>
                </a:moveTo>
                <a:cubicBezTo>
                  <a:pt x="244" y="379"/>
                  <a:pt x="242" y="379"/>
                  <a:pt x="241" y="380"/>
                </a:cubicBezTo>
                <a:cubicBezTo>
                  <a:pt x="214" y="406"/>
                  <a:pt x="214" y="406"/>
                  <a:pt x="214" y="406"/>
                </a:cubicBezTo>
                <a:cubicBezTo>
                  <a:pt x="213" y="407"/>
                  <a:pt x="213" y="409"/>
                  <a:pt x="214" y="411"/>
                </a:cubicBezTo>
                <a:cubicBezTo>
                  <a:pt x="215" y="411"/>
                  <a:pt x="216" y="412"/>
                  <a:pt x="216" y="412"/>
                </a:cubicBezTo>
                <a:cubicBezTo>
                  <a:pt x="217" y="412"/>
                  <a:pt x="218" y="411"/>
                  <a:pt x="219" y="411"/>
                </a:cubicBezTo>
                <a:cubicBezTo>
                  <a:pt x="245" y="384"/>
                  <a:pt x="245" y="384"/>
                  <a:pt x="245" y="384"/>
                </a:cubicBezTo>
                <a:cubicBezTo>
                  <a:pt x="246" y="383"/>
                  <a:pt x="246" y="381"/>
                  <a:pt x="245" y="380"/>
                </a:cubicBezTo>
                <a:close/>
                <a:moveTo>
                  <a:pt x="531" y="94"/>
                </a:moveTo>
                <a:cubicBezTo>
                  <a:pt x="532" y="95"/>
                  <a:pt x="532" y="95"/>
                  <a:pt x="533" y="95"/>
                </a:cubicBezTo>
                <a:cubicBezTo>
                  <a:pt x="534" y="95"/>
                  <a:pt x="535" y="95"/>
                  <a:pt x="535" y="94"/>
                </a:cubicBezTo>
                <a:cubicBezTo>
                  <a:pt x="538" y="91"/>
                  <a:pt x="538" y="91"/>
                  <a:pt x="538" y="91"/>
                </a:cubicBezTo>
                <a:cubicBezTo>
                  <a:pt x="539" y="90"/>
                  <a:pt x="539" y="88"/>
                  <a:pt x="538" y="87"/>
                </a:cubicBezTo>
                <a:cubicBezTo>
                  <a:pt x="537" y="85"/>
                  <a:pt x="535" y="85"/>
                  <a:pt x="534" y="87"/>
                </a:cubicBezTo>
                <a:cubicBezTo>
                  <a:pt x="531" y="90"/>
                  <a:pt x="531" y="90"/>
                  <a:pt x="531" y="90"/>
                </a:cubicBezTo>
                <a:cubicBezTo>
                  <a:pt x="530" y="91"/>
                  <a:pt x="530" y="93"/>
                  <a:pt x="531" y="94"/>
                </a:cubicBezTo>
                <a:close/>
                <a:moveTo>
                  <a:pt x="577" y="48"/>
                </a:moveTo>
                <a:cubicBezTo>
                  <a:pt x="577" y="49"/>
                  <a:pt x="578" y="49"/>
                  <a:pt x="579" y="49"/>
                </a:cubicBezTo>
                <a:cubicBezTo>
                  <a:pt x="580" y="49"/>
                  <a:pt x="581" y="49"/>
                  <a:pt x="581" y="48"/>
                </a:cubicBezTo>
                <a:cubicBezTo>
                  <a:pt x="618" y="12"/>
                  <a:pt x="618" y="12"/>
                  <a:pt x="618" y="12"/>
                </a:cubicBezTo>
                <a:cubicBezTo>
                  <a:pt x="619" y="10"/>
                  <a:pt x="619" y="8"/>
                  <a:pt x="618" y="7"/>
                </a:cubicBezTo>
                <a:cubicBezTo>
                  <a:pt x="616" y="6"/>
                  <a:pt x="615" y="6"/>
                  <a:pt x="613" y="7"/>
                </a:cubicBezTo>
                <a:cubicBezTo>
                  <a:pt x="577" y="44"/>
                  <a:pt x="577" y="44"/>
                  <a:pt x="577" y="44"/>
                </a:cubicBezTo>
                <a:cubicBezTo>
                  <a:pt x="576" y="45"/>
                  <a:pt x="576" y="47"/>
                  <a:pt x="577" y="48"/>
                </a:cubicBezTo>
                <a:close/>
                <a:moveTo>
                  <a:pt x="250" y="389"/>
                </a:moveTo>
                <a:cubicBezTo>
                  <a:pt x="248" y="388"/>
                  <a:pt x="247" y="388"/>
                  <a:pt x="245" y="389"/>
                </a:cubicBezTo>
                <a:cubicBezTo>
                  <a:pt x="223" y="412"/>
                  <a:pt x="223" y="412"/>
                  <a:pt x="223" y="412"/>
                </a:cubicBezTo>
                <a:cubicBezTo>
                  <a:pt x="222" y="413"/>
                  <a:pt x="222" y="415"/>
                  <a:pt x="223" y="416"/>
                </a:cubicBezTo>
                <a:cubicBezTo>
                  <a:pt x="223" y="417"/>
                  <a:pt x="224" y="417"/>
                  <a:pt x="225" y="417"/>
                </a:cubicBezTo>
                <a:cubicBezTo>
                  <a:pt x="226" y="417"/>
                  <a:pt x="227" y="417"/>
                  <a:pt x="227" y="416"/>
                </a:cubicBezTo>
                <a:cubicBezTo>
                  <a:pt x="250" y="394"/>
                  <a:pt x="250" y="394"/>
                  <a:pt x="250" y="394"/>
                </a:cubicBezTo>
                <a:cubicBezTo>
                  <a:pt x="251" y="392"/>
                  <a:pt x="251" y="390"/>
                  <a:pt x="250" y="389"/>
                </a:cubicBezTo>
                <a:close/>
                <a:moveTo>
                  <a:pt x="507" y="132"/>
                </a:moveTo>
                <a:cubicBezTo>
                  <a:pt x="506" y="131"/>
                  <a:pt x="504" y="131"/>
                  <a:pt x="502" y="132"/>
                </a:cubicBezTo>
                <a:cubicBezTo>
                  <a:pt x="314" y="320"/>
                  <a:pt x="314" y="320"/>
                  <a:pt x="314" y="320"/>
                </a:cubicBezTo>
                <a:cubicBezTo>
                  <a:pt x="313" y="321"/>
                  <a:pt x="313" y="323"/>
                  <a:pt x="314" y="324"/>
                </a:cubicBezTo>
                <a:cubicBezTo>
                  <a:pt x="315" y="325"/>
                  <a:pt x="316" y="325"/>
                  <a:pt x="317" y="325"/>
                </a:cubicBezTo>
                <a:cubicBezTo>
                  <a:pt x="317" y="325"/>
                  <a:pt x="318" y="325"/>
                  <a:pt x="319" y="324"/>
                </a:cubicBezTo>
                <a:cubicBezTo>
                  <a:pt x="507" y="136"/>
                  <a:pt x="507" y="136"/>
                  <a:pt x="507" y="136"/>
                </a:cubicBezTo>
                <a:cubicBezTo>
                  <a:pt x="508" y="135"/>
                  <a:pt x="508" y="133"/>
                  <a:pt x="507" y="132"/>
                </a:cubicBezTo>
                <a:close/>
                <a:moveTo>
                  <a:pt x="574" y="65"/>
                </a:moveTo>
                <a:cubicBezTo>
                  <a:pt x="574" y="66"/>
                  <a:pt x="575" y="66"/>
                  <a:pt x="576" y="66"/>
                </a:cubicBezTo>
                <a:cubicBezTo>
                  <a:pt x="577" y="66"/>
                  <a:pt x="577" y="66"/>
                  <a:pt x="578" y="65"/>
                </a:cubicBezTo>
                <a:cubicBezTo>
                  <a:pt x="633" y="10"/>
                  <a:pt x="633" y="10"/>
                  <a:pt x="633" y="10"/>
                </a:cubicBezTo>
                <a:cubicBezTo>
                  <a:pt x="634" y="9"/>
                  <a:pt x="634" y="7"/>
                  <a:pt x="633" y="6"/>
                </a:cubicBezTo>
                <a:cubicBezTo>
                  <a:pt x="632" y="5"/>
                  <a:pt x="630" y="5"/>
                  <a:pt x="628" y="6"/>
                </a:cubicBezTo>
                <a:cubicBezTo>
                  <a:pt x="574" y="61"/>
                  <a:pt x="574" y="61"/>
                  <a:pt x="574" y="61"/>
                </a:cubicBezTo>
                <a:cubicBezTo>
                  <a:pt x="572" y="62"/>
                  <a:pt x="572" y="64"/>
                  <a:pt x="574" y="65"/>
                </a:cubicBezTo>
                <a:close/>
                <a:moveTo>
                  <a:pt x="456" y="200"/>
                </a:moveTo>
                <a:cubicBezTo>
                  <a:pt x="456" y="200"/>
                  <a:pt x="457" y="200"/>
                  <a:pt x="458" y="200"/>
                </a:cubicBezTo>
                <a:cubicBezTo>
                  <a:pt x="506" y="151"/>
                  <a:pt x="506" y="151"/>
                  <a:pt x="506" y="151"/>
                </a:cubicBezTo>
                <a:cubicBezTo>
                  <a:pt x="506" y="151"/>
                  <a:pt x="507" y="150"/>
                  <a:pt x="507" y="150"/>
                </a:cubicBezTo>
                <a:cubicBezTo>
                  <a:pt x="507" y="150"/>
                  <a:pt x="507" y="150"/>
                  <a:pt x="508" y="150"/>
                </a:cubicBezTo>
                <a:cubicBezTo>
                  <a:pt x="510" y="147"/>
                  <a:pt x="510" y="147"/>
                  <a:pt x="510" y="147"/>
                </a:cubicBezTo>
                <a:cubicBezTo>
                  <a:pt x="511" y="146"/>
                  <a:pt x="511" y="144"/>
                  <a:pt x="510" y="143"/>
                </a:cubicBezTo>
                <a:cubicBezTo>
                  <a:pt x="509" y="142"/>
                  <a:pt x="507" y="142"/>
                  <a:pt x="506" y="143"/>
                </a:cubicBezTo>
                <a:cubicBezTo>
                  <a:pt x="503" y="145"/>
                  <a:pt x="503" y="145"/>
                  <a:pt x="503" y="145"/>
                </a:cubicBezTo>
                <a:cubicBezTo>
                  <a:pt x="503" y="145"/>
                  <a:pt x="503" y="146"/>
                  <a:pt x="503" y="146"/>
                </a:cubicBezTo>
                <a:cubicBezTo>
                  <a:pt x="502" y="146"/>
                  <a:pt x="502" y="146"/>
                  <a:pt x="502" y="147"/>
                </a:cubicBezTo>
                <a:cubicBezTo>
                  <a:pt x="453" y="195"/>
                  <a:pt x="453" y="195"/>
                  <a:pt x="453" y="195"/>
                </a:cubicBezTo>
                <a:cubicBezTo>
                  <a:pt x="452" y="196"/>
                  <a:pt x="452" y="198"/>
                  <a:pt x="453" y="200"/>
                </a:cubicBezTo>
                <a:cubicBezTo>
                  <a:pt x="454" y="200"/>
                  <a:pt x="455" y="200"/>
                  <a:pt x="456" y="200"/>
                </a:cubicBezTo>
                <a:close/>
                <a:moveTo>
                  <a:pt x="384" y="264"/>
                </a:moveTo>
                <a:cubicBezTo>
                  <a:pt x="326" y="322"/>
                  <a:pt x="326" y="322"/>
                  <a:pt x="326" y="322"/>
                </a:cubicBezTo>
                <a:cubicBezTo>
                  <a:pt x="325" y="323"/>
                  <a:pt x="325" y="325"/>
                  <a:pt x="326" y="326"/>
                </a:cubicBezTo>
                <a:cubicBezTo>
                  <a:pt x="327" y="327"/>
                  <a:pt x="328" y="327"/>
                  <a:pt x="329" y="327"/>
                </a:cubicBezTo>
                <a:cubicBezTo>
                  <a:pt x="329" y="327"/>
                  <a:pt x="330" y="327"/>
                  <a:pt x="331" y="326"/>
                </a:cubicBezTo>
                <a:cubicBezTo>
                  <a:pt x="388" y="269"/>
                  <a:pt x="388" y="269"/>
                  <a:pt x="388" y="269"/>
                </a:cubicBezTo>
                <a:cubicBezTo>
                  <a:pt x="390" y="268"/>
                  <a:pt x="390" y="266"/>
                  <a:pt x="388" y="264"/>
                </a:cubicBezTo>
                <a:cubicBezTo>
                  <a:pt x="387" y="263"/>
                  <a:pt x="385" y="263"/>
                  <a:pt x="384" y="264"/>
                </a:cubicBezTo>
                <a:close/>
                <a:moveTo>
                  <a:pt x="453" y="200"/>
                </a:moveTo>
                <a:cubicBezTo>
                  <a:pt x="452" y="199"/>
                  <a:pt x="450" y="199"/>
                  <a:pt x="448" y="200"/>
                </a:cubicBezTo>
                <a:cubicBezTo>
                  <a:pt x="389" y="260"/>
                  <a:pt x="389" y="260"/>
                  <a:pt x="389" y="260"/>
                </a:cubicBezTo>
                <a:cubicBezTo>
                  <a:pt x="387" y="261"/>
                  <a:pt x="387" y="263"/>
                  <a:pt x="389" y="264"/>
                </a:cubicBezTo>
                <a:cubicBezTo>
                  <a:pt x="389" y="265"/>
                  <a:pt x="390" y="265"/>
                  <a:pt x="391" y="265"/>
                </a:cubicBezTo>
                <a:cubicBezTo>
                  <a:pt x="392" y="265"/>
                  <a:pt x="392" y="265"/>
                  <a:pt x="393" y="264"/>
                </a:cubicBezTo>
                <a:cubicBezTo>
                  <a:pt x="453" y="204"/>
                  <a:pt x="453" y="204"/>
                  <a:pt x="453" y="204"/>
                </a:cubicBezTo>
                <a:cubicBezTo>
                  <a:pt x="454" y="203"/>
                  <a:pt x="454" y="201"/>
                  <a:pt x="453" y="200"/>
                </a:cubicBezTo>
                <a:close/>
                <a:moveTo>
                  <a:pt x="593" y="56"/>
                </a:moveTo>
                <a:cubicBezTo>
                  <a:pt x="586" y="62"/>
                  <a:pt x="586" y="62"/>
                  <a:pt x="586" y="62"/>
                </a:cubicBezTo>
                <a:cubicBezTo>
                  <a:pt x="586" y="62"/>
                  <a:pt x="586" y="62"/>
                  <a:pt x="586" y="62"/>
                </a:cubicBezTo>
                <a:cubicBezTo>
                  <a:pt x="581" y="67"/>
                  <a:pt x="581" y="67"/>
                  <a:pt x="581" y="67"/>
                </a:cubicBezTo>
                <a:cubicBezTo>
                  <a:pt x="581" y="67"/>
                  <a:pt x="581" y="68"/>
                  <a:pt x="581" y="68"/>
                </a:cubicBezTo>
                <a:cubicBezTo>
                  <a:pt x="581" y="68"/>
                  <a:pt x="580" y="68"/>
                  <a:pt x="580" y="68"/>
                </a:cubicBezTo>
                <a:cubicBezTo>
                  <a:pt x="577" y="72"/>
                  <a:pt x="577" y="72"/>
                  <a:pt x="577" y="72"/>
                </a:cubicBezTo>
                <a:cubicBezTo>
                  <a:pt x="576" y="73"/>
                  <a:pt x="576" y="75"/>
                  <a:pt x="577" y="76"/>
                </a:cubicBezTo>
                <a:cubicBezTo>
                  <a:pt x="578" y="77"/>
                  <a:pt x="578" y="77"/>
                  <a:pt x="579" y="77"/>
                </a:cubicBezTo>
                <a:cubicBezTo>
                  <a:pt x="580" y="77"/>
                  <a:pt x="581" y="77"/>
                  <a:pt x="581" y="76"/>
                </a:cubicBezTo>
                <a:cubicBezTo>
                  <a:pt x="584" y="73"/>
                  <a:pt x="584" y="73"/>
                  <a:pt x="584" y="73"/>
                </a:cubicBezTo>
                <a:cubicBezTo>
                  <a:pt x="585" y="73"/>
                  <a:pt x="585" y="72"/>
                  <a:pt x="585" y="72"/>
                </a:cubicBezTo>
                <a:cubicBezTo>
                  <a:pt x="585" y="72"/>
                  <a:pt x="585" y="72"/>
                  <a:pt x="586" y="72"/>
                </a:cubicBezTo>
                <a:cubicBezTo>
                  <a:pt x="597" y="60"/>
                  <a:pt x="597" y="60"/>
                  <a:pt x="597" y="60"/>
                </a:cubicBezTo>
                <a:cubicBezTo>
                  <a:pt x="647" y="10"/>
                  <a:pt x="647" y="10"/>
                  <a:pt x="647" y="10"/>
                </a:cubicBezTo>
                <a:cubicBezTo>
                  <a:pt x="648" y="9"/>
                  <a:pt x="648" y="7"/>
                  <a:pt x="647" y="6"/>
                </a:cubicBezTo>
                <a:cubicBezTo>
                  <a:pt x="646" y="5"/>
                  <a:pt x="644" y="5"/>
                  <a:pt x="643" y="6"/>
                </a:cubicBezTo>
                <a:cubicBezTo>
                  <a:pt x="594" y="54"/>
                  <a:pt x="594" y="54"/>
                  <a:pt x="594" y="54"/>
                </a:cubicBezTo>
                <a:lnTo>
                  <a:pt x="593" y="56"/>
                </a:lnTo>
                <a:close/>
                <a:moveTo>
                  <a:pt x="255" y="397"/>
                </a:moveTo>
                <a:cubicBezTo>
                  <a:pt x="254" y="396"/>
                  <a:pt x="252" y="396"/>
                  <a:pt x="251" y="397"/>
                </a:cubicBezTo>
                <a:cubicBezTo>
                  <a:pt x="232" y="416"/>
                  <a:pt x="232" y="416"/>
                  <a:pt x="232" y="416"/>
                </a:cubicBezTo>
                <a:cubicBezTo>
                  <a:pt x="231" y="418"/>
                  <a:pt x="231" y="420"/>
                  <a:pt x="232" y="421"/>
                </a:cubicBezTo>
                <a:cubicBezTo>
                  <a:pt x="233" y="421"/>
                  <a:pt x="234" y="422"/>
                  <a:pt x="234" y="422"/>
                </a:cubicBezTo>
                <a:cubicBezTo>
                  <a:pt x="235" y="422"/>
                  <a:pt x="236" y="421"/>
                  <a:pt x="237" y="421"/>
                </a:cubicBezTo>
                <a:cubicBezTo>
                  <a:pt x="255" y="402"/>
                  <a:pt x="255" y="402"/>
                  <a:pt x="255" y="402"/>
                </a:cubicBezTo>
                <a:cubicBezTo>
                  <a:pt x="257" y="401"/>
                  <a:pt x="257" y="399"/>
                  <a:pt x="255" y="397"/>
                </a:cubicBezTo>
                <a:close/>
                <a:moveTo>
                  <a:pt x="435" y="235"/>
                </a:moveTo>
                <a:cubicBezTo>
                  <a:pt x="436" y="235"/>
                  <a:pt x="436" y="235"/>
                  <a:pt x="437" y="234"/>
                </a:cubicBezTo>
                <a:cubicBezTo>
                  <a:pt x="465" y="207"/>
                  <a:pt x="465" y="207"/>
                  <a:pt x="465" y="207"/>
                </a:cubicBezTo>
                <a:cubicBezTo>
                  <a:pt x="465" y="207"/>
                  <a:pt x="465" y="207"/>
                  <a:pt x="465" y="207"/>
                </a:cubicBezTo>
                <a:cubicBezTo>
                  <a:pt x="465" y="207"/>
                  <a:pt x="465" y="207"/>
                  <a:pt x="465" y="207"/>
                </a:cubicBezTo>
                <a:cubicBezTo>
                  <a:pt x="465" y="207"/>
                  <a:pt x="465" y="206"/>
                  <a:pt x="465" y="206"/>
                </a:cubicBezTo>
                <a:cubicBezTo>
                  <a:pt x="465" y="206"/>
                  <a:pt x="465" y="206"/>
                  <a:pt x="465" y="206"/>
                </a:cubicBezTo>
                <a:cubicBezTo>
                  <a:pt x="473" y="198"/>
                  <a:pt x="473" y="198"/>
                  <a:pt x="473" y="198"/>
                </a:cubicBezTo>
                <a:cubicBezTo>
                  <a:pt x="474" y="197"/>
                  <a:pt x="474" y="195"/>
                  <a:pt x="473" y="194"/>
                </a:cubicBezTo>
                <a:cubicBezTo>
                  <a:pt x="472" y="192"/>
                  <a:pt x="470" y="192"/>
                  <a:pt x="469" y="194"/>
                </a:cubicBezTo>
                <a:cubicBezTo>
                  <a:pt x="460" y="202"/>
                  <a:pt x="460" y="202"/>
                  <a:pt x="460" y="202"/>
                </a:cubicBezTo>
                <a:cubicBezTo>
                  <a:pt x="460" y="202"/>
                  <a:pt x="460" y="202"/>
                  <a:pt x="460" y="202"/>
                </a:cubicBezTo>
                <a:cubicBezTo>
                  <a:pt x="460" y="202"/>
                  <a:pt x="460" y="202"/>
                  <a:pt x="460" y="202"/>
                </a:cubicBezTo>
                <a:cubicBezTo>
                  <a:pt x="460" y="202"/>
                  <a:pt x="460" y="202"/>
                  <a:pt x="460" y="202"/>
                </a:cubicBezTo>
                <a:cubicBezTo>
                  <a:pt x="433" y="230"/>
                  <a:pt x="433" y="230"/>
                  <a:pt x="433" y="230"/>
                </a:cubicBezTo>
                <a:cubicBezTo>
                  <a:pt x="431" y="231"/>
                  <a:pt x="431" y="233"/>
                  <a:pt x="433" y="234"/>
                </a:cubicBezTo>
                <a:cubicBezTo>
                  <a:pt x="433" y="235"/>
                  <a:pt x="434" y="235"/>
                  <a:pt x="435" y="235"/>
                </a:cubicBezTo>
                <a:close/>
                <a:moveTo>
                  <a:pt x="476" y="193"/>
                </a:moveTo>
                <a:cubicBezTo>
                  <a:pt x="477" y="193"/>
                  <a:pt x="478" y="193"/>
                  <a:pt x="479" y="193"/>
                </a:cubicBezTo>
                <a:cubicBezTo>
                  <a:pt x="513" y="159"/>
                  <a:pt x="513" y="159"/>
                  <a:pt x="513" y="159"/>
                </a:cubicBezTo>
                <a:cubicBezTo>
                  <a:pt x="514" y="157"/>
                  <a:pt x="514" y="155"/>
                  <a:pt x="513" y="154"/>
                </a:cubicBezTo>
                <a:cubicBezTo>
                  <a:pt x="511" y="153"/>
                  <a:pt x="509" y="153"/>
                  <a:pt x="508" y="154"/>
                </a:cubicBezTo>
                <a:cubicBezTo>
                  <a:pt x="474" y="188"/>
                  <a:pt x="474" y="188"/>
                  <a:pt x="474" y="188"/>
                </a:cubicBezTo>
                <a:cubicBezTo>
                  <a:pt x="473" y="189"/>
                  <a:pt x="473" y="191"/>
                  <a:pt x="474" y="193"/>
                </a:cubicBezTo>
                <a:cubicBezTo>
                  <a:pt x="475" y="193"/>
                  <a:pt x="476" y="193"/>
                  <a:pt x="476" y="193"/>
                </a:cubicBezTo>
                <a:close/>
                <a:moveTo>
                  <a:pt x="569" y="98"/>
                </a:moveTo>
                <a:cubicBezTo>
                  <a:pt x="569" y="99"/>
                  <a:pt x="570" y="99"/>
                  <a:pt x="571" y="99"/>
                </a:cubicBezTo>
                <a:cubicBezTo>
                  <a:pt x="572" y="99"/>
                  <a:pt x="573" y="99"/>
                  <a:pt x="573" y="98"/>
                </a:cubicBezTo>
                <a:cubicBezTo>
                  <a:pt x="663" y="8"/>
                  <a:pt x="663" y="8"/>
                  <a:pt x="663" y="8"/>
                </a:cubicBezTo>
                <a:cubicBezTo>
                  <a:pt x="664" y="7"/>
                  <a:pt x="664" y="5"/>
                  <a:pt x="663" y="4"/>
                </a:cubicBezTo>
                <a:cubicBezTo>
                  <a:pt x="662" y="2"/>
                  <a:pt x="660" y="2"/>
                  <a:pt x="659" y="4"/>
                </a:cubicBezTo>
                <a:cubicBezTo>
                  <a:pt x="569" y="94"/>
                  <a:pt x="569" y="94"/>
                  <a:pt x="569" y="94"/>
                </a:cubicBezTo>
                <a:cubicBezTo>
                  <a:pt x="568" y="95"/>
                  <a:pt x="568" y="97"/>
                  <a:pt x="569" y="98"/>
                </a:cubicBezTo>
                <a:close/>
                <a:moveTo>
                  <a:pt x="388" y="283"/>
                </a:moveTo>
                <a:cubicBezTo>
                  <a:pt x="389" y="282"/>
                  <a:pt x="389" y="280"/>
                  <a:pt x="388" y="279"/>
                </a:cubicBezTo>
                <a:cubicBezTo>
                  <a:pt x="387" y="278"/>
                  <a:pt x="385" y="278"/>
                  <a:pt x="384" y="279"/>
                </a:cubicBezTo>
                <a:cubicBezTo>
                  <a:pt x="367" y="295"/>
                  <a:pt x="367" y="295"/>
                  <a:pt x="367" y="295"/>
                </a:cubicBezTo>
                <a:cubicBezTo>
                  <a:pt x="366" y="297"/>
                  <a:pt x="366" y="299"/>
                  <a:pt x="367" y="300"/>
                </a:cubicBezTo>
                <a:cubicBezTo>
                  <a:pt x="368" y="300"/>
                  <a:pt x="368" y="301"/>
                  <a:pt x="369" y="301"/>
                </a:cubicBezTo>
                <a:cubicBezTo>
                  <a:pt x="370" y="301"/>
                  <a:pt x="371" y="300"/>
                  <a:pt x="371" y="300"/>
                </a:cubicBezTo>
                <a:lnTo>
                  <a:pt x="388" y="283"/>
                </a:lnTo>
                <a:close/>
                <a:moveTo>
                  <a:pt x="428" y="243"/>
                </a:moveTo>
                <a:cubicBezTo>
                  <a:pt x="428" y="243"/>
                  <a:pt x="428" y="243"/>
                  <a:pt x="428" y="243"/>
                </a:cubicBezTo>
                <a:cubicBezTo>
                  <a:pt x="429" y="242"/>
                  <a:pt x="429" y="242"/>
                  <a:pt x="429" y="242"/>
                </a:cubicBezTo>
                <a:cubicBezTo>
                  <a:pt x="430" y="241"/>
                  <a:pt x="430" y="239"/>
                  <a:pt x="429" y="238"/>
                </a:cubicBezTo>
                <a:cubicBezTo>
                  <a:pt x="428" y="237"/>
                  <a:pt x="426" y="237"/>
                  <a:pt x="425" y="238"/>
                </a:cubicBezTo>
                <a:cubicBezTo>
                  <a:pt x="424" y="239"/>
                  <a:pt x="424" y="239"/>
                  <a:pt x="424" y="239"/>
                </a:cubicBezTo>
                <a:cubicBezTo>
                  <a:pt x="424" y="239"/>
                  <a:pt x="424" y="239"/>
                  <a:pt x="423" y="239"/>
                </a:cubicBezTo>
                <a:cubicBezTo>
                  <a:pt x="423" y="239"/>
                  <a:pt x="423" y="239"/>
                  <a:pt x="423" y="240"/>
                </a:cubicBezTo>
                <a:cubicBezTo>
                  <a:pt x="418" y="245"/>
                  <a:pt x="418" y="245"/>
                  <a:pt x="418" y="245"/>
                </a:cubicBezTo>
                <a:cubicBezTo>
                  <a:pt x="417" y="246"/>
                  <a:pt x="417" y="248"/>
                  <a:pt x="418" y="249"/>
                </a:cubicBezTo>
                <a:cubicBezTo>
                  <a:pt x="418" y="250"/>
                  <a:pt x="419" y="250"/>
                  <a:pt x="420" y="250"/>
                </a:cubicBezTo>
                <a:cubicBezTo>
                  <a:pt x="421" y="250"/>
                  <a:pt x="422" y="250"/>
                  <a:pt x="422" y="249"/>
                </a:cubicBezTo>
                <a:cubicBezTo>
                  <a:pt x="427" y="244"/>
                  <a:pt x="427" y="244"/>
                  <a:pt x="427" y="244"/>
                </a:cubicBezTo>
                <a:cubicBezTo>
                  <a:pt x="427" y="244"/>
                  <a:pt x="427" y="244"/>
                  <a:pt x="428" y="243"/>
                </a:cubicBezTo>
                <a:close/>
                <a:moveTo>
                  <a:pt x="269" y="398"/>
                </a:moveTo>
                <a:cubicBezTo>
                  <a:pt x="268" y="397"/>
                  <a:pt x="266" y="397"/>
                  <a:pt x="265" y="398"/>
                </a:cubicBezTo>
                <a:cubicBezTo>
                  <a:pt x="244" y="418"/>
                  <a:pt x="244" y="418"/>
                  <a:pt x="244" y="418"/>
                </a:cubicBezTo>
                <a:cubicBezTo>
                  <a:pt x="243" y="419"/>
                  <a:pt x="243" y="421"/>
                  <a:pt x="244" y="423"/>
                </a:cubicBezTo>
                <a:cubicBezTo>
                  <a:pt x="245" y="423"/>
                  <a:pt x="246" y="424"/>
                  <a:pt x="246" y="424"/>
                </a:cubicBezTo>
                <a:cubicBezTo>
                  <a:pt x="247" y="424"/>
                  <a:pt x="248" y="423"/>
                  <a:pt x="249" y="423"/>
                </a:cubicBezTo>
                <a:cubicBezTo>
                  <a:pt x="269" y="402"/>
                  <a:pt x="269" y="402"/>
                  <a:pt x="269" y="402"/>
                </a:cubicBezTo>
                <a:cubicBezTo>
                  <a:pt x="270" y="401"/>
                  <a:pt x="270" y="399"/>
                  <a:pt x="269" y="398"/>
                </a:cubicBezTo>
                <a:close/>
                <a:moveTo>
                  <a:pt x="338" y="334"/>
                </a:moveTo>
                <a:cubicBezTo>
                  <a:pt x="348" y="324"/>
                  <a:pt x="348" y="324"/>
                  <a:pt x="348" y="324"/>
                </a:cubicBezTo>
                <a:cubicBezTo>
                  <a:pt x="349" y="322"/>
                  <a:pt x="349" y="320"/>
                  <a:pt x="348" y="319"/>
                </a:cubicBezTo>
                <a:cubicBezTo>
                  <a:pt x="346" y="318"/>
                  <a:pt x="345" y="318"/>
                  <a:pt x="343" y="319"/>
                </a:cubicBezTo>
                <a:cubicBezTo>
                  <a:pt x="333" y="329"/>
                  <a:pt x="333" y="329"/>
                  <a:pt x="333" y="329"/>
                </a:cubicBezTo>
                <a:cubicBezTo>
                  <a:pt x="332" y="330"/>
                  <a:pt x="332" y="332"/>
                  <a:pt x="333" y="334"/>
                </a:cubicBezTo>
                <a:cubicBezTo>
                  <a:pt x="334" y="334"/>
                  <a:pt x="335" y="335"/>
                  <a:pt x="335" y="335"/>
                </a:cubicBezTo>
                <a:cubicBezTo>
                  <a:pt x="336" y="335"/>
                  <a:pt x="337" y="334"/>
                  <a:pt x="338" y="334"/>
                </a:cubicBezTo>
                <a:close/>
                <a:moveTo>
                  <a:pt x="336" y="348"/>
                </a:moveTo>
                <a:cubicBezTo>
                  <a:pt x="336" y="348"/>
                  <a:pt x="337" y="348"/>
                  <a:pt x="338" y="347"/>
                </a:cubicBezTo>
                <a:cubicBezTo>
                  <a:pt x="350" y="336"/>
                  <a:pt x="350" y="336"/>
                  <a:pt x="350" y="336"/>
                </a:cubicBezTo>
                <a:cubicBezTo>
                  <a:pt x="351" y="334"/>
                  <a:pt x="351" y="332"/>
                  <a:pt x="350" y="331"/>
                </a:cubicBezTo>
                <a:cubicBezTo>
                  <a:pt x="348" y="330"/>
                  <a:pt x="346" y="330"/>
                  <a:pt x="345" y="331"/>
                </a:cubicBezTo>
                <a:cubicBezTo>
                  <a:pt x="333" y="343"/>
                  <a:pt x="333" y="343"/>
                  <a:pt x="333" y="343"/>
                </a:cubicBezTo>
                <a:cubicBezTo>
                  <a:pt x="332" y="344"/>
                  <a:pt x="332" y="346"/>
                  <a:pt x="333" y="347"/>
                </a:cubicBezTo>
                <a:cubicBezTo>
                  <a:pt x="334" y="348"/>
                  <a:pt x="335" y="348"/>
                  <a:pt x="336" y="348"/>
                </a:cubicBezTo>
                <a:close/>
                <a:moveTo>
                  <a:pt x="570" y="111"/>
                </a:moveTo>
                <a:cubicBezTo>
                  <a:pt x="571" y="111"/>
                  <a:pt x="572" y="112"/>
                  <a:pt x="572" y="112"/>
                </a:cubicBezTo>
                <a:cubicBezTo>
                  <a:pt x="573" y="112"/>
                  <a:pt x="574" y="111"/>
                  <a:pt x="575" y="111"/>
                </a:cubicBezTo>
                <a:cubicBezTo>
                  <a:pt x="678" y="7"/>
                  <a:pt x="678" y="7"/>
                  <a:pt x="678" y="7"/>
                </a:cubicBezTo>
                <a:cubicBezTo>
                  <a:pt x="679" y="6"/>
                  <a:pt x="679" y="4"/>
                  <a:pt x="678" y="3"/>
                </a:cubicBezTo>
                <a:cubicBezTo>
                  <a:pt x="677" y="1"/>
                  <a:pt x="675" y="1"/>
                  <a:pt x="674" y="3"/>
                </a:cubicBezTo>
                <a:cubicBezTo>
                  <a:pt x="570" y="106"/>
                  <a:pt x="570" y="106"/>
                  <a:pt x="570" y="106"/>
                </a:cubicBezTo>
                <a:cubicBezTo>
                  <a:pt x="569" y="108"/>
                  <a:pt x="569" y="109"/>
                  <a:pt x="570" y="111"/>
                </a:cubicBezTo>
                <a:close/>
                <a:moveTo>
                  <a:pt x="523" y="158"/>
                </a:moveTo>
                <a:cubicBezTo>
                  <a:pt x="522" y="157"/>
                  <a:pt x="520" y="157"/>
                  <a:pt x="518" y="158"/>
                </a:cubicBezTo>
                <a:cubicBezTo>
                  <a:pt x="491" y="185"/>
                  <a:pt x="491" y="185"/>
                  <a:pt x="491" y="185"/>
                </a:cubicBezTo>
                <a:cubicBezTo>
                  <a:pt x="488" y="189"/>
                  <a:pt x="488" y="189"/>
                  <a:pt x="488" y="189"/>
                </a:cubicBezTo>
                <a:cubicBezTo>
                  <a:pt x="481" y="196"/>
                  <a:pt x="481" y="196"/>
                  <a:pt x="481" y="196"/>
                </a:cubicBezTo>
                <a:cubicBezTo>
                  <a:pt x="479" y="197"/>
                  <a:pt x="479" y="199"/>
                  <a:pt x="481" y="200"/>
                </a:cubicBezTo>
                <a:cubicBezTo>
                  <a:pt x="481" y="201"/>
                  <a:pt x="482" y="201"/>
                  <a:pt x="483" y="201"/>
                </a:cubicBezTo>
                <a:cubicBezTo>
                  <a:pt x="484" y="201"/>
                  <a:pt x="484" y="201"/>
                  <a:pt x="485" y="200"/>
                </a:cubicBezTo>
                <a:cubicBezTo>
                  <a:pt x="523" y="162"/>
                  <a:pt x="523" y="162"/>
                  <a:pt x="523" y="162"/>
                </a:cubicBezTo>
                <a:cubicBezTo>
                  <a:pt x="524" y="161"/>
                  <a:pt x="524" y="159"/>
                  <a:pt x="523" y="158"/>
                </a:cubicBezTo>
                <a:close/>
                <a:moveTo>
                  <a:pt x="303" y="378"/>
                </a:moveTo>
                <a:cubicBezTo>
                  <a:pt x="302" y="377"/>
                  <a:pt x="300" y="377"/>
                  <a:pt x="298" y="378"/>
                </a:cubicBezTo>
                <a:cubicBezTo>
                  <a:pt x="258" y="419"/>
                  <a:pt x="258" y="419"/>
                  <a:pt x="258" y="419"/>
                </a:cubicBezTo>
                <a:cubicBezTo>
                  <a:pt x="256" y="420"/>
                  <a:pt x="256" y="422"/>
                  <a:pt x="258" y="423"/>
                </a:cubicBezTo>
                <a:cubicBezTo>
                  <a:pt x="258" y="424"/>
                  <a:pt x="259" y="424"/>
                  <a:pt x="260" y="424"/>
                </a:cubicBezTo>
                <a:cubicBezTo>
                  <a:pt x="261" y="424"/>
                  <a:pt x="261" y="424"/>
                  <a:pt x="262" y="423"/>
                </a:cubicBezTo>
                <a:cubicBezTo>
                  <a:pt x="303" y="382"/>
                  <a:pt x="303" y="382"/>
                  <a:pt x="303" y="382"/>
                </a:cubicBezTo>
                <a:cubicBezTo>
                  <a:pt x="304" y="381"/>
                  <a:pt x="304" y="379"/>
                  <a:pt x="303" y="378"/>
                </a:cubicBezTo>
                <a:close/>
                <a:moveTo>
                  <a:pt x="458" y="225"/>
                </a:moveTo>
                <a:cubicBezTo>
                  <a:pt x="459" y="225"/>
                  <a:pt x="460" y="225"/>
                  <a:pt x="461" y="225"/>
                </a:cubicBezTo>
                <a:cubicBezTo>
                  <a:pt x="469" y="216"/>
                  <a:pt x="469" y="216"/>
                  <a:pt x="469" y="216"/>
                </a:cubicBezTo>
                <a:cubicBezTo>
                  <a:pt x="470" y="215"/>
                  <a:pt x="470" y="213"/>
                  <a:pt x="469" y="212"/>
                </a:cubicBezTo>
                <a:cubicBezTo>
                  <a:pt x="468" y="211"/>
                  <a:pt x="466" y="211"/>
                  <a:pt x="465" y="212"/>
                </a:cubicBezTo>
                <a:cubicBezTo>
                  <a:pt x="456" y="220"/>
                  <a:pt x="456" y="220"/>
                  <a:pt x="456" y="220"/>
                </a:cubicBezTo>
                <a:cubicBezTo>
                  <a:pt x="455" y="221"/>
                  <a:pt x="455" y="223"/>
                  <a:pt x="456" y="225"/>
                </a:cubicBezTo>
                <a:cubicBezTo>
                  <a:pt x="457" y="225"/>
                  <a:pt x="458" y="225"/>
                  <a:pt x="458" y="225"/>
                </a:cubicBezTo>
                <a:close/>
                <a:moveTo>
                  <a:pt x="466" y="232"/>
                </a:moveTo>
                <a:cubicBezTo>
                  <a:pt x="467" y="232"/>
                  <a:pt x="468" y="231"/>
                  <a:pt x="468" y="231"/>
                </a:cubicBezTo>
                <a:cubicBezTo>
                  <a:pt x="478" y="221"/>
                  <a:pt x="478" y="221"/>
                  <a:pt x="478" y="221"/>
                </a:cubicBezTo>
                <a:cubicBezTo>
                  <a:pt x="478" y="221"/>
                  <a:pt x="478" y="221"/>
                  <a:pt x="478" y="221"/>
                </a:cubicBezTo>
                <a:cubicBezTo>
                  <a:pt x="478" y="221"/>
                  <a:pt x="479" y="221"/>
                  <a:pt x="479" y="221"/>
                </a:cubicBezTo>
                <a:cubicBezTo>
                  <a:pt x="483" y="216"/>
                  <a:pt x="483" y="216"/>
                  <a:pt x="483" y="216"/>
                </a:cubicBezTo>
                <a:cubicBezTo>
                  <a:pt x="484" y="215"/>
                  <a:pt x="484" y="213"/>
                  <a:pt x="483" y="212"/>
                </a:cubicBezTo>
                <a:cubicBezTo>
                  <a:pt x="482" y="211"/>
                  <a:pt x="480" y="211"/>
                  <a:pt x="478" y="212"/>
                </a:cubicBezTo>
                <a:cubicBezTo>
                  <a:pt x="474" y="216"/>
                  <a:pt x="474" y="216"/>
                  <a:pt x="474" y="216"/>
                </a:cubicBezTo>
                <a:cubicBezTo>
                  <a:pt x="474" y="216"/>
                  <a:pt x="474" y="216"/>
                  <a:pt x="474" y="217"/>
                </a:cubicBezTo>
                <a:cubicBezTo>
                  <a:pt x="474" y="217"/>
                  <a:pt x="474" y="217"/>
                  <a:pt x="474" y="217"/>
                </a:cubicBezTo>
                <a:cubicBezTo>
                  <a:pt x="464" y="227"/>
                  <a:pt x="464" y="227"/>
                  <a:pt x="464" y="227"/>
                </a:cubicBezTo>
                <a:cubicBezTo>
                  <a:pt x="463" y="228"/>
                  <a:pt x="463" y="230"/>
                  <a:pt x="464" y="231"/>
                </a:cubicBezTo>
                <a:cubicBezTo>
                  <a:pt x="465" y="231"/>
                  <a:pt x="465" y="232"/>
                  <a:pt x="466" y="232"/>
                </a:cubicBezTo>
                <a:close/>
                <a:moveTo>
                  <a:pt x="316" y="382"/>
                </a:moveTo>
                <a:cubicBezTo>
                  <a:pt x="317" y="382"/>
                  <a:pt x="318" y="382"/>
                  <a:pt x="318" y="381"/>
                </a:cubicBezTo>
                <a:cubicBezTo>
                  <a:pt x="327" y="373"/>
                  <a:pt x="327" y="373"/>
                  <a:pt x="327" y="373"/>
                </a:cubicBezTo>
                <a:cubicBezTo>
                  <a:pt x="328" y="371"/>
                  <a:pt x="328" y="369"/>
                  <a:pt x="327" y="368"/>
                </a:cubicBezTo>
                <a:cubicBezTo>
                  <a:pt x="325" y="367"/>
                  <a:pt x="323" y="367"/>
                  <a:pt x="322" y="368"/>
                </a:cubicBezTo>
                <a:cubicBezTo>
                  <a:pt x="314" y="377"/>
                  <a:pt x="314" y="377"/>
                  <a:pt x="314" y="377"/>
                </a:cubicBezTo>
                <a:cubicBezTo>
                  <a:pt x="313" y="378"/>
                  <a:pt x="313" y="380"/>
                  <a:pt x="314" y="381"/>
                </a:cubicBezTo>
                <a:cubicBezTo>
                  <a:pt x="314" y="382"/>
                  <a:pt x="315" y="382"/>
                  <a:pt x="316" y="382"/>
                </a:cubicBezTo>
                <a:close/>
                <a:moveTo>
                  <a:pt x="524" y="166"/>
                </a:moveTo>
                <a:cubicBezTo>
                  <a:pt x="510" y="180"/>
                  <a:pt x="510" y="180"/>
                  <a:pt x="510" y="180"/>
                </a:cubicBezTo>
                <a:cubicBezTo>
                  <a:pt x="509" y="182"/>
                  <a:pt x="509" y="184"/>
                  <a:pt x="510" y="185"/>
                </a:cubicBezTo>
                <a:cubicBezTo>
                  <a:pt x="511" y="185"/>
                  <a:pt x="511" y="186"/>
                  <a:pt x="512" y="186"/>
                </a:cubicBezTo>
                <a:cubicBezTo>
                  <a:pt x="513" y="186"/>
                  <a:pt x="514" y="185"/>
                  <a:pt x="514" y="185"/>
                </a:cubicBezTo>
                <a:cubicBezTo>
                  <a:pt x="528" y="171"/>
                  <a:pt x="528" y="171"/>
                  <a:pt x="528" y="171"/>
                </a:cubicBezTo>
                <a:cubicBezTo>
                  <a:pt x="530" y="170"/>
                  <a:pt x="530" y="168"/>
                  <a:pt x="528" y="166"/>
                </a:cubicBezTo>
                <a:cubicBezTo>
                  <a:pt x="527" y="165"/>
                  <a:pt x="525" y="165"/>
                  <a:pt x="524" y="166"/>
                </a:cubicBezTo>
                <a:close/>
                <a:moveTo>
                  <a:pt x="340" y="357"/>
                </a:moveTo>
                <a:cubicBezTo>
                  <a:pt x="341" y="357"/>
                  <a:pt x="342" y="357"/>
                  <a:pt x="343" y="357"/>
                </a:cubicBezTo>
                <a:cubicBezTo>
                  <a:pt x="350" y="349"/>
                  <a:pt x="350" y="349"/>
                  <a:pt x="350" y="349"/>
                </a:cubicBezTo>
                <a:cubicBezTo>
                  <a:pt x="351" y="348"/>
                  <a:pt x="351" y="346"/>
                  <a:pt x="350" y="345"/>
                </a:cubicBezTo>
                <a:cubicBezTo>
                  <a:pt x="349" y="343"/>
                  <a:pt x="347" y="343"/>
                  <a:pt x="346" y="345"/>
                </a:cubicBezTo>
                <a:cubicBezTo>
                  <a:pt x="338" y="352"/>
                  <a:pt x="338" y="352"/>
                  <a:pt x="338" y="352"/>
                </a:cubicBezTo>
                <a:cubicBezTo>
                  <a:pt x="337" y="353"/>
                  <a:pt x="337" y="355"/>
                  <a:pt x="338" y="357"/>
                </a:cubicBezTo>
                <a:cubicBezTo>
                  <a:pt x="339" y="357"/>
                  <a:pt x="340" y="357"/>
                  <a:pt x="340" y="357"/>
                </a:cubicBezTo>
                <a:close/>
                <a:moveTo>
                  <a:pt x="296" y="403"/>
                </a:moveTo>
                <a:cubicBezTo>
                  <a:pt x="296" y="403"/>
                  <a:pt x="297" y="402"/>
                  <a:pt x="297" y="402"/>
                </a:cubicBezTo>
                <a:cubicBezTo>
                  <a:pt x="299" y="400"/>
                  <a:pt x="299" y="400"/>
                  <a:pt x="299" y="400"/>
                </a:cubicBezTo>
                <a:cubicBezTo>
                  <a:pt x="300" y="399"/>
                  <a:pt x="300" y="397"/>
                  <a:pt x="299" y="396"/>
                </a:cubicBezTo>
                <a:cubicBezTo>
                  <a:pt x="298" y="395"/>
                  <a:pt x="296" y="395"/>
                  <a:pt x="294" y="396"/>
                </a:cubicBezTo>
                <a:cubicBezTo>
                  <a:pt x="293" y="398"/>
                  <a:pt x="293" y="398"/>
                  <a:pt x="293" y="398"/>
                </a:cubicBezTo>
                <a:cubicBezTo>
                  <a:pt x="292" y="398"/>
                  <a:pt x="292" y="398"/>
                  <a:pt x="292" y="399"/>
                </a:cubicBezTo>
                <a:cubicBezTo>
                  <a:pt x="292" y="399"/>
                  <a:pt x="291" y="399"/>
                  <a:pt x="291" y="399"/>
                </a:cubicBezTo>
                <a:cubicBezTo>
                  <a:pt x="264" y="426"/>
                  <a:pt x="264" y="426"/>
                  <a:pt x="264" y="426"/>
                </a:cubicBezTo>
                <a:cubicBezTo>
                  <a:pt x="263" y="428"/>
                  <a:pt x="263" y="430"/>
                  <a:pt x="264" y="431"/>
                </a:cubicBezTo>
                <a:cubicBezTo>
                  <a:pt x="265" y="431"/>
                  <a:pt x="265" y="432"/>
                  <a:pt x="266" y="432"/>
                </a:cubicBezTo>
                <a:cubicBezTo>
                  <a:pt x="267" y="432"/>
                  <a:pt x="268" y="431"/>
                  <a:pt x="268" y="431"/>
                </a:cubicBezTo>
                <a:cubicBezTo>
                  <a:pt x="295" y="404"/>
                  <a:pt x="295" y="404"/>
                  <a:pt x="295" y="404"/>
                </a:cubicBezTo>
                <a:cubicBezTo>
                  <a:pt x="296" y="403"/>
                  <a:pt x="296" y="403"/>
                  <a:pt x="296" y="403"/>
                </a:cubicBezTo>
                <a:close/>
                <a:moveTo>
                  <a:pt x="575" y="120"/>
                </a:moveTo>
                <a:cubicBezTo>
                  <a:pt x="576" y="120"/>
                  <a:pt x="577" y="121"/>
                  <a:pt x="577" y="121"/>
                </a:cubicBezTo>
                <a:cubicBezTo>
                  <a:pt x="578" y="121"/>
                  <a:pt x="579" y="120"/>
                  <a:pt x="580" y="120"/>
                </a:cubicBezTo>
                <a:cubicBezTo>
                  <a:pt x="693" y="6"/>
                  <a:pt x="693" y="6"/>
                  <a:pt x="693" y="6"/>
                </a:cubicBezTo>
                <a:cubicBezTo>
                  <a:pt x="694" y="5"/>
                  <a:pt x="694" y="3"/>
                  <a:pt x="693" y="2"/>
                </a:cubicBezTo>
                <a:cubicBezTo>
                  <a:pt x="692" y="1"/>
                  <a:pt x="690" y="1"/>
                  <a:pt x="688" y="2"/>
                </a:cubicBezTo>
                <a:cubicBezTo>
                  <a:pt x="575" y="115"/>
                  <a:pt x="575" y="115"/>
                  <a:pt x="575" y="115"/>
                </a:cubicBezTo>
                <a:cubicBezTo>
                  <a:pt x="574" y="117"/>
                  <a:pt x="574" y="118"/>
                  <a:pt x="575" y="120"/>
                </a:cubicBezTo>
                <a:close/>
                <a:moveTo>
                  <a:pt x="362" y="350"/>
                </a:moveTo>
                <a:cubicBezTo>
                  <a:pt x="362" y="350"/>
                  <a:pt x="363" y="350"/>
                  <a:pt x="364" y="349"/>
                </a:cubicBezTo>
                <a:cubicBezTo>
                  <a:pt x="366" y="348"/>
                  <a:pt x="366" y="348"/>
                  <a:pt x="366" y="348"/>
                </a:cubicBezTo>
                <a:cubicBezTo>
                  <a:pt x="367" y="346"/>
                  <a:pt x="367" y="344"/>
                  <a:pt x="366" y="343"/>
                </a:cubicBezTo>
                <a:cubicBezTo>
                  <a:pt x="364" y="342"/>
                  <a:pt x="362" y="342"/>
                  <a:pt x="361" y="343"/>
                </a:cubicBezTo>
                <a:cubicBezTo>
                  <a:pt x="360" y="345"/>
                  <a:pt x="360" y="345"/>
                  <a:pt x="360" y="345"/>
                </a:cubicBezTo>
                <a:cubicBezTo>
                  <a:pt x="358" y="346"/>
                  <a:pt x="358" y="348"/>
                  <a:pt x="360" y="349"/>
                </a:cubicBezTo>
                <a:cubicBezTo>
                  <a:pt x="360" y="350"/>
                  <a:pt x="361" y="350"/>
                  <a:pt x="362" y="350"/>
                </a:cubicBezTo>
                <a:close/>
                <a:moveTo>
                  <a:pt x="489" y="216"/>
                </a:moveTo>
                <a:cubicBezTo>
                  <a:pt x="487" y="218"/>
                  <a:pt x="487" y="218"/>
                  <a:pt x="487" y="218"/>
                </a:cubicBezTo>
                <a:cubicBezTo>
                  <a:pt x="485" y="219"/>
                  <a:pt x="485" y="221"/>
                  <a:pt x="487" y="222"/>
                </a:cubicBezTo>
                <a:cubicBezTo>
                  <a:pt x="487" y="223"/>
                  <a:pt x="488" y="223"/>
                  <a:pt x="489" y="223"/>
                </a:cubicBezTo>
                <a:cubicBezTo>
                  <a:pt x="490" y="223"/>
                  <a:pt x="490" y="223"/>
                  <a:pt x="491" y="222"/>
                </a:cubicBezTo>
                <a:cubicBezTo>
                  <a:pt x="493" y="220"/>
                  <a:pt x="493" y="220"/>
                  <a:pt x="493" y="220"/>
                </a:cubicBezTo>
                <a:cubicBezTo>
                  <a:pt x="494" y="219"/>
                  <a:pt x="494" y="217"/>
                  <a:pt x="493" y="216"/>
                </a:cubicBezTo>
                <a:cubicBezTo>
                  <a:pt x="492" y="215"/>
                  <a:pt x="490" y="215"/>
                  <a:pt x="489" y="216"/>
                </a:cubicBezTo>
                <a:close/>
                <a:moveTo>
                  <a:pt x="293" y="416"/>
                </a:moveTo>
                <a:cubicBezTo>
                  <a:pt x="292" y="415"/>
                  <a:pt x="290" y="415"/>
                  <a:pt x="288" y="416"/>
                </a:cubicBezTo>
                <a:cubicBezTo>
                  <a:pt x="274" y="431"/>
                  <a:pt x="274" y="431"/>
                  <a:pt x="274" y="431"/>
                </a:cubicBezTo>
                <a:cubicBezTo>
                  <a:pt x="272" y="432"/>
                  <a:pt x="272" y="434"/>
                  <a:pt x="274" y="435"/>
                </a:cubicBezTo>
                <a:cubicBezTo>
                  <a:pt x="274" y="436"/>
                  <a:pt x="275" y="436"/>
                  <a:pt x="276" y="436"/>
                </a:cubicBezTo>
                <a:cubicBezTo>
                  <a:pt x="277" y="436"/>
                  <a:pt x="277" y="436"/>
                  <a:pt x="278" y="435"/>
                </a:cubicBezTo>
                <a:cubicBezTo>
                  <a:pt x="293" y="420"/>
                  <a:pt x="293" y="420"/>
                  <a:pt x="293" y="420"/>
                </a:cubicBezTo>
                <a:cubicBezTo>
                  <a:pt x="294" y="419"/>
                  <a:pt x="294" y="417"/>
                  <a:pt x="293" y="416"/>
                </a:cubicBezTo>
                <a:close/>
                <a:moveTo>
                  <a:pt x="583" y="125"/>
                </a:moveTo>
                <a:cubicBezTo>
                  <a:pt x="584" y="126"/>
                  <a:pt x="585" y="126"/>
                  <a:pt x="586" y="126"/>
                </a:cubicBezTo>
                <a:cubicBezTo>
                  <a:pt x="586" y="126"/>
                  <a:pt x="587" y="126"/>
                  <a:pt x="588" y="125"/>
                </a:cubicBezTo>
                <a:cubicBezTo>
                  <a:pt x="707" y="6"/>
                  <a:pt x="707" y="6"/>
                  <a:pt x="707" y="6"/>
                </a:cubicBezTo>
                <a:cubicBezTo>
                  <a:pt x="708" y="5"/>
                  <a:pt x="708" y="3"/>
                  <a:pt x="707" y="2"/>
                </a:cubicBezTo>
                <a:cubicBezTo>
                  <a:pt x="706" y="0"/>
                  <a:pt x="704" y="0"/>
                  <a:pt x="703" y="2"/>
                </a:cubicBezTo>
                <a:cubicBezTo>
                  <a:pt x="583" y="121"/>
                  <a:pt x="583" y="121"/>
                  <a:pt x="583" y="121"/>
                </a:cubicBezTo>
                <a:cubicBezTo>
                  <a:pt x="582" y="122"/>
                  <a:pt x="582" y="124"/>
                  <a:pt x="583" y="125"/>
                </a:cubicBezTo>
                <a:close/>
                <a:moveTo>
                  <a:pt x="502" y="210"/>
                </a:moveTo>
                <a:cubicBezTo>
                  <a:pt x="503" y="210"/>
                  <a:pt x="503" y="210"/>
                  <a:pt x="504" y="209"/>
                </a:cubicBezTo>
                <a:cubicBezTo>
                  <a:pt x="519" y="194"/>
                  <a:pt x="519" y="194"/>
                  <a:pt x="519" y="194"/>
                </a:cubicBezTo>
                <a:cubicBezTo>
                  <a:pt x="520" y="193"/>
                  <a:pt x="520" y="191"/>
                  <a:pt x="519" y="190"/>
                </a:cubicBezTo>
                <a:cubicBezTo>
                  <a:pt x="518" y="188"/>
                  <a:pt x="516" y="188"/>
                  <a:pt x="515" y="190"/>
                </a:cubicBezTo>
                <a:cubicBezTo>
                  <a:pt x="500" y="205"/>
                  <a:pt x="500" y="205"/>
                  <a:pt x="500" y="205"/>
                </a:cubicBezTo>
                <a:cubicBezTo>
                  <a:pt x="498" y="206"/>
                  <a:pt x="498" y="208"/>
                  <a:pt x="500" y="209"/>
                </a:cubicBezTo>
                <a:cubicBezTo>
                  <a:pt x="500" y="210"/>
                  <a:pt x="501" y="210"/>
                  <a:pt x="502" y="210"/>
                </a:cubicBezTo>
                <a:close/>
                <a:moveTo>
                  <a:pt x="341" y="368"/>
                </a:moveTo>
                <a:cubicBezTo>
                  <a:pt x="340" y="367"/>
                  <a:pt x="338" y="367"/>
                  <a:pt x="336" y="368"/>
                </a:cubicBezTo>
                <a:cubicBezTo>
                  <a:pt x="331" y="374"/>
                  <a:pt x="331" y="374"/>
                  <a:pt x="331" y="374"/>
                </a:cubicBezTo>
                <a:cubicBezTo>
                  <a:pt x="330" y="375"/>
                  <a:pt x="330" y="376"/>
                  <a:pt x="330" y="377"/>
                </a:cubicBezTo>
                <a:cubicBezTo>
                  <a:pt x="329" y="377"/>
                  <a:pt x="328" y="377"/>
                  <a:pt x="327" y="378"/>
                </a:cubicBezTo>
                <a:cubicBezTo>
                  <a:pt x="325" y="380"/>
                  <a:pt x="325" y="380"/>
                  <a:pt x="325" y="380"/>
                </a:cubicBezTo>
                <a:cubicBezTo>
                  <a:pt x="324" y="381"/>
                  <a:pt x="324" y="383"/>
                  <a:pt x="325" y="384"/>
                </a:cubicBezTo>
                <a:cubicBezTo>
                  <a:pt x="325" y="385"/>
                  <a:pt x="326" y="385"/>
                  <a:pt x="327" y="385"/>
                </a:cubicBezTo>
                <a:cubicBezTo>
                  <a:pt x="328" y="385"/>
                  <a:pt x="329" y="385"/>
                  <a:pt x="329" y="384"/>
                </a:cubicBezTo>
                <a:cubicBezTo>
                  <a:pt x="331" y="382"/>
                  <a:pt x="331" y="382"/>
                  <a:pt x="331" y="382"/>
                </a:cubicBezTo>
                <a:cubicBezTo>
                  <a:pt x="332" y="381"/>
                  <a:pt x="332" y="380"/>
                  <a:pt x="332" y="379"/>
                </a:cubicBezTo>
                <a:cubicBezTo>
                  <a:pt x="332" y="379"/>
                  <a:pt x="332" y="379"/>
                  <a:pt x="333" y="379"/>
                </a:cubicBezTo>
                <a:cubicBezTo>
                  <a:pt x="334" y="379"/>
                  <a:pt x="334" y="379"/>
                  <a:pt x="335" y="378"/>
                </a:cubicBezTo>
                <a:cubicBezTo>
                  <a:pt x="341" y="372"/>
                  <a:pt x="341" y="372"/>
                  <a:pt x="341" y="372"/>
                </a:cubicBezTo>
                <a:cubicBezTo>
                  <a:pt x="342" y="371"/>
                  <a:pt x="342" y="369"/>
                  <a:pt x="341" y="368"/>
                </a:cubicBezTo>
                <a:close/>
                <a:moveTo>
                  <a:pt x="340" y="382"/>
                </a:moveTo>
                <a:cubicBezTo>
                  <a:pt x="341" y="383"/>
                  <a:pt x="342" y="383"/>
                  <a:pt x="343" y="383"/>
                </a:cubicBezTo>
                <a:cubicBezTo>
                  <a:pt x="343" y="383"/>
                  <a:pt x="344" y="383"/>
                  <a:pt x="345" y="382"/>
                </a:cubicBezTo>
                <a:cubicBezTo>
                  <a:pt x="350" y="377"/>
                  <a:pt x="350" y="377"/>
                  <a:pt x="350" y="377"/>
                </a:cubicBezTo>
                <a:cubicBezTo>
                  <a:pt x="351" y="376"/>
                  <a:pt x="351" y="374"/>
                  <a:pt x="350" y="373"/>
                </a:cubicBezTo>
                <a:cubicBezTo>
                  <a:pt x="349" y="372"/>
                  <a:pt x="347" y="372"/>
                  <a:pt x="346" y="373"/>
                </a:cubicBezTo>
                <a:cubicBezTo>
                  <a:pt x="340" y="378"/>
                  <a:pt x="340" y="378"/>
                  <a:pt x="340" y="378"/>
                </a:cubicBezTo>
                <a:cubicBezTo>
                  <a:pt x="339" y="379"/>
                  <a:pt x="339" y="381"/>
                  <a:pt x="340" y="382"/>
                </a:cubicBezTo>
                <a:close/>
                <a:moveTo>
                  <a:pt x="308" y="415"/>
                </a:moveTo>
                <a:cubicBezTo>
                  <a:pt x="307" y="414"/>
                  <a:pt x="305" y="414"/>
                  <a:pt x="303" y="415"/>
                </a:cubicBezTo>
                <a:cubicBezTo>
                  <a:pt x="283" y="435"/>
                  <a:pt x="283" y="435"/>
                  <a:pt x="283" y="435"/>
                </a:cubicBezTo>
                <a:cubicBezTo>
                  <a:pt x="282" y="436"/>
                  <a:pt x="282" y="438"/>
                  <a:pt x="283" y="439"/>
                </a:cubicBezTo>
                <a:cubicBezTo>
                  <a:pt x="284" y="440"/>
                  <a:pt x="285" y="440"/>
                  <a:pt x="286" y="440"/>
                </a:cubicBezTo>
                <a:cubicBezTo>
                  <a:pt x="286" y="440"/>
                  <a:pt x="287" y="440"/>
                  <a:pt x="288" y="439"/>
                </a:cubicBezTo>
                <a:cubicBezTo>
                  <a:pt x="308" y="419"/>
                  <a:pt x="308" y="419"/>
                  <a:pt x="308" y="419"/>
                </a:cubicBezTo>
                <a:cubicBezTo>
                  <a:pt x="309" y="418"/>
                  <a:pt x="309" y="416"/>
                  <a:pt x="308" y="415"/>
                </a:cubicBezTo>
                <a:close/>
                <a:moveTo>
                  <a:pt x="516" y="210"/>
                </a:moveTo>
                <a:cubicBezTo>
                  <a:pt x="517" y="210"/>
                  <a:pt x="517" y="210"/>
                  <a:pt x="518" y="209"/>
                </a:cubicBezTo>
                <a:cubicBezTo>
                  <a:pt x="531" y="196"/>
                  <a:pt x="531" y="196"/>
                  <a:pt x="531" y="196"/>
                </a:cubicBezTo>
                <a:cubicBezTo>
                  <a:pt x="532" y="195"/>
                  <a:pt x="532" y="193"/>
                  <a:pt x="531" y="192"/>
                </a:cubicBezTo>
                <a:cubicBezTo>
                  <a:pt x="530" y="191"/>
                  <a:pt x="528" y="191"/>
                  <a:pt x="526" y="192"/>
                </a:cubicBezTo>
                <a:cubicBezTo>
                  <a:pt x="514" y="205"/>
                  <a:pt x="514" y="205"/>
                  <a:pt x="514" y="205"/>
                </a:cubicBezTo>
                <a:cubicBezTo>
                  <a:pt x="512" y="206"/>
                  <a:pt x="512" y="208"/>
                  <a:pt x="514" y="209"/>
                </a:cubicBezTo>
                <a:cubicBezTo>
                  <a:pt x="514" y="210"/>
                  <a:pt x="515" y="210"/>
                  <a:pt x="516" y="210"/>
                </a:cubicBezTo>
                <a:close/>
                <a:moveTo>
                  <a:pt x="719" y="4"/>
                </a:moveTo>
                <a:cubicBezTo>
                  <a:pt x="718" y="2"/>
                  <a:pt x="716" y="2"/>
                  <a:pt x="715" y="4"/>
                </a:cubicBezTo>
                <a:cubicBezTo>
                  <a:pt x="675" y="44"/>
                  <a:pt x="675" y="44"/>
                  <a:pt x="675" y="44"/>
                </a:cubicBezTo>
                <a:cubicBezTo>
                  <a:pt x="675" y="44"/>
                  <a:pt x="675" y="43"/>
                  <a:pt x="675" y="43"/>
                </a:cubicBezTo>
                <a:cubicBezTo>
                  <a:pt x="619" y="98"/>
                  <a:pt x="619" y="98"/>
                  <a:pt x="619" y="98"/>
                </a:cubicBezTo>
                <a:cubicBezTo>
                  <a:pt x="619" y="98"/>
                  <a:pt x="619" y="98"/>
                  <a:pt x="619" y="98"/>
                </a:cubicBezTo>
                <a:cubicBezTo>
                  <a:pt x="618" y="100"/>
                  <a:pt x="618" y="100"/>
                  <a:pt x="618" y="100"/>
                </a:cubicBezTo>
                <a:cubicBezTo>
                  <a:pt x="609" y="109"/>
                  <a:pt x="609" y="109"/>
                  <a:pt x="609" y="109"/>
                </a:cubicBezTo>
                <a:cubicBezTo>
                  <a:pt x="609" y="109"/>
                  <a:pt x="609" y="110"/>
                  <a:pt x="608" y="110"/>
                </a:cubicBezTo>
                <a:cubicBezTo>
                  <a:pt x="608" y="110"/>
                  <a:pt x="608" y="110"/>
                  <a:pt x="608" y="111"/>
                </a:cubicBezTo>
                <a:cubicBezTo>
                  <a:pt x="592" y="126"/>
                  <a:pt x="592" y="126"/>
                  <a:pt x="592" y="126"/>
                </a:cubicBezTo>
                <a:cubicBezTo>
                  <a:pt x="591" y="127"/>
                  <a:pt x="591" y="129"/>
                  <a:pt x="592" y="130"/>
                </a:cubicBezTo>
                <a:cubicBezTo>
                  <a:pt x="593" y="131"/>
                  <a:pt x="594" y="131"/>
                  <a:pt x="595" y="131"/>
                </a:cubicBezTo>
                <a:cubicBezTo>
                  <a:pt x="595" y="131"/>
                  <a:pt x="596" y="131"/>
                  <a:pt x="597" y="130"/>
                </a:cubicBezTo>
                <a:cubicBezTo>
                  <a:pt x="612" y="115"/>
                  <a:pt x="612" y="115"/>
                  <a:pt x="612" y="115"/>
                </a:cubicBezTo>
                <a:cubicBezTo>
                  <a:pt x="612" y="115"/>
                  <a:pt x="612" y="115"/>
                  <a:pt x="613" y="114"/>
                </a:cubicBezTo>
                <a:cubicBezTo>
                  <a:pt x="613" y="114"/>
                  <a:pt x="613" y="114"/>
                  <a:pt x="613" y="114"/>
                </a:cubicBezTo>
                <a:cubicBezTo>
                  <a:pt x="622" y="105"/>
                  <a:pt x="622" y="105"/>
                  <a:pt x="622" y="105"/>
                </a:cubicBezTo>
                <a:cubicBezTo>
                  <a:pt x="622" y="105"/>
                  <a:pt x="622" y="105"/>
                  <a:pt x="622" y="105"/>
                </a:cubicBezTo>
                <a:cubicBezTo>
                  <a:pt x="627" y="101"/>
                  <a:pt x="627" y="101"/>
                  <a:pt x="627" y="101"/>
                </a:cubicBezTo>
                <a:cubicBezTo>
                  <a:pt x="719" y="8"/>
                  <a:pt x="719" y="8"/>
                  <a:pt x="719" y="8"/>
                </a:cubicBezTo>
                <a:cubicBezTo>
                  <a:pt x="720" y="7"/>
                  <a:pt x="720" y="5"/>
                  <a:pt x="719" y="4"/>
                </a:cubicBezTo>
                <a:close/>
                <a:moveTo>
                  <a:pt x="370" y="352"/>
                </a:moveTo>
                <a:cubicBezTo>
                  <a:pt x="369" y="351"/>
                  <a:pt x="367" y="351"/>
                  <a:pt x="366" y="352"/>
                </a:cubicBezTo>
                <a:cubicBezTo>
                  <a:pt x="364" y="354"/>
                  <a:pt x="364" y="354"/>
                  <a:pt x="364" y="354"/>
                </a:cubicBezTo>
                <a:cubicBezTo>
                  <a:pt x="363" y="355"/>
                  <a:pt x="363" y="357"/>
                  <a:pt x="364" y="358"/>
                </a:cubicBezTo>
                <a:cubicBezTo>
                  <a:pt x="365" y="359"/>
                  <a:pt x="366" y="359"/>
                  <a:pt x="366" y="359"/>
                </a:cubicBezTo>
                <a:cubicBezTo>
                  <a:pt x="367" y="359"/>
                  <a:pt x="368" y="359"/>
                  <a:pt x="369" y="358"/>
                </a:cubicBezTo>
                <a:cubicBezTo>
                  <a:pt x="370" y="357"/>
                  <a:pt x="370" y="357"/>
                  <a:pt x="370" y="357"/>
                </a:cubicBezTo>
                <a:cubicBezTo>
                  <a:pt x="372" y="356"/>
                  <a:pt x="372" y="354"/>
                  <a:pt x="370" y="352"/>
                </a:cubicBezTo>
                <a:close/>
                <a:moveTo>
                  <a:pt x="317" y="419"/>
                </a:moveTo>
                <a:cubicBezTo>
                  <a:pt x="316" y="418"/>
                  <a:pt x="314" y="418"/>
                  <a:pt x="313" y="419"/>
                </a:cubicBezTo>
                <a:cubicBezTo>
                  <a:pt x="293" y="439"/>
                  <a:pt x="293" y="439"/>
                  <a:pt x="293" y="439"/>
                </a:cubicBezTo>
                <a:cubicBezTo>
                  <a:pt x="292" y="441"/>
                  <a:pt x="292" y="443"/>
                  <a:pt x="293" y="444"/>
                </a:cubicBezTo>
                <a:cubicBezTo>
                  <a:pt x="294" y="444"/>
                  <a:pt x="294" y="445"/>
                  <a:pt x="295" y="445"/>
                </a:cubicBezTo>
                <a:cubicBezTo>
                  <a:pt x="296" y="445"/>
                  <a:pt x="297" y="444"/>
                  <a:pt x="297" y="444"/>
                </a:cubicBezTo>
                <a:cubicBezTo>
                  <a:pt x="317" y="424"/>
                  <a:pt x="317" y="424"/>
                  <a:pt x="317" y="424"/>
                </a:cubicBezTo>
                <a:cubicBezTo>
                  <a:pt x="319" y="423"/>
                  <a:pt x="319" y="421"/>
                  <a:pt x="317" y="419"/>
                </a:cubicBezTo>
                <a:close/>
                <a:moveTo>
                  <a:pt x="722" y="15"/>
                </a:moveTo>
                <a:cubicBezTo>
                  <a:pt x="721" y="13"/>
                  <a:pt x="719" y="13"/>
                  <a:pt x="718" y="15"/>
                </a:cubicBezTo>
                <a:cubicBezTo>
                  <a:pt x="641" y="92"/>
                  <a:pt x="641" y="92"/>
                  <a:pt x="641" y="92"/>
                </a:cubicBezTo>
                <a:cubicBezTo>
                  <a:pt x="639" y="93"/>
                  <a:pt x="639" y="95"/>
                  <a:pt x="641" y="96"/>
                </a:cubicBezTo>
                <a:cubicBezTo>
                  <a:pt x="641" y="97"/>
                  <a:pt x="642" y="97"/>
                  <a:pt x="643" y="97"/>
                </a:cubicBezTo>
                <a:cubicBezTo>
                  <a:pt x="644" y="97"/>
                  <a:pt x="644" y="97"/>
                  <a:pt x="645" y="96"/>
                </a:cubicBezTo>
                <a:cubicBezTo>
                  <a:pt x="722" y="19"/>
                  <a:pt x="722" y="19"/>
                  <a:pt x="722" y="19"/>
                </a:cubicBezTo>
                <a:cubicBezTo>
                  <a:pt x="723" y="18"/>
                  <a:pt x="723" y="16"/>
                  <a:pt x="722" y="15"/>
                </a:cubicBezTo>
                <a:close/>
                <a:moveTo>
                  <a:pt x="524" y="216"/>
                </a:moveTo>
                <a:cubicBezTo>
                  <a:pt x="524" y="216"/>
                  <a:pt x="525" y="216"/>
                  <a:pt x="526" y="215"/>
                </a:cubicBezTo>
                <a:cubicBezTo>
                  <a:pt x="534" y="208"/>
                  <a:pt x="534" y="208"/>
                  <a:pt x="534" y="208"/>
                </a:cubicBezTo>
                <a:cubicBezTo>
                  <a:pt x="535" y="206"/>
                  <a:pt x="535" y="204"/>
                  <a:pt x="534" y="203"/>
                </a:cubicBezTo>
                <a:cubicBezTo>
                  <a:pt x="532" y="202"/>
                  <a:pt x="530" y="202"/>
                  <a:pt x="529" y="203"/>
                </a:cubicBezTo>
                <a:cubicBezTo>
                  <a:pt x="522" y="211"/>
                  <a:pt x="522" y="211"/>
                  <a:pt x="522" y="211"/>
                </a:cubicBezTo>
                <a:cubicBezTo>
                  <a:pt x="520" y="212"/>
                  <a:pt x="520" y="214"/>
                  <a:pt x="522" y="215"/>
                </a:cubicBezTo>
                <a:cubicBezTo>
                  <a:pt x="522" y="216"/>
                  <a:pt x="523" y="216"/>
                  <a:pt x="524" y="216"/>
                </a:cubicBezTo>
                <a:close/>
                <a:moveTo>
                  <a:pt x="351" y="389"/>
                </a:moveTo>
                <a:cubicBezTo>
                  <a:pt x="352" y="389"/>
                  <a:pt x="353" y="388"/>
                  <a:pt x="353" y="388"/>
                </a:cubicBezTo>
                <a:cubicBezTo>
                  <a:pt x="359" y="382"/>
                  <a:pt x="359" y="382"/>
                  <a:pt x="359" y="382"/>
                </a:cubicBezTo>
                <a:cubicBezTo>
                  <a:pt x="360" y="381"/>
                  <a:pt x="360" y="379"/>
                  <a:pt x="359" y="377"/>
                </a:cubicBezTo>
                <a:cubicBezTo>
                  <a:pt x="358" y="376"/>
                  <a:pt x="356" y="376"/>
                  <a:pt x="355" y="377"/>
                </a:cubicBezTo>
                <a:cubicBezTo>
                  <a:pt x="349" y="383"/>
                  <a:pt x="349" y="383"/>
                  <a:pt x="349" y="383"/>
                </a:cubicBezTo>
                <a:cubicBezTo>
                  <a:pt x="348" y="385"/>
                  <a:pt x="348" y="387"/>
                  <a:pt x="349" y="388"/>
                </a:cubicBezTo>
                <a:cubicBezTo>
                  <a:pt x="350" y="388"/>
                  <a:pt x="350" y="389"/>
                  <a:pt x="351" y="389"/>
                </a:cubicBezTo>
                <a:close/>
                <a:moveTo>
                  <a:pt x="741" y="10"/>
                </a:moveTo>
                <a:cubicBezTo>
                  <a:pt x="740" y="9"/>
                  <a:pt x="738" y="9"/>
                  <a:pt x="736" y="10"/>
                </a:cubicBezTo>
                <a:cubicBezTo>
                  <a:pt x="667" y="79"/>
                  <a:pt x="667" y="79"/>
                  <a:pt x="667" y="79"/>
                </a:cubicBezTo>
                <a:cubicBezTo>
                  <a:pt x="666" y="81"/>
                  <a:pt x="666" y="83"/>
                  <a:pt x="667" y="84"/>
                </a:cubicBezTo>
                <a:cubicBezTo>
                  <a:pt x="668" y="84"/>
                  <a:pt x="668" y="85"/>
                  <a:pt x="669" y="85"/>
                </a:cubicBezTo>
                <a:cubicBezTo>
                  <a:pt x="670" y="85"/>
                  <a:pt x="671" y="84"/>
                  <a:pt x="671" y="84"/>
                </a:cubicBezTo>
                <a:cubicBezTo>
                  <a:pt x="741" y="14"/>
                  <a:pt x="741" y="14"/>
                  <a:pt x="741" y="14"/>
                </a:cubicBezTo>
                <a:cubicBezTo>
                  <a:pt x="742" y="13"/>
                  <a:pt x="742" y="11"/>
                  <a:pt x="741" y="10"/>
                </a:cubicBezTo>
                <a:close/>
                <a:moveTo>
                  <a:pt x="319" y="436"/>
                </a:moveTo>
                <a:cubicBezTo>
                  <a:pt x="320" y="435"/>
                  <a:pt x="320" y="433"/>
                  <a:pt x="319" y="432"/>
                </a:cubicBezTo>
                <a:cubicBezTo>
                  <a:pt x="318" y="431"/>
                  <a:pt x="316" y="431"/>
                  <a:pt x="314" y="432"/>
                </a:cubicBezTo>
                <a:cubicBezTo>
                  <a:pt x="299" y="447"/>
                  <a:pt x="299" y="447"/>
                  <a:pt x="299" y="447"/>
                </a:cubicBezTo>
                <a:cubicBezTo>
                  <a:pt x="298" y="448"/>
                  <a:pt x="298" y="450"/>
                  <a:pt x="299" y="452"/>
                </a:cubicBezTo>
                <a:cubicBezTo>
                  <a:pt x="300" y="452"/>
                  <a:pt x="301" y="452"/>
                  <a:pt x="301" y="452"/>
                </a:cubicBezTo>
                <a:cubicBezTo>
                  <a:pt x="302" y="452"/>
                  <a:pt x="303" y="452"/>
                  <a:pt x="304" y="452"/>
                </a:cubicBezTo>
                <a:lnTo>
                  <a:pt x="319" y="436"/>
                </a:lnTo>
                <a:close/>
                <a:moveTo>
                  <a:pt x="369" y="382"/>
                </a:moveTo>
                <a:cubicBezTo>
                  <a:pt x="368" y="380"/>
                  <a:pt x="366" y="380"/>
                  <a:pt x="365" y="382"/>
                </a:cubicBezTo>
                <a:cubicBezTo>
                  <a:pt x="357" y="389"/>
                  <a:pt x="357" y="389"/>
                  <a:pt x="357" y="389"/>
                </a:cubicBezTo>
                <a:cubicBezTo>
                  <a:pt x="356" y="390"/>
                  <a:pt x="356" y="392"/>
                  <a:pt x="357" y="393"/>
                </a:cubicBezTo>
                <a:cubicBezTo>
                  <a:pt x="358" y="394"/>
                  <a:pt x="359" y="394"/>
                  <a:pt x="360" y="394"/>
                </a:cubicBezTo>
                <a:cubicBezTo>
                  <a:pt x="360" y="394"/>
                  <a:pt x="361" y="394"/>
                  <a:pt x="362" y="393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70" y="385"/>
                  <a:pt x="370" y="383"/>
                  <a:pt x="369" y="382"/>
                </a:cubicBezTo>
                <a:close/>
                <a:moveTo>
                  <a:pt x="376" y="370"/>
                </a:moveTo>
                <a:cubicBezTo>
                  <a:pt x="375" y="371"/>
                  <a:pt x="375" y="371"/>
                  <a:pt x="375" y="371"/>
                </a:cubicBezTo>
                <a:cubicBezTo>
                  <a:pt x="374" y="373"/>
                  <a:pt x="374" y="375"/>
                  <a:pt x="375" y="376"/>
                </a:cubicBezTo>
                <a:cubicBezTo>
                  <a:pt x="375" y="376"/>
                  <a:pt x="376" y="377"/>
                  <a:pt x="377" y="377"/>
                </a:cubicBezTo>
                <a:cubicBezTo>
                  <a:pt x="378" y="377"/>
                  <a:pt x="379" y="376"/>
                  <a:pt x="379" y="376"/>
                </a:cubicBezTo>
                <a:cubicBezTo>
                  <a:pt x="380" y="375"/>
                  <a:pt x="380" y="375"/>
                  <a:pt x="380" y="375"/>
                </a:cubicBezTo>
                <a:cubicBezTo>
                  <a:pt x="381" y="374"/>
                  <a:pt x="381" y="372"/>
                  <a:pt x="380" y="370"/>
                </a:cubicBezTo>
                <a:cubicBezTo>
                  <a:pt x="379" y="369"/>
                  <a:pt x="377" y="369"/>
                  <a:pt x="376" y="370"/>
                </a:cubicBezTo>
                <a:close/>
                <a:moveTo>
                  <a:pt x="698" y="67"/>
                </a:moveTo>
                <a:cubicBezTo>
                  <a:pt x="697" y="65"/>
                  <a:pt x="695" y="65"/>
                  <a:pt x="694" y="67"/>
                </a:cubicBezTo>
                <a:cubicBezTo>
                  <a:pt x="685" y="76"/>
                  <a:pt x="685" y="76"/>
                  <a:pt x="685" y="76"/>
                </a:cubicBezTo>
                <a:cubicBezTo>
                  <a:pt x="683" y="77"/>
                  <a:pt x="683" y="79"/>
                  <a:pt x="685" y="80"/>
                </a:cubicBezTo>
                <a:cubicBezTo>
                  <a:pt x="685" y="81"/>
                  <a:pt x="686" y="81"/>
                  <a:pt x="687" y="81"/>
                </a:cubicBezTo>
                <a:cubicBezTo>
                  <a:pt x="688" y="81"/>
                  <a:pt x="688" y="81"/>
                  <a:pt x="689" y="80"/>
                </a:cubicBezTo>
                <a:cubicBezTo>
                  <a:pt x="698" y="71"/>
                  <a:pt x="698" y="71"/>
                  <a:pt x="698" y="71"/>
                </a:cubicBezTo>
                <a:cubicBezTo>
                  <a:pt x="699" y="70"/>
                  <a:pt x="699" y="68"/>
                  <a:pt x="698" y="67"/>
                </a:cubicBezTo>
                <a:close/>
                <a:moveTo>
                  <a:pt x="735" y="30"/>
                </a:moveTo>
                <a:cubicBezTo>
                  <a:pt x="734" y="28"/>
                  <a:pt x="732" y="28"/>
                  <a:pt x="731" y="30"/>
                </a:cubicBezTo>
                <a:cubicBezTo>
                  <a:pt x="720" y="40"/>
                  <a:pt x="720" y="40"/>
                  <a:pt x="720" y="40"/>
                </a:cubicBezTo>
                <a:cubicBezTo>
                  <a:pt x="720" y="40"/>
                  <a:pt x="720" y="40"/>
                  <a:pt x="720" y="40"/>
                </a:cubicBezTo>
                <a:cubicBezTo>
                  <a:pt x="699" y="62"/>
                  <a:pt x="699" y="62"/>
                  <a:pt x="699" y="62"/>
                </a:cubicBezTo>
                <a:cubicBezTo>
                  <a:pt x="697" y="63"/>
                  <a:pt x="697" y="65"/>
                  <a:pt x="699" y="66"/>
                </a:cubicBezTo>
                <a:cubicBezTo>
                  <a:pt x="699" y="67"/>
                  <a:pt x="700" y="67"/>
                  <a:pt x="701" y="67"/>
                </a:cubicBezTo>
                <a:cubicBezTo>
                  <a:pt x="702" y="67"/>
                  <a:pt x="702" y="67"/>
                  <a:pt x="703" y="66"/>
                </a:cubicBezTo>
                <a:cubicBezTo>
                  <a:pt x="712" y="57"/>
                  <a:pt x="712" y="57"/>
                  <a:pt x="712" y="57"/>
                </a:cubicBezTo>
                <a:cubicBezTo>
                  <a:pt x="712" y="57"/>
                  <a:pt x="712" y="57"/>
                  <a:pt x="712" y="57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7" y="52"/>
                  <a:pt x="717" y="52"/>
                  <a:pt x="717" y="52"/>
                </a:cubicBezTo>
                <a:cubicBezTo>
                  <a:pt x="717" y="52"/>
                  <a:pt x="717" y="52"/>
                  <a:pt x="717" y="52"/>
                </a:cubicBezTo>
                <a:cubicBezTo>
                  <a:pt x="735" y="34"/>
                  <a:pt x="735" y="34"/>
                  <a:pt x="735" y="34"/>
                </a:cubicBezTo>
                <a:cubicBezTo>
                  <a:pt x="736" y="33"/>
                  <a:pt x="736" y="31"/>
                  <a:pt x="735" y="30"/>
                </a:cubicBezTo>
                <a:close/>
                <a:moveTo>
                  <a:pt x="751" y="17"/>
                </a:moveTo>
                <a:cubicBezTo>
                  <a:pt x="751" y="17"/>
                  <a:pt x="752" y="17"/>
                  <a:pt x="753" y="16"/>
                </a:cubicBezTo>
                <a:cubicBezTo>
                  <a:pt x="755" y="14"/>
                  <a:pt x="755" y="14"/>
                  <a:pt x="755" y="14"/>
                </a:cubicBezTo>
                <a:cubicBezTo>
                  <a:pt x="757" y="12"/>
                  <a:pt x="757" y="10"/>
                  <a:pt x="755" y="9"/>
                </a:cubicBezTo>
                <a:cubicBezTo>
                  <a:pt x="754" y="8"/>
                  <a:pt x="752" y="8"/>
                  <a:pt x="751" y="9"/>
                </a:cubicBezTo>
                <a:cubicBezTo>
                  <a:pt x="748" y="12"/>
                  <a:pt x="748" y="12"/>
                  <a:pt x="748" y="12"/>
                </a:cubicBezTo>
                <a:cubicBezTo>
                  <a:pt x="747" y="13"/>
                  <a:pt x="747" y="15"/>
                  <a:pt x="748" y="16"/>
                </a:cubicBezTo>
                <a:cubicBezTo>
                  <a:pt x="749" y="17"/>
                  <a:pt x="750" y="17"/>
                  <a:pt x="751" y="17"/>
                </a:cubicBezTo>
                <a:close/>
                <a:moveTo>
                  <a:pt x="317" y="448"/>
                </a:moveTo>
                <a:cubicBezTo>
                  <a:pt x="316" y="447"/>
                  <a:pt x="314" y="447"/>
                  <a:pt x="312" y="448"/>
                </a:cubicBezTo>
                <a:cubicBezTo>
                  <a:pt x="305" y="455"/>
                  <a:pt x="305" y="455"/>
                  <a:pt x="305" y="455"/>
                </a:cubicBezTo>
                <a:cubicBezTo>
                  <a:pt x="305" y="455"/>
                  <a:pt x="305" y="455"/>
                  <a:pt x="305" y="455"/>
                </a:cubicBezTo>
                <a:cubicBezTo>
                  <a:pt x="305" y="455"/>
                  <a:pt x="305" y="456"/>
                  <a:pt x="305" y="456"/>
                </a:cubicBezTo>
                <a:cubicBezTo>
                  <a:pt x="303" y="458"/>
                  <a:pt x="303" y="458"/>
                  <a:pt x="303" y="458"/>
                </a:cubicBezTo>
                <a:cubicBezTo>
                  <a:pt x="302" y="459"/>
                  <a:pt x="302" y="461"/>
                  <a:pt x="303" y="462"/>
                </a:cubicBezTo>
                <a:cubicBezTo>
                  <a:pt x="303" y="463"/>
                  <a:pt x="304" y="463"/>
                  <a:pt x="305" y="463"/>
                </a:cubicBezTo>
                <a:cubicBezTo>
                  <a:pt x="306" y="463"/>
                  <a:pt x="306" y="463"/>
                  <a:pt x="307" y="462"/>
                </a:cubicBezTo>
                <a:cubicBezTo>
                  <a:pt x="309" y="460"/>
                  <a:pt x="309" y="460"/>
                  <a:pt x="309" y="460"/>
                </a:cubicBezTo>
                <a:cubicBezTo>
                  <a:pt x="309" y="460"/>
                  <a:pt x="309" y="460"/>
                  <a:pt x="309" y="460"/>
                </a:cubicBezTo>
                <a:cubicBezTo>
                  <a:pt x="309" y="460"/>
                  <a:pt x="310" y="459"/>
                  <a:pt x="310" y="459"/>
                </a:cubicBezTo>
                <a:cubicBezTo>
                  <a:pt x="317" y="452"/>
                  <a:pt x="317" y="452"/>
                  <a:pt x="317" y="452"/>
                </a:cubicBezTo>
                <a:cubicBezTo>
                  <a:pt x="318" y="451"/>
                  <a:pt x="318" y="449"/>
                  <a:pt x="317" y="448"/>
                </a:cubicBezTo>
                <a:close/>
                <a:moveTo>
                  <a:pt x="359" y="401"/>
                </a:moveTo>
                <a:cubicBezTo>
                  <a:pt x="357" y="403"/>
                  <a:pt x="357" y="403"/>
                  <a:pt x="357" y="403"/>
                </a:cubicBezTo>
                <a:cubicBezTo>
                  <a:pt x="356" y="404"/>
                  <a:pt x="356" y="406"/>
                  <a:pt x="357" y="407"/>
                </a:cubicBezTo>
                <a:cubicBezTo>
                  <a:pt x="358" y="408"/>
                  <a:pt x="359" y="408"/>
                  <a:pt x="360" y="408"/>
                </a:cubicBezTo>
                <a:cubicBezTo>
                  <a:pt x="360" y="408"/>
                  <a:pt x="361" y="408"/>
                  <a:pt x="362" y="407"/>
                </a:cubicBezTo>
                <a:cubicBezTo>
                  <a:pt x="364" y="405"/>
                  <a:pt x="364" y="405"/>
                  <a:pt x="364" y="405"/>
                </a:cubicBezTo>
                <a:cubicBezTo>
                  <a:pt x="365" y="404"/>
                  <a:pt x="365" y="402"/>
                  <a:pt x="364" y="401"/>
                </a:cubicBezTo>
                <a:cubicBezTo>
                  <a:pt x="362" y="400"/>
                  <a:pt x="360" y="400"/>
                  <a:pt x="359" y="401"/>
                </a:cubicBezTo>
                <a:close/>
                <a:moveTo>
                  <a:pt x="322" y="457"/>
                </a:moveTo>
                <a:cubicBezTo>
                  <a:pt x="321" y="456"/>
                  <a:pt x="319" y="456"/>
                  <a:pt x="317" y="457"/>
                </a:cubicBezTo>
                <a:cubicBezTo>
                  <a:pt x="311" y="463"/>
                  <a:pt x="311" y="463"/>
                  <a:pt x="311" y="463"/>
                </a:cubicBezTo>
                <a:cubicBezTo>
                  <a:pt x="310" y="465"/>
                  <a:pt x="310" y="467"/>
                  <a:pt x="311" y="468"/>
                </a:cubicBezTo>
                <a:cubicBezTo>
                  <a:pt x="312" y="468"/>
                  <a:pt x="312" y="469"/>
                  <a:pt x="313" y="469"/>
                </a:cubicBezTo>
                <a:cubicBezTo>
                  <a:pt x="314" y="469"/>
                  <a:pt x="315" y="468"/>
                  <a:pt x="315" y="468"/>
                </a:cubicBezTo>
                <a:cubicBezTo>
                  <a:pt x="322" y="461"/>
                  <a:pt x="322" y="461"/>
                  <a:pt x="322" y="461"/>
                </a:cubicBezTo>
                <a:cubicBezTo>
                  <a:pt x="323" y="460"/>
                  <a:pt x="323" y="458"/>
                  <a:pt x="322" y="457"/>
                </a:cubicBezTo>
                <a:close/>
                <a:moveTo>
                  <a:pt x="385" y="389"/>
                </a:moveTo>
                <a:cubicBezTo>
                  <a:pt x="381" y="394"/>
                  <a:pt x="381" y="394"/>
                  <a:pt x="381" y="394"/>
                </a:cubicBezTo>
                <a:cubicBezTo>
                  <a:pt x="379" y="395"/>
                  <a:pt x="379" y="397"/>
                  <a:pt x="380" y="398"/>
                </a:cubicBezTo>
                <a:cubicBezTo>
                  <a:pt x="379" y="397"/>
                  <a:pt x="377" y="397"/>
                  <a:pt x="376" y="398"/>
                </a:cubicBezTo>
                <a:cubicBezTo>
                  <a:pt x="373" y="401"/>
                  <a:pt x="373" y="401"/>
                  <a:pt x="373" y="401"/>
                </a:cubicBezTo>
                <a:cubicBezTo>
                  <a:pt x="372" y="402"/>
                  <a:pt x="372" y="404"/>
                  <a:pt x="373" y="405"/>
                </a:cubicBezTo>
                <a:cubicBezTo>
                  <a:pt x="374" y="406"/>
                  <a:pt x="375" y="406"/>
                  <a:pt x="376" y="406"/>
                </a:cubicBezTo>
                <a:cubicBezTo>
                  <a:pt x="376" y="406"/>
                  <a:pt x="377" y="406"/>
                  <a:pt x="378" y="405"/>
                </a:cubicBezTo>
                <a:cubicBezTo>
                  <a:pt x="381" y="402"/>
                  <a:pt x="381" y="402"/>
                  <a:pt x="381" y="402"/>
                </a:cubicBezTo>
                <a:cubicBezTo>
                  <a:pt x="382" y="401"/>
                  <a:pt x="382" y="400"/>
                  <a:pt x="381" y="398"/>
                </a:cubicBezTo>
                <a:cubicBezTo>
                  <a:pt x="381" y="399"/>
                  <a:pt x="382" y="399"/>
                  <a:pt x="383" y="399"/>
                </a:cubicBezTo>
                <a:cubicBezTo>
                  <a:pt x="384" y="399"/>
                  <a:pt x="384" y="399"/>
                  <a:pt x="385" y="398"/>
                </a:cubicBezTo>
                <a:cubicBezTo>
                  <a:pt x="390" y="394"/>
                  <a:pt x="390" y="394"/>
                  <a:pt x="390" y="394"/>
                </a:cubicBezTo>
                <a:cubicBezTo>
                  <a:pt x="391" y="392"/>
                  <a:pt x="391" y="390"/>
                  <a:pt x="390" y="389"/>
                </a:cubicBezTo>
                <a:cubicBezTo>
                  <a:pt x="388" y="388"/>
                  <a:pt x="386" y="388"/>
                  <a:pt x="385" y="389"/>
                </a:cubicBezTo>
                <a:close/>
                <a:moveTo>
                  <a:pt x="401" y="396"/>
                </a:moveTo>
                <a:cubicBezTo>
                  <a:pt x="402" y="395"/>
                  <a:pt x="402" y="393"/>
                  <a:pt x="401" y="392"/>
                </a:cubicBezTo>
                <a:cubicBezTo>
                  <a:pt x="400" y="391"/>
                  <a:pt x="398" y="391"/>
                  <a:pt x="397" y="392"/>
                </a:cubicBezTo>
                <a:cubicBezTo>
                  <a:pt x="385" y="403"/>
                  <a:pt x="385" y="403"/>
                  <a:pt x="385" y="403"/>
                </a:cubicBezTo>
                <a:cubicBezTo>
                  <a:pt x="384" y="404"/>
                  <a:pt x="384" y="406"/>
                  <a:pt x="385" y="407"/>
                </a:cubicBezTo>
                <a:cubicBezTo>
                  <a:pt x="386" y="408"/>
                  <a:pt x="387" y="408"/>
                  <a:pt x="387" y="408"/>
                </a:cubicBezTo>
                <a:cubicBezTo>
                  <a:pt x="388" y="408"/>
                  <a:pt x="389" y="408"/>
                  <a:pt x="390" y="407"/>
                </a:cubicBezTo>
                <a:lnTo>
                  <a:pt x="401" y="396"/>
                </a:lnTo>
                <a:close/>
                <a:moveTo>
                  <a:pt x="702" y="95"/>
                </a:moveTo>
                <a:cubicBezTo>
                  <a:pt x="704" y="93"/>
                  <a:pt x="704" y="91"/>
                  <a:pt x="702" y="90"/>
                </a:cubicBezTo>
                <a:cubicBezTo>
                  <a:pt x="701" y="89"/>
                  <a:pt x="699" y="89"/>
                  <a:pt x="698" y="90"/>
                </a:cubicBezTo>
                <a:cubicBezTo>
                  <a:pt x="693" y="95"/>
                  <a:pt x="693" y="95"/>
                  <a:pt x="693" y="95"/>
                </a:cubicBezTo>
                <a:cubicBezTo>
                  <a:pt x="692" y="96"/>
                  <a:pt x="692" y="98"/>
                  <a:pt x="693" y="99"/>
                </a:cubicBezTo>
                <a:cubicBezTo>
                  <a:pt x="694" y="100"/>
                  <a:pt x="695" y="100"/>
                  <a:pt x="696" y="100"/>
                </a:cubicBezTo>
                <a:cubicBezTo>
                  <a:pt x="696" y="100"/>
                  <a:pt x="697" y="100"/>
                  <a:pt x="698" y="99"/>
                </a:cubicBezTo>
                <a:lnTo>
                  <a:pt x="702" y="95"/>
                </a:lnTo>
                <a:close/>
                <a:moveTo>
                  <a:pt x="326" y="471"/>
                </a:moveTo>
                <a:cubicBezTo>
                  <a:pt x="332" y="465"/>
                  <a:pt x="332" y="465"/>
                  <a:pt x="332" y="465"/>
                </a:cubicBezTo>
                <a:cubicBezTo>
                  <a:pt x="333" y="464"/>
                  <a:pt x="333" y="462"/>
                  <a:pt x="332" y="461"/>
                </a:cubicBezTo>
                <a:cubicBezTo>
                  <a:pt x="331" y="460"/>
                  <a:pt x="329" y="460"/>
                  <a:pt x="327" y="461"/>
                </a:cubicBezTo>
                <a:cubicBezTo>
                  <a:pt x="321" y="467"/>
                  <a:pt x="321" y="467"/>
                  <a:pt x="321" y="467"/>
                </a:cubicBezTo>
                <a:cubicBezTo>
                  <a:pt x="320" y="468"/>
                  <a:pt x="320" y="470"/>
                  <a:pt x="321" y="471"/>
                </a:cubicBezTo>
                <a:cubicBezTo>
                  <a:pt x="322" y="472"/>
                  <a:pt x="323" y="472"/>
                  <a:pt x="323" y="472"/>
                </a:cubicBezTo>
                <a:cubicBezTo>
                  <a:pt x="324" y="472"/>
                  <a:pt x="325" y="472"/>
                  <a:pt x="326" y="471"/>
                </a:cubicBezTo>
                <a:close/>
                <a:moveTo>
                  <a:pt x="341" y="468"/>
                </a:moveTo>
                <a:cubicBezTo>
                  <a:pt x="342" y="468"/>
                  <a:pt x="343" y="468"/>
                  <a:pt x="344" y="467"/>
                </a:cubicBezTo>
                <a:cubicBezTo>
                  <a:pt x="348" y="464"/>
                  <a:pt x="348" y="464"/>
                  <a:pt x="348" y="464"/>
                </a:cubicBezTo>
                <a:cubicBezTo>
                  <a:pt x="349" y="462"/>
                  <a:pt x="349" y="460"/>
                  <a:pt x="348" y="459"/>
                </a:cubicBezTo>
                <a:cubicBezTo>
                  <a:pt x="346" y="458"/>
                  <a:pt x="344" y="458"/>
                  <a:pt x="343" y="459"/>
                </a:cubicBezTo>
                <a:cubicBezTo>
                  <a:pt x="339" y="463"/>
                  <a:pt x="339" y="463"/>
                  <a:pt x="339" y="463"/>
                </a:cubicBezTo>
                <a:cubicBezTo>
                  <a:pt x="338" y="464"/>
                  <a:pt x="338" y="466"/>
                  <a:pt x="339" y="467"/>
                </a:cubicBezTo>
                <a:cubicBezTo>
                  <a:pt x="340" y="468"/>
                  <a:pt x="341" y="468"/>
                  <a:pt x="341" y="468"/>
                </a:cubicBezTo>
                <a:close/>
                <a:moveTo>
                  <a:pt x="698" y="108"/>
                </a:moveTo>
                <a:cubicBezTo>
                  <a:pt x="699" y="109"/>
                  <a:pt x="700" y="109"/>
                  <a:pt x="701" y="109"/>
                </a:cubicBezTo>
                <a:cubicBezTo>
                  <a:pt x="701" y="109"/>
                  <a:pt x="702" y="109"/>
                  <a:pt x="703" y="108"/>
                </a:cubicBezTo>
                <a:cubicBezTo>
                  <a:pt x="716" y="96"/>
                  <a:pt x="716" y="96"/>
                  <a:pt x="716" y="96"/>
                </a:cubicBezTo>
                <a:cubicBezTo>
                  <a:pt x="717" y="94"/>
                  <a:pt x="717" y="92"/>
                  <a:pt x="716" y="91"/>
                </a:cubicBezTo>
                <a:cubicBezTo>
                  <a:pt x="714" y="90"/>
                  <a:pt x="712" y="90"/>
                  <a:pt x="711" y="91"/>
                </a:cubicBezTo>
                <a:cubicBezTo>
                  <a:pt x="698" y="104"/>
                  <a:pt x="698" y="104"/>
                  <a:pt x="698" y="104"/>
                </a:cubicBezTo>
                <a:cubicBezTo>
                  <a:pt x="697" y="105"/>
                  <a:pt x="697" y="107"/>
                  <a:pt x="698" y="108"/>
                </a:cubicBezTo>
                <a:close/>
                <a:moveTo>
                  <a:pt x="410" y="401"/>
                </a:moveTo>
                <a:cubicBezTo>
                  <a:pt x="411" y="400"/>
                  <a:pt x="411" y="398"/>
                  <a:pt x="410" y="397"/>
                </a:cubicBezTo>
                <a:cubicBezTo>
                  <a:pt x="409" y="396"/>
                  <a:pt x="407" y="396"/>
                  <a:pt x="406" y="397"/>
                </a:cubicBezTo>
                <a:cubicBezTo>
                  <a:pt x="402" y="401"/>
                  <a:pt x="402" y="401"/>
                  <a:pt x="402" y="401"/>
                </a:cubicBezTo>
                <a:cubicBezTo>
                  <a:pt x="400" y="402"/>
                  <a:pt x="400" y="404"/>
                  <a:pt x="402" y="405"/>
                </a:cubicBezTo>
                <a:cubicBezTo>
                  <a:pt x="402" y="406"/>
                  <a:pt x="403" y="406"/>
                  <a:pt x="404" y="406"/>
                </a:cubicBezTo>
                <a:cubicBezTo>
                  <a:pt x="405" y="406"/>
                  <a:pt x="405" y="406"/>
                  <a:pt x="406" y="405"/>
                </a:cubicBezTo>
                <a:lnTo>
                  <a:pt x="410" y="401"/>
                </a:lnTo>
                <a:close/>
                <a:moveTo>
                  <a:pt x="332" y="471"/>
                </a:moveTo>
                <a:cubicBezTo>
                  <a:pt x="329" y="474"/>
                  <a:pt x="329" y="474"/>
                  <a:pt x="329" y="474"/>
                </a:cubicBezTo>
                <a:cubicBezTo>
                  <a:pt x="327" y="475"/>
                  <a:pt x="327" y="477"/>
                  <a:pt x="329" y="478"/>
                </a:cubicBezTo>
                <a:cubicBezTo>
                  <a:pt x="329" y="479"/>
                  <a:pt x="330" y="479"/>
                  <a:pt x="331" y="479"/>
                </a:cubicBezTo>
                <a:cubicBezTo>
                  <a:pt x="332" y="479"/>
                  <a:pt x="332" y="479"/>
                  <a:pt x="333" y="478"/>
                </a:cubicBezTo>
                <a:cubicBezTo>
                  <a:pt x="336" y="475"/>
                  <a:pt x="336" y="475"/>
                  <a:pt x="336" y="475"/>
                </a:cubicBezTo>
                <a:cubicBezTo>
                  <a:pt x="337" y="474"/>
                  <a:pt x="337" y="472"/>
                  <a:pt x="336" y="471"/>
                </a:cubicBezTo>
                <a:cubicBezTo>
                  <a:pt x="335" y="469"/>
                  <a:pt x="333" y="469"/>
                  <a:pt x="332" y="471"/>
                </a:cubicBezTo>
                <a:close/>
                <a:moveTo>
                  <a:pt x="346" y="478"/>
                </a:moveTo>
                <a:cubicBezTo>
                  <a:pt x="347" y="478"/>
                  <a:pt x="348" y="477"/>
                  <a:pt x="348" y="477"/>
                </a:cubicBezTo>
                <a:cubicBezTo>
                  <a:pt x="359" y="466"/>
                  <a:pt x="359" y="466"/>
                  <a:pt x="359" y="466"/>
                </a:cubicBezTo>
                <a:cubicBezTo>
                  <a:pt x="361" y="464"/>
                  <a:pt x="361" y="464"/>
                  <a:pt x="361" y="464"/>
                </a:cubicBezTo>
                <a:cubicBezTo>
                  <a:pt x="363" y="462"/>
                  <a:pt x="363" y="462"/>
                  <a:pt x="363" y="462"/>
                </a:cubicBezTo>
                <a:cubicBezTo>
                  <a:pt x="363" y="462"/>
                  <a:pt x="363" y="462"/>
                  <a:pt x="363" y="462"/>
                </a:cubicBezTo>
                <a:cubicBezTo>
                  <a:pt x="367" y="458"/>
                  <a:pt x="367" y="458"/>
                  <a:pt x="367" y="458"/>
                </a:cubicBezTo>
                <a:cubicBezTo>
                  <a:pt x="374" y="451"/>
                  <a:pt x="374" y="451"/>
                  <a:pt x="374" y="451"/>
                </a:cubicBezTo>
                <a:cubicBezTo>
                  <a:pt x="375" y="451"/>
                  <a:pt x="375" y="450"/>
                  <a:pt x="375" y="449"/>
                </a:cubicBezTo>
                <a:cubicBezTo>
                  <a:pt x="375" y="448"/>
                  <a:pt x="375" y="447"/>
                  <a:pt x="374" y="447"/>
                </a:cubicBezTo>
                <a:cubicBezTo>
                  <a:pt x="373" y="445"/>
                  <a:pt x="371" y="445"/>
                  <a:pt x="370" y="447"/>
                </a:cubicBezTo>
                <a:cubicBezTo>
                  <a:pt x="352" y="464"/>
                  <a:pt x="352" y="464"/>
                  <a:pt x="352" y="464"/>
                </a:cubicBezTo>
                <a:cubicBezTo>
                  <a:pt x="352" y="464"/>
                  <a:pt x="352" y="464"/>
                  <a:pt x="352" y="464"/>
                </a:cubicBezTo>
                <a:cubicBezTo>
                  <a:pt x="351" y="465"/>
                  <a:pt x="351" y="465"/>
                  <a:pt x="351" y="465"/>
                </a:cubicBezTo>
                <a:cubicBezTo>
                  <a:pt x="351" y="465"/>
                  <a:pt x="351" y="465"/>
                  <a:pt x="351" y="465"/>
                </a:cubicBezTo>
                <a:cubicBezTo>
                  <a:pt x="344" y="472"/>
                  <a:pt x="344" y="472"/>
                  <a:pt x="344" y="472"/>
                </a:cubicBezTo>
                <a:cubicBezTo>
                  <a:pt x="343" y="474"/>
                  <a:pt x="343" y="475"/>
                  <a:pt x="344" y="477"/>
                </a:cubicBezTo>
                <a:cubicBezTo>
                  <a:pt x="345" y="477"/>
                  <a:pt x="345" y="478"/>
                  <a:pt x="346" y="478"/>
                </a:cubicBezTo>
                <a:close/>
                <a:moveTo>
                  <a:pt x="731" y="94"/>
                </a:moveTo>
                <a:cubicBezTo>
                  <a:pt x="731" y="94"/>
                  <a:pt x="731" y="94"/>
                  <a:pt x="732" y="93"/>
                </a:cubicBezTo>
                <a:cubicBezTo>
                  <a:pt x="733" y="92"/>
                  <a:pt x="733" y="92"/>
                  <a:pt x="733" y="92"/>
                </a:cubicBezTo>
                <a:cubicBezTo>
                  <a:pt x="734" y="91"/>
                  <a:pt x="734" y="89"/>
                  <a:pt x="733" y="88"/>
                </a:cubicBezTo>
                <a:cubicBezTo>
                  <a:pt x="732" y="87"/>
                  <a:pt x="730" y="87"/>
                  <a:pt x="728" y="88"/>
                </a:cubicBezTo>
                <a:cubicBezTo>
                  <a:pt x="727" y="89"/>
                  <a:pt x="727" y="89"/>
                  <a:pt x="727" y="89"/>
                </a:cubicBezTo>
                <a:cubicBezTo>
                  <a:pt x="727" y="89"/>
                  <a:pt x="727" y="89"/>
                  <a:pt x="727" y="90"/>
                </a:cubicBezTo>
                <a:cubicBezTo>
                  <a:pt x="727" y="90"/>
                  <a:pt x="727" y="90"/>
                  <a:pt x="726" y="90"/>
                </a:cubicBezTo>
                <a:cubicBezTo>
                  <a:pt x="711" y="106"/>
                  <a:pt x="711" y="106"/>
                  <a:pt x="711" y="106"/>
                </a:cubicBezTo>
                <a:cubicBezTo>
                  <a:pt x="710" y="107"/>
                  <a:pt x="710" y="109"/>
                  <a:pt x="711" y="110"/>
                </a:cubicBezTo>
                <a:cubicBezTo>
                  <a:pt x="711" y="110"/>
                  <a:pt x="712" y="111"/>
                  <a:pt x="713" y="111"/>
                </a:cubicBezTo>
                <a:cubicBezTo>
                  <a:pt x="714" y="111"/>
                  <a:pt x="715" y="110"/>
                  <a:pt x="715" y="110"/>
                </a:cubicBezTo>
                <a:cubicBezTo>
                  <a:pt x="731" y="94"/>
                  <a:pt x="731" y="94"/>
                  <a:pt x="731" y="94"/>
                </a:cubicBezTo>
                <a:cubicBezTo>
                  <a:pt x="731" y="94"/>
                  <a:pt x="731" y="94"/>
                  <a:pt x="731" y="94"/>
                </a:cubicBezTo>
                <a:close/>
                <a:moveTo>
                  <a:pt x="418" y="407"/>
                </a:moveTo>
                <a:cubicBezTo>
                  <a:pt x="422" y="403"/>
                  <a:pt x="422" y="403"/>
                  <a:pt x="422" y="403"/>
                </a:cubicBezTo>
                <a:cubicBezTo>
                  <a:pt x="423" y="402"/>
                  <a:pt x="423" y="400"/>
                  <a:pt x="422" y="399"/>
                </a:cubicBezTo>
                <a:cubicBezTo>
                  <a:pt x="421" y="397"/>
                  <a:pt x="419" y="397"/>
                  <a:pt x="418" y="399"/>
                </a:cubicBezTo>
                <a:cubicBezTo>
                  <a:pt x="414" y="402"/>
                  <a:pt x="414" y="402"/>
                  <a:pt x="414" y="402"/>
                </a:cubicBezTo>
                <a:cubicBezTo>
                  <a:pt x="413" y="403"/>
                  <a:pt x="413" y="405"/>
                  <a:pt x="414" y="407"/>
                </a:cubicBezTo>
                <a:cubicBezTo>
                  <a:pt x="415" y="407"/>
                  <a:pt x="415" y="407"/>
                  <a:pt x="416" y="407"/>
                </a:cubicBezTo>
                <a:cubicBezTo>
                  <a:pt x="417" y="407"/>
                  <a:pt x="418" y="407"/>
                  <a:pt x="418" y="407"/>
                </a:cubicBezTo>
                <a:close/>
                <a:moveTo>
                  <a:pt x="383" y="448"/>
                </a:moveTo>
                <a:cubicBezTo>
                  <a:pt x="347" y="483"/>
                  <a:pt x="347" y="483"/>
                  <a:pt x="347" y="483"/>
                </a:cubicBezTo>
                <a:cubicBezTo>
                  <a:pt x="346" y="484"/>
                  <a:pt x="346" y="486"/>
                  <a:pt x="347" y="488"/>
                </a:cubicBezTo>
                <a:cubicBezTo>
                  <a:pt x="348" y="488"/>
                  <a:pt x="348" y="488"/>
                  <a:pt x="349" y="488"/>
                </a:cubicBezTo>
                <a:cubicBezTo>
                  <a:pt x="350" y="488"/>
                  <a:pt x="351" y="488"/>
                  <a:pt x="351" y="488"/>
                </a:cubicBezTo>
                <a:cubicBezTo>
                  <a:pt x="387" y="452"/>
                  <a:pt x="387" y="452"/>
                  <a:pt x="387" y="452"/>
                </a:cubicBezTo>
                <a:cubicBezTo>
                  <a:pt x="388" y="451"/>
                  <a:pt x="388" y="449"/>
                  <a:pt x="387" y="448"/>
                </a:cubicBezTo>
                <a:cubicBezTo>
                  <a:pt x="386" y="447"/>
                  <a:pt x="384" y="447"/>
                  <a:pt x="383" y="448"/>
                </a:cubicBezTo>
                <a:close/>
                <a:moveTo>
                  <a:pt x="737" y="93"/>
                </a:moveTo>
                <a:cubicBezTo>
                  <a:pt x="726" y="104"/>
                  <a:pt x="726" y="104"/>
                  <a:pt x="726" y="104"/>
                </a:cubicBezTo>
                <a:cubicBezTo>
                  <a:pt x="725" y="105"/>
                  <a:pt x="725" y="107"/>
                  <a:pt x="726" y="109"/>
                </a:cubicBezTo>
                <a:cubicBezTo>
                  <a:pt x="727" y="109"/>
                  <a:pt x="727" y="110"/>
                  <a:pt x="728" y="110"/>
                </a:cubicBezTo>
                <a:cubicBezTo>
                  <a:pt x="729" y="110"/>
                  <a:pt x="730" y="109"/>
                  <a:pt x="730" y="109"/>
                </a:cubicBezTo>
                <a:cubicBezTo>
                  <a:pt x="741" y="98"/>
                  <a:pt x="741" y="98"/>
                  <a:pt x="741" y="98"/>
                </a:cubicBezTo>
                <a:cubicBezTo>
                  <a:pt x="743" y="96"/>
                  <a:pt x="743" y="94"/>
                  <a:pt x="741" y="93"/>
                </a:cubicBezTo>
                <a:cubicBezTo>
                  <a:pt x="740" y="92"/>
                  <a:pt x="738" y="92"/>
                  <a:pt x="737" y="93"/>
                </a:cubicBezTo>
                <a:close/>
                <a:moveTo>
                  <a:pt x="347" y="505"/>
                </a:moveTo>
                <a:cubicBezTo>
                  <a:pt x="347" y="505"/>
                  <a:pt x="348" y="505"/>
                  <a:pt x="349" y="504"/>
                </a:cubicBezTo>
                <a:cubicBezTo>
                  <a:pt x="403" y="450"/>
                  <a:pt x="403" y="450"/>
                  <a:pt x="403" y="450"/>
                </a:cubicBezTo>
                <a:cubicBezTo>
                  <a:pt x="404" y="449"/>
                  <a:pt x="404" y="447"/>
                  <a:pt x="403" y="446"/>
                </a:cubicBezTo>
                <a:cubicBezTo>
                  <a:pt x="402" y="445"/>
                  <a:pt x="400" y="445"/>
                  <a:pt x="399" y="446"/>
                </a:cubicBezTo>
                <a:cubicBezTo>
                  <a:pt x="344" y="500"/>
                  <a:pt x="344" y="500"/>
                  <a:pt x="344" y="500"/>
                </a:cubicBezTo>
                <a:cubicBezTo>
                  <a:pt x="343" y="501"/>
                  <a:pt x="343" y="503"/>
                  <a:pt x="344" y="504"/>
                </a:cubicBezTo>
                <a:cubicBezTo>
                  <a:pt x="345" y="505"/>
                  <a:pt x="346" y="505"/>
                  <a:pt x="347" y="505"/>
                </a:cubicBezTo>
                <a:close/>
                <a:moveTo>
                  <a:pt x="326" y="540"/>
                </a:moveTo>
                <a:cubicBezTo>
                  <a:pt x="327" y="540"/>
                  <a:pt x="327" y="540"/>
                  <a:pt x="328" y="539"/>
                </a:cubicBezTo>
                <a:cubicBezTo>
                  <a:pt x="411" y="456"/>
                  <a:pt x="411" y="456"/>
                  <a:pt x="411" y="456"/>
                </a:cubicBezTo>
                <a:cubicBezTo>
                  <a:pt x="413" y="454"/>
                  <a:pt x="413" y="452"/>
                  <a:pt x="411" y="451"/>
                </a:cubicBezTo>
                <a:cubicBezTo>
                  <a:pt x="410" y="450"/>
                  <a:pt x="408" y="450"/>
                  <a:pt x="407" y="451"/>
                </a:cubicBezTo>
                <a:cubicBezTo>
                  <a:pt x="324" y="535"/>
                  <a:pt x="324" y="535"/>
                  <a:pt x="324" y="535"/>
                </a:cubicBezTo>
                <a:cubicBezTo>
                  <a:pt x="322" y="536"/>
                  <a:pt x="322" y="538"/>
                  <a:pt x="324" y="539"/>
                </a:cubicBezTo>
                <a:cubicBezTo>
                  <a:pt x="324" y="540"/>
                  <a:pt x="325" y="540"/>
                  <a:pt x="326" y="540"/>
                </a:cubicBezTo>
                <a:close/>
                <a:moveTo>
                  <a:pt x="851" y="29"/>
                </a:moveTo>
                <a:cubicBezTo>
                  <a:pt x="852" y="29"/>
                  <a:pt x="852" y="29"/>
                  <a:pt x="853" y="28"/>
                </a:cubicBezTo>
                <a:cubicBezTo>
                  <a:pt x="855" y="26"/>
                  <a:pt x="855" y="26"/>
                  <a:pt x="855" y="26"/>
                </a:cubicBezTo>
                <a:cubicBezTo>
                  <a:pt x="855" y="26"/>
                  <a:pt x="855" y="25"/>
                  <a:pt x="856" y="25"/>
                </a:cubicBezTo>
                <a:cubicBezTo>
                  <a:pt x="856" y="25"/>
                  <a:pt x="856" y="25"/>
                  <a:pt x="856" y="25"/>
                </a:cubicBezTo>
                <a:cubicBezTo>
                  <a:pt x="859" y="22"/>
                  <a:pt x="859" y="22"/>
                  <a:pt x="859" y="22"/>
                </a:cubicBezTo>
                <a:cubicBezTo>
                  <a:pt x="860" y="21"/>
                  <a:pt x="860" y="19"/>
                  <a:pt x="859" y="18"/>
                </a:cubicBezTo>
                <a:cubicBezTo>
                  <a:pt x="857" y="17"/>
                  <a:pt x="855" y="17"/>
                  <a:pt x="854" y="18"/>
                </a:cubicBezTo>
                <a:cubicBezTo>
                  <a:pt x="852" y="20"/>
                  <a:pt x="852" y="20"/>
                  <a:pt x="852" y="20"/>
                </a:cubicBezTo>
                <a:cubicBezTo>
                  <a:pt x="852" y="20"/>
                  <a:pt x="852" y="21"/>
                  <a:pt x="851" y="21"/>
                </a:cubicBezTo>
                <a:cubicBezTo>
                  <a:pt x="851" y="21"/>
                  <a:pt x="851" y="21"/>
                  <a:pt x="851" y="22"/>
                </a:cubicBezTo>
                <a:cubicBezTo>
                  <a:pt x="849" y="24"/>
                  <a:pt x="849" y="24"/>
                  <a:pt x="849" y="24"/>
                </a:cubicBezTo>
                <a:cubicBezTo>
                  <a:pt x="847" y="25"/>
                  <a:pt x="847" y="27"/>
                  <a:pt x="849" y="28"/>
                </a:cubicBezTo>
                <a:cubicBezTo>
                  <a:pt x="849" y="29"/>
                  <a:pt x="850" y="29"/>
                  <a:pt x="851" y="29"/>
                </a:cubicBezTo>
                <a:close/>
                <a:moveTo>
                  <a:pt x="324" y="552"/>
                </a:moveTo>
                <a:cubicBezTo>
                  <a:pt x="325" y="553"/>
                  <a:pt x="326" y="553"/>
                  <a:pt x="327" y="553"/>
                </a:cubicBezTo>
                <a:cubicBezTo>
                  <a:pt x="327" y="553"/>
                  <a:pt x="328" y="553"/>
                  <a:pt x="329" y="552"/>
                </a:cubicBezTo>
                <a:cubicBezTo>
                  <a:pt x="423" y="458"/>
                  <a:pt x="423" y="458"/>
                  <a:pt x="423" y="458"/>
                </a:cubicBezTo>
                <a:cubicBezTo>
                  <a:pt x="425" y="456"/>
                  <a:pt x="425" y="454"/>
                  <a:pt x="423" y="453"/>
                </a:cubicBezTo>
                <a:cubicBezTo>
                  <a:pt x="422" y="452"/>
                  <a:pt x="420" y="452"/>
                  <a:pt x="419" y="453"/>
                </a:cubicBezTo>
                <a:cubicBezTo>
                  <a:pt x="324" y="548"/>
                  <a:pt x="324" y="548"/>
                  <a:pt x="324" y="548"/>
                </a:cubicBezTo>
                <a:cubicBezTo>
                  <a:pt x="323" y="549"/>
                  <a:pt x="323" y="551"/>
                  <a:pt x="324" y="552"/>
                </a:cubicBezTo>
                <a:close/>
                <a:moveTo>
                  <a:pt x="855" y="35"/>
                </a:moveTo>
                <a:cubicBezTo>
                  <a:pt x="856" y="36"/>
                  <a:pt x="857" y="36"/>
                  <a:pt x="858" y="36"/>
                </a:cubicBezTo>
                <a:cubicBezTo>
                  <a:pt x="858" y="36"/>
                  <a:pt x="859" y="36"/>
                  <a:pt x="860" y="35"/>
                </a:cubicBezTo>
                <a:cubicBezTo>
                  <a:pt x="870" y="25"/>
                  <a:pt x="870" y="25"/>
                  <a:pt x="870" y="25"/>
                </a:cubicBezTo>
                <a:cubicBezTo>
                  <a:pt x="871" y="24"/>
                  <a:pt x="871" y="24"/>
                  <a:pt x="871" y="23"/>
                </a:cubicBezTo>
                <a:cubicBezTo>
                  <a:pt x="871" y="23"/>
                  <a:pt x="872" y="23"/>
                  <a:pt x="872" y="23"/>
                </a:cubicBezTo>
                <a:cubicBezTo>
                  <a:pt x="875" y="20"/>
                  <a:pt x="875" y="20"/>
                  <a:pt x="875" y="20"/>
                </a:cubicBezTo>
                <a:cubicBezTo>
                  <a:pt x="876" y="19"/>
                  <a:pt x="876" y="17"/>
                  <a:pt x="875" y="16"/>
                </a:cubicBezTo>
                <a:cubicBezTo>
                  <a:pt x="874" y="15"/>
                  <a:pt x="872" y="15"/>
                  <a:pt x="870" y="16"/>
                </a:cubicBezTo>
                <a:cubicBezTo>
                  <a:pt x="868" y="18"/>
                  <a:pt x="868" y="18"/>
                  <a:pt x="868" y="18"/>
                </a:cubicBezTo>
                <a:cubicBezTo>
                  <a:pt x="867" y="19"/>
                  <a:pt x="867" y="19"/>
                  <a:pt x="867" y="20"/>
                </a:cubicBezTo>
                <a:cubicBezTo>
                  <a:pt x="867" y="20"/>
                  <a:pt x="866" y="20"/>
                  <a:pt x="866" y="20"/>
                </a:cubicBezTo>
                <a:cubicBezTo>
                  <a:pt x="855" y="31"/>
                  <a:pt x="855" y="31"/>
                  <a:pt x="855" y="31"/>
                </a:cubicBezTo>
                <a:cubicBezTo>
                  <a:pt x="854" y="32"/>
                  <a:pt x="854" y="34"/>
                  <a:pt x="855" y="35"/>
                </a:cubicBezTo>
                <a:close/>
                <a:moveTo>
                  <a:pt x="442" y="449"/>
                </a:moveTo>
                <a:cubicBezTo>
                  <a:pt x="441" y="448"/>
                  <a:pt x="439" y="448"/>
                  <a:pt x="437" y="449"/>
                </a:cubicBezTo>
                <a:cubicBezTo>
                  <a:pt x="324" y="562"/>
                  <a:pt x="324" y="562"/>
                  <a:pt x="324" y="562"/>
                </a:cubicBezTo>
                <a:cubicBezTo>
                  <a:pt x="323" y="564"/>
                  <a:pt x="323" y="565"/>
                  <a:pt x="324" y="567"/>
                </a:cubicBezTo>
                <a:cubicBezTo>
                  <a:pt x="324" y="567"/>
                  <a:pt x="325" y="568"/>
                  <a:pt x="326" y="568"/>
                </a:cubicBezTo>
                <a:cubicBezTo>
                  <a:pt x="327" y="568"/>
                  <a:pt x="328" y="567"/>
                  <a:pt x="328" y="567"/>
                </a:cubicBezTo>
                <a:cubicBezTo>
                  <a:pt x="442" y="453"/>
                  <a:pt x="442" y="453"/>
                  <a:pt x="442" y="453"/>
                </a:cubicBezTo>
                <a:cubicBezTo>
                  <a:pt x="443" y="452"/>
                  <a:pt x="443" y="450"/>
                  <a:pt x="442" y="449"/>
                </a:cubicBezTo>
                <a:close/>
                <a:moveTo>
                  <a:pt x="448" y="461"/>
                </a:moveTo>
                <a:cubicBezTo>
                  <a:pt x="450" y="459"/>
                  <a:pt x="450" y="457"/>
                  <a:pt x="448" y="456"/>
                </a:cubicBezTo>
                <a:cubicBezTo>
                  <a:pt x="447" y="455"/>
                  <a:pt x="445" y="455"/>
                  <a:pt x="444" y="456"/>
                </a:cubicBezTo>
                <a:cubicBezTo>
                  <a:pt x="333" y="567"/>
                  <a:pt x="333" y="567"/>
                  <a:pt x="333" y="567"/>
                </a:cubicBezTo>
                <a:cubicBezTo>
                  <a:pt x="332" y="569"/>
                  <a:pt x="332" y="570"/>
                  <a:pt x="333" y="572"/>
                </a:cubicBezTo>
                <a:cubicBezTo>
                  <a:pt x="333" y="572"/>
                  <a:pt x="334" y="573"/>
                  <a:pt x="335" y="573"/>
                </a:cubicBezTo>
                <a:cubicBezTo>
                  <a:pt x="336" y="573"/>
                  <a:pt x="337" y="572"/>
                  <a:pt x="337" y="572"/>
                </a:cubicBezTo>
                <a:lnTo>
                  <a:pt x="448" y="461"/>
                </a:lnTo>
                <a:close/>
                <a:moveTo>
                  <a:pt x="875" y="29"/>
                </a:moveTo>
                <a:cubicBezTo>
                  <a:pt x="876" y="30"/>
                  <a:pt x="877" y="30"/>
                  <a:pt x="877" y="30"/>
                </a:cubicBezTo>
                <a:cubicBezTo>
                  <a:pt x="878" y="30"/>
                  <a:pt x="879" y="30"/>
                  <a:pt x="880" y="29"/>
                </a:cubicBezTo>
                <a:cubicBezTo>
                  <a:pt x="883" y="26"/>
                  <a:pt x="883" y="26"/>
                  <a:pt x="883" y="26"/>
                </a:cubicBezTo>
                <a:cubicBezTo>
                  <a:pt x="883" y="26"/>
                  <a:pt x="883" y="26"/>
                  <a:pt x="883" y="25"/>
                </a:cubicBezTo>
                <a:cubicBezTo>
                  <a:pt x="884" y="25"/>
                  <a:pt x="884" y="25"/>
                  <a:pt x="884" y="25"/>
                </a:cubicBezTo>
                <a:cubicBezTo>
                  <a:pt x="889" y="20"/>
                  <a:pt x="889" y="20"/>
                  <a:pt x="889" y="20"/>
                </a:cubicBezTo>
                <a:cubicBezTo>
                  <a:pt x="890" y="19"/>
                  <a:pt x="890" y="17"/>
                  <a:pt x="889" y="16"/>
                </a:cubicBezTo>
                <a:cubicBezTo>
                  <a:pt x="887" y="15"/>
                  <a:pt x="886" y="15"/>
                  <a:pt x="884" y="16"/>
                </a:cubicBezTo>
                <a:cubicBezTo>
                  <a:pt x="880" y="20"/>
                  <a:pt x="880" y="20"/>
                  <a:pt x="880" y="20"/>
                </a:cubicBezTo>
                <a:cubicBezTo>
                  <a:pt x="880" y="21"/>
                  <a:pt x="879" y="21"/>
                  <a:pt x="879" y="21"/>
                </a:cubicBezTo>
                <a:cubicBezTo>
                  <a:pt x="879" y="21"/>
                  <a:pt x="879" y="22"/>
                  <a:pt x="878" y="22"/>
                </a:cubicBezTo>
                <a:cubicBezTo>
                  <a:pt x="875" y="25"/>
                  <a:pt x="875" y="25"/>
                  <a:pt x="875" y="25"/>
                </a:cubicBezTo>
                <a:cubicBezTo>
                  <a:pt x="874" y="26"/>
                  <a:pt x="874" y="28"/>
                  <a:pt x="875" y="29"/>
                </a:cubicBezTo>
                <a:close/>
                <a:moveTo>
                  <a:pt x="772" y="149"/>
                </a:moveTo>
                <a:cubicBezTo>
                  <a:pt x="773" y="149"/>
                  <a:pt x="774" y="149"/>
                  <a:pt x="775" y="148"/>
                </a:cubicBezTo>
                <a:cubicBezTo>
                  <a:pt x="784" y="139"/>
                  <a:pt x="784" y="139"/>
                  <a:pt x="784" y="139"/>
                </a:cubicBezTo>
                <a:cubicBezTo>
                  <a:pt x="785" y="138"/>
                  <a:pt x="785" y="136"/>
                  <a:pt x="784" y="135"/>
                </a:cubicBezTo>
                <a:cubicBezTo>
                  <a:pt x="782" y="134"/>
                  <a:pt x="780" y="134"/>
                  <a:pt x="779" y="135"/>
                </a:cubicBezTo>
                <a:cubicBezTo>
                  <a:pt x="770" y="144"/>
                  <a:pt x="770" y="144"/>
                  <a:pt x="770" y="144"/>
                </a:cubicBezTo>
                <a:cubicBezTo>
                  <a:pt x="769" y="145"/>
                  <a:pt x="769" y="147"/>
                  <a:pt x="770" y="148"/>
                </a:cubicBezTo>
                <a:cubicBezTo>
                  <a:pt x="771" y="149"/>
                  <a:pt x="772" y="149"/>
                  <a:pt x="772" y="149"/>
                </a:cubicBezTo>
                <a:close/>
                <a:moveTo>
                  <a:pt x="751" y="163"/>
                </a:moveTo>
                <a:cubicBezTo>
                  <a:pt x="750" y="165"/>
                  <a:pt x="750" y="167"/>
                  <a:pt x="751" y="168"/>
                </a:cubicBezTo>
                <a:cubicBezTo>
                  <a:pt x="751" y="168"/>
                  <a:pt x="752" y="169"/>
                  <a:pt x="753" y="169"/>
                </a:cubicBezTo>
                <a:cubicBezTo>
                  <a:pt x="754" y="169"/>
                  <a:pt x="755" y="168"/>
                  <a:pt x="755" y="168"/>
                </a:cubicBezTo>
                <a:cubicBezTo>
                  <a:pt x="760" y="162"/>
                  <a:pt x="760" y="162"/>
                  <a:pt x="760" y="162"/>
                </a:cubicBezTo>
                <a:cubicBezTo>
                  <a:pt x="762" y="161"/>
                  <a:pt x="762" y="161"/>
                  <a:pt x="762" y="161"/>
                </a:cubicBezTo>
                <a:cubicBezTo>
                  <a:pt x="763" y="160"/>
                  <a:pt x="763" y="158"/>
                  <a:pt x="762" y="157"/>
                </a:cubicBezTo>
                <a:cubicBezTo>
                  <a:pt x="761" y="156"/>
                  <a:pt x="759" y="156"/>
                  <a:pt x="757" y="157"/>
                </a:cubicBezTo>
                <a:cubicBezTo>
                  <a:pt x="756" y="158"/>
                  <a:pt x="756" y="158"/>
                  <a:pt x="756" y="158"/>
                </a:cubicBezTo>
                <a:lnTo>
                  <a:pt x="751" y="163"/>
                </a:lnTo>
                <a:close/>
                <a:moveTo>
                  <a:pt x="454" y="464"/>
                </a:moveTo>
                <a:cubicBezTo>
                  <a:pt x="453" y="463"/>
                  <a:pt x="451" y="463"/>
                  <a:pt x="450" y="464"/>
                </a:cubicBezTo>
                <a:cubicBezTo>
                  <a:pt x="337" y="577"/>
                  <a:pt x="337" y="577"/>
                  <a:pt x="337" y="577"/>
                </a:cubicBezTo>
                <a:cubicBezTo>
                  <a:pt x="336" y="578"/>
                  <a:pt x="336" y="580"/>
                  <a:pt x="337" y="581"/>
                </a:cubicBezTo>
                <a:cubicBezTo>
                  <a:pt x="338" y="582"/>
                  <a:pt x="339" y="582"/>
                  <a:pt x="340" y="582"/>
                </a:cubicBezTo>
                <a:cubicBezTo>
                  <a:pt x="340" y="582"/>
                  <a:pt x="341" y="582"/>
                  <a:pt x="342" y="581"/>
                </a:cubicBezTo>
                <a:cubicBezTo>
                  <a:pt x="454" y="468"/>
                  <a:pt x="454" y="468"/>
                  <a:pt x="454" y="468"/>
                </a:cubicBezTo>
                <a:cubicBezTo>
                  <a:pt x="456" y="467"/>
                  <a:pt x="456" y="465"/>
                  <a:pt x="454" y="464"/>
                </a:cubicBezTo>
                <a:close/>
                <a:moveTo>
                  <a:pt x="896" y="26"/>
                </a:moveTo>
                <a:cubicBezTo>
                  <a:pt x="897" y="26"/>
                  <a:pt x="898" y="25"/>
                  <a:pt x="898" y="25"/>
                </a:cubicBezTo>
                <a:cubicBezTo>
                  <a:pt x="903" y="20"/>
                  <a:pt x="903" y="20"/>
                  <a:pt x="903" y="20"/>
                </a:cubicBezTo>
                <a:cubicBezTo>
                  <a:pt x="904" y="19"/>
                  <a:pt x="904" y="17"/>
                  <a:pt x="903" y="16"/>
                </a:cubicBezTo>
                <a:cubicBezTo>
                  <a:pt x="902" y="14"/>
                  <a:pt x="900" y="14"/>
                  <a:pt x="899" y="16"/>
                </a:cubicBezTo>
                <a:cubicBezTo>
                  <a:pt x="894" y="20"/>
                  <a:pt x="894" y="20"/>
                  <a:pt x="894" y="20"/>
                </a:cubicBezTo>
                <a:cubicBezTo>
                  <a:pt x="893" y="21"/>
                  <a:pt x="893" y="23"/>
                  <a:pt x="894" y="25"/>
                </a:cubicBezTo>
                <a:cubicBezTo>
                  <a:pt x="895" y="25"/>
                  <a:pt x="895" y="26"/>
                  <a:pt x="896" y="26"/>
                </a:cubicBezTo>
                <a:close/>
                <a:moveTo>
                  <a:pt x="775" y="157"/>
                </a:moveTo>
                <a:cubicBezTo>
                  <a:pt x="774" y="156"/>
                  <a:pt x="772" y="156"/>
                  <a:pt x="771" y="157"/>
                </a:cubicBezTo>
                <a:cubicBezTo>
                  <a:pt x="749" y="179"/>
                  <a:pt x="749" y="179"/>
                  <a:pt x="749" y="179"/>
                </a:cubicBezTo>
                <a:cubicBezTo>
                  <a:pt x="748" y="180"/>
                  <a:pt x="748" y="182"/>
                  <a:pt x="749" y="184"/>
                </a:cubicBezTo>
                <a:cubicBezTo>
                  <a:pt x="750" y="184"/>
                  <a:pt x="750" y="184"/>
                  <a:pt x="751" y="184"/>
                </a:cubicBezTo>
                <a:cubicBezTo>
                  <a:pt x="752" y="184"/>
                  <a:pt x="753" y="184"/>
                  <a:pt x="753" y="184"/>
                </a:cubicBezTo>
                <a:cubicBezTo>
                  <a:pt x="775" y="162"/>
                  <a:pt x="775" y="162"/>
                  <a:pt x="775" y="162"/>
                </a:cubicBezTo>
                <a:cubicBezTo>
                  <a:pt x="777" y="160"/>
                  <a:pt x="777" y="158"/>
                  <a:pt x="775" y="157"/>
                </a:cubicBezTo>
                <a:close/>
                <a:moveTo>
                  <a:pt x="776" y="156"/>
                </a:moveTo>
                <a:cubicBezTo>
                  <a:pt x="777" y="157"/>
                  <a:pt x="778" y="157"/>
                  <a:pt x="778" y="157"/>
                </a:cubicBezTo>
                <a:cubicBezTo>
                  <a:pt x="779" y="157"/>
                  <a:pt x="780" y="157"/>
                  <a:pt x="780" y="156"/>
                </a:cubicBezTo>
                <a:cubicBezTo>
                  <a:pt x="794" y="143"/>
                  <a:pt x="794" y="143"/>
                  <a:pt x="794" y="143"/>
                </a:cubicBezTo>
                <a:cubicBezTo>
                  <a:pt x="795" y="142"/>
                  <a:pt x="795" y="140"/>
                  <a:pt x="794" y="139"/>
                </a:cubicBezTo>
                <a:cubicBezTo>
                  <a:pt x="793" y="137"/>
                  <a:pt x="791" y="137"/>
                  <a:pt x="790" y="139"/>
                </a:cubicBezTo>
                <a:cubicBezTo>
                  <a:pt x="776" y="152"/>
                  <a:pt x="776" y="152"/>
                  <a:pt x="776" y="152"/>
                </a:cubicBezTo>
                <a:cubicBezTo>
                  <a:pt x="775" y="153"/>
                  <a:pt x="775" y="155"/>
                  <a:pt x="776" y="156"/>
                </a:cubicBezTo>
                <a:close/>
                <a:moveTo>
                  <a:pt x="462" y="475"/>
                </a:moveTo>
                <a:cubicBezTo>
                  <a:pt x="463" y="474"/>
                  <a:pt x="463" y="472"/>
                  <a:pt x="462" y="471"/>
                </a:cubicBezTo>
                <a:cubicBezTo>
                  <a:pt x="461" y="470"/>
                  <a:pt x="459" y="470"/>
                  <a:pt x="457" y="471"/>
                </a:cubicBezTo>
                <a:cubicBezTo>
                  <a:pt x="343" y="585"/>
                  <a:pt x="343" y="585"/>
                  <a:pt x="343" y="585"/>
                </a:cubicBezTo>
                <a:cubicBezTo>
                  <a:pt x="342" y="586"/>
                  <a:pt x="342" y="588"/>
                  <a:pt x="343" y="589"/>
                </a:cubicBezTo>
                <a:cubicBezTo>
                  <a:pt x="344" y="590"/>
                  <a:pt x="345" y="590"/>
                  <a:pt x="345" y="590"/>
                </a:cubicBezTo>
                <a:cubicBezTo>
                  <a:pt x="346" y="590"/>
                  <a:pt x="347" y="590"/>
                  <a:pt x="347" y="589"/>
                </a:cubicBezTo>
                <a:lnTo>
                  <a:pt x="462" y="475"/>
                </a:lnTo>
                <a:close/>
                <a:moveTo>
                  <a:pt x="791" y="152"/>
                </a:moveTo>
                <a:cubicBezTo>
                  <a:pt x="782" y="160"/>
                  <a:pt x="782" y="160"/>
                  <a:pt x="782" y="160"/>
                </a:cubicBezTo>
                <a:cubicBezTo>
                  <a:pt x="781" y="161"/>
                  <a:pt x="781" y="163"/>
                  <a:pt x="782" y="164"/>
                </a:cubicBezTo>
                <a:cubicBezTo>
                  <a:pt x="783" y="165"/>
                  <a:pt x="784" y="165"/>
                  <a:pt x="784" y="165"/>
                </a:cubicBezTo>
                <a:cubicBezTo>
                  <a:pt x="785" y="165"/>
                  <a:pt x="786" y="165"/>
                  <a:pt x="787" y="164"/>
                </a:cubicBezTo>
                <a:cubicBezTo>
                  <a:pt x="795" y="156"/>
                  <a:pt x="795" y="156"/>
                  <a:pt x="795" y="156"/>
                </a:cubicBezTo>
                <a:cubicBezTo>
                  <a:pt x="796" y="155"/>
                  <a:pt x="796" y="153"/>
                  <a:pt x="795" y="152"/>
                </a:cubicBezTo>
                <a:cubicBezTo>
                  <a:pt x="794" y="150"/>
                  <a:pt x="792" y="150"/>
                  <a:pt x="791" y="152"/>
                </a:cubicBezTo>
                <a:close/>
                <a:moveTo>
                  <a:pt x="867" y="84"/>
                </a:moveTo>
                <a:cubicBezTo>
                  <a:pt x="872" y="80"/>
                  <a:pt x="872" y="80"/>
                  <a:pt x="872" y="80"/>
                </a:cubicBezTo>
                <a:cubicBezTo>
                  <a:pt x="872" y="80"/>
                  <a:pt x="872" y="80"/>
                  <a:pt x="872" y="80"/>
                </a:cubicBezTo>
                <a:cubicBezTo>
                  <a:pt x="874" y="78"/>
                  <a:pt x="874" y="78"/>
                  <a:pt x="874" y="78"/>
                </a:cubicBezTo>
                <a:cubicBezTo>
                  <a:pt x="875" y="77"/>
                  <a:pt x="875" y="74"/>
                  <a:pt x="874" y="73"/>
                </a:cubicBezTo>
                <a:cubicBezTo>
                  <a:pt x="872" y="72"/>
                  <a:pt x="871" y="72"/>
                  <a:pt x="870" y="73"/>
                </a:cubicBezTo>
                <a:cubicBezTo>
                  <a:pt x="869" y="74"/>
                  <a:pt x="869" y="74"/>
                  <a:pt x="869" y="74"/>
                </a:cubicBezTo>
                <a:cubicBezTo>
                  <a:pt x="869" y="74"/>
                  <a:pt x="869" y="74"/>
                  <a:pt x="869" y="74"/>
                </a:cubicBezTo>
                <a:cubicBezTo>
                  <a:pt x="863" y="79"/>
                  <a:pt x="863" y="79"/>
                  <a:pt x="863" y="79"/>
                </a:cubicBezTo>
                <a:cubicBezTo>
                  <a:pt x="862" y="81"/>
                  <a:pt x="862" y="82"/>
                  <a:pt x="863" y="84"/>
                </a:cubicBezTo>
                <a:cubicBezTo>
                  <a:pt x="864" y="84"/>
                  <a:pt x="864" y="85"/>
                  <a:pt x="865" y="85"/>
                </a:cubicBezTo>
                <a:cubicBezTo>
                  <a:pt x="866" y="85"/>
                  <a:pt x="867" y="85"/>
                  <a:pt x="867" y="84"/>
                </a:cubicBezTo>
                <a:close/>
                <a:moveTo>
                  <a:pt x="824" y="125"/>
                </a:moveTo>
                <a:cubicBezTo>
                  <a:pt x="825" y="125"/>
                  <a:pt x="826" y="125"/>
                  <a:pt x="827" y="124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40" y="111"/>
                  <a:pt x="840" y="109"/>
                  <a:pt x="838" y="108"/>
                </a:cubicBezTo>
                <a:cubicBezTo>
                  <a:pt x="837" y="107"/>
                  <a:pt x="835" y="107"/>
                  <a:pt x="834" y="108"/>
                </a:cubicBezTo>
                <a:cubicBezTo>
                  <a:pt x="822" y="120"/>
                  <a:pt x="822" y="120"/>
                  <a:pt x="822" y="120"/>
                </a:cubicBezTo>
                <a:cubicBezTo>
                  <a:pt x="821" y="121"/>
                  <a:pt x="821" y="123"/>
                  <a:pt x="822" y="124"/>
                </a:cubicBezTo>
                <a:cubicBezTo>
                  <a:pt x="823" y="125"/>
                  <a:pt x="824" y="125"/>
                  <a:pt x="824" y="125"/>
                </a:cubicBezTo>
                <a:close/>
                <a:moveTo>
                  <a:pt x="468" y="483"/>
                </a:moveTo>
                <a:cubicBezTo>
                  <a:pt x="470" y="481"/>
                  <a:pt x="470" y="479"/>
                  <a:pt x="468" y="478"/>
                </a:cubicBezTo>
                <a:cubicBezTo>
                  <a:pt x="467" y="477"/>
                  <a:pt x="465" y="477"/>
                  <a:pt x="464" y="478"/>
                </a:cubicBezTo>
                <a:cubicBezTo>
                  <a:pt x="347" y="595"/>
                  <a:pt x="347" y="595"/>
                  <a:pt x="347" y="595"/>
                </a:cubicBezTo>
                <a:cubicBezTo>
                  <a:pt x="346" y="596"/>
                  <a:pt x="346" y="598"/>
                  <a:pt x="347" y="599"/>
                </a:cubicBezTo>
                <a:cubicBezTo>
                  <a:pt x="348" y="600"/>
                  <a:pt x="348" y="600"/>
                  <a:pt x="349" y="600"/>
                </a:cubicBezTo>
                <a:cubicBezTo>
                  <a:pt x="350" y="600"/>
                  <a:pt x="351" y="600"/>
                  <a:pt x="351" y="599"/>
                </a:cubicBezTo>
                <a:lnTo>
                  <a:pt x="468" y="483"/>
                </a:lnTo>
                <a:close/>
                <a:moveTo>
                  <a:pt x="773" y="173"/>
                </a:moveTo>
                <a:cubicBezTo>
                  <a:pt x="772" y="172"/>
                  <a:pt x="770" y="172"/>
                  <a:pt x="769" y="173"/>
                </a:cubicBezTo>
                <a:cubicBezTo>
                  <a:pt x="767" y="175"/>
                  <a:pt x="767" y="175"/>
                  <a:pt x="767" y="175"/>
                </a:cubicBezTo>
                <a:cubicBezTo>
                  <a:pt x="765" y="177"/>
                  <a:pt x="765" y="179"/>
                  <a:pt x="767" y="180"/>
                </a:cubicBezTo>
                <a:cubicBezTo>
                  <a:pt x="767" y="180"/>
                  <a:pt x="768" y="181"/>
                  <a:pt x="769" y="181"/>
                </a:cubicBezTo>
                <a:cubicBezTo>
                  <a:pt x="770" y="181"/>
                  <a:pt x="770" y="180"/>
                  <a:pt x="771" y="180"/>
                </a:cubicBezTo>
                <a:cubicBezTo>
                  <a:pt x="773" y="178"/>
                  <a:pt x="773" y="178"/>
                  <a:pt x="773" y="178"/>
                </a:cubicBezTo>
                <a:cubicBezTo>
                  <a:pt x="774" y="177"/>
                  <a:pt x="774" y="175"/>
                  <a:pt x="773" y="173"/>
                </a:cubicBezTo>
                <a:close/>
                <a:moveTo>
                  <a:pt x="888" y="68"/>
                </a:moveTo>
                <a:cubicBezTo>
                  <a:pt x="887" y="69"/>
                  <a:pt x="887" y="69"/>
                  <a:pt x="887" y="69"/>
                </a:cubicBezTo>
                <a:cubicBezTo>
                  <a:pt x="887" y="69"/>
                  <a:pt x="887" y="69"/>
                  <a:pt x="887" y="70"/>
                </a:cubicBezTo>
                <a:cubicBezTo>
                  <a:pt x="825" y="131"/>
                  <a:pt x="825" y="131"/>
                  <a:pt x="825" y="131"/>
                </a:cubicBezTo>
                <a:cubicBezTo>
                  <a:pt x="824" y="132"/>
                  <a:pt x="824" y="134"/>
                  <a:pt x="825" y="135"/>
                </a:cubicBezTo>
                <a:cubicBezTo>
                  <a:pt x="826" y="136"/>
                  <a:pt x="827" y="136"/>
                  <a:pt x="828" y="136"/>
                </a:cubicBezTo>
                <a:cubicBezTo>
                  <a:pt x="828" y="136"/>
                  <a:pt x="829" y="136"/>
                  <a:pt x="830" y="135"/>
                </a:cubicBezTo>
                <a:cubicBezTo>
                  <a:pt x="891" y="74"/>
                  <a:pt x="891" y="74"/>
                  <a:pt x="891" y="74"/>
                </a:cubicBezTo>
                <a:cubicBezTo>
                  <a:pt x="891" y="74"/>
                  <a:pt x="891" y="73"/>
                  <a:pt x="891" y="73"/>
                </a:cubicBezTo>
                <a:cubicBezTo>
                  <a:pt x="892" y="73"/>
                  <a:pt x="892" y="73"/>
                  <a:pt x="892" y="73"/>
                </a:cubicBezTo>
                <a:cubicBezTo>
                  <a:pt x="893" y="72"/>
                  <a:pt x="893" y="72"/>
                  <a:pt x="893" y="72"/>
                </a:cubicBezTo>
                <a:cubicBezTo>
                  <a:pt x="894" y="71"/>
                  <a:pt x="894" y="69"/>
                  <a:pt x="893" y="68"/>
                </a:cubicBezTo>
                <a:cubicBezTo>
                  <a:pt x="891" y="67"/>
                  <a:pt x="889" y="67"/>
                  <a:pt x="888" y="68"/>
                </a:cubicBezTo>
                <a:close/>
                <a:moveTo>
                  <a:pt x="478" y="486"/>
                </a:moveTo>
                <a:cubicBezTo>
                  <a:pt x="480" y="485"/>
                  <a:pt x="480" y="483"/>
                  <a:pt x="478" y="482"/>
                </a:cubicBezTo>
                <a:cubicBezTo>
                  <a:pt x="477" y="481"/>
                  <a:pt x="475" y="481"/>
                  <a:pt x="474" y="482"/>
                </a:cubicBezTo>
                <a:cubicBezTo>
                  <a:pt x="352" y="604"/>
                  <a:pt x="352" y="604"/>
                  <a:pt x="352" y="604"/>
                </a:cubicBezTo>
                <a:cubicBezTo>
                  <a:pt x="351" y="605"/>
                  <a:pt x="351" y="607"/>
                  <a:pt x="352" y="608"/>
                </a:cubicBezTo>
                <a:cubicBezTo>
                  <a:pt x="353" y="609"/>
                  <a:pt x="354" y="609"/>
                  <a:pt x="354" y="609"/>
                </a:cubicBezTo>
                <a:cubicBezTo>
                  <a:pt x="355" y="609"/>
                  <a:pt x="356" y="609"/>
                  <a:pt x="357" y="608"/>
                </a:cubicBezTo>
                <a:lnTo>
                  <a:pt x="478" y="486"/>
                </a:lnTo>
                <a:close/>
                <a:moveTo>
                  <a:pt x="777" y="183"/>
                </a:moveTo>
                <a:cubicBezTo>
                  <a:pt x="778" y="184"/>
                  <a:pt x="779" y="184"/>
                  <a:pt x="779" y="184"/>
                </a:cubicBezTo>
                <a:cubicBezTo>
                  <a:pt x="780" y="184"/>
                  <a:pt x="781" y="184"/>
                  <a:pt x="782" y="183"/>
                </a:cubicBezTo>
                <a:cubicBezTo>
                  <a:pt x="801" y="164"/>
                  <a:pt x="801" y="164"/>
                  <a:pt x="801" y="164"/>
                </a:cubicBezTo>
                <a:cubicBezTo>
                  <a:pt x="802" y="163"/>
                  <a:pt x="802" y="161"/>
                  <a:pt x="801" y="160"/>
                </a:cubicBezTo>
                <a:cubicBezTo>
                  <a:pt x="800" y="158"/>
                  <a:pt x="798" y="158"/>
                  <a:pt x="797" y="160"/>
                </a:cubicBezTo>
                <a:cubicBezTo>
                  <a:pt x="777" y="179"/>
                  <a:pt x="777" y="179"/>
                  <a:pt x="777" y="179"/>
                </a:cubicBezTo>
                <a:cubicBezTo>
                  <a:pt x="776" y="180"/>
                  <a:pt x="776" y="182"/>
                  <a:pt x="777" y="183"/>
                </a:cubicBezTo>
                <a:close/>
                <a:moveTo>
                  <a:pt x="490" y="488"/>
                </a:moveTo>
                <a:cubicBezTo>
                  <a:pt x="492" y="487"/>
                  <a:pt x="492" y="485"/>
                  <a:pt x="490" y="484"/>
                </a:cubicBezTo>
                <a:cubicBezTo>
                  <a:pt x="489" y="483"/>
                  <a:pt x="487" y="483"/>
                  <a:pt x="486" y="484"/>
                </a:cubicBezTo>
                <a:cubicBezTo>
                  <a:pt x="357" y="613"/>
                  <a:pt x="357" y="613"/>
                  <a:pt x="357" y="613"/>
                </a:cubicBezTo>
                <a:cubicBezTo>
                  <a:pt x="356" y="615"/>
                  <a:pt x="356" y="617"/>
                  <a:pt x="357" y="618"/>
                </a:cubicBezTo>
                <a:cubicBezTo>
                  <a:pt x="357" y="618"/>
                  <a:pt x="358" y="619"/>
                  <a:pt x="359" y="619"/>
                </a:cubicBezTo>
                <a:cubicBezTo>
                  <a:pt x="360" y="619"/>
                  <a:pt x="360" y="618"/>
                  <a:pt x="361" y="618"/>
                </a:cubicBezTo>
                <a:lnTo>
                  <a:pt x="490" y="488"/>
                </a:lnTo>
                <a:close/>
                <a:moveTo>
                  <a:pt x="785" y="189"/>
                </a:moveTo>
                <a:cubicBezTo>
                  <a:pt x="786" y="190"/>
                  <a:pt x="787" y="190"/>
                  <a:pt x="788" y="190"/>
                </a:cubicBezTo>
                <a:cubicBezTo>
                  <a:pt x="788" y="190"/>
                  <a:pt x="789" y="190"/>
                  <a:pt x="790" y="189"/>
                </a:cubicBezTo>
                <a:cubicBezTo>
                  <a:pt x="807" y="171"/>
                  <a:pt x="807" y="171"/>
                  <a:pt x="807" y="171"/>
                </a:cubicBezTo>
                <a:cubicBezTo>
                  <a:pt x="809" y="170"/>
                  <a:pt x="809" y="168"/>
                  <a:pt x="807" y="167"/>
                </a:cubicBezTo>
                <a:cubicBezTo>
                  <a:pt x="806" y="166"/>
                  <a:pt x="804" y="166"/>
                  <a:pt x="803" y="167"/>
                </a:cubicBezTo>
                <a:cubicBezTo>
                  <a:pt x="785" y="185"/>
                  <a:pt x="785" y="185"/>
                  <a:pt x="785" y="185"/>
                </a:cubicBezTo>
                <a:cubicBezTo>
                  <a:pt x="784" y="186"/>
                  <a:pt x="784" y="188"/>
                  <a:pt x="785" y="189"/>
                </a:cubicBezTo>
                <a:close/>
                <a:moveTo>
                  <a:pt x="832" y="143"/>
                </a:moveTo>
                <a:cubicBezTo>
                  <a:pt x="832" y="143"/>
                  <a:pt x="833" y="144"/>
                  <a:pt x="834" y="144"/>
                </a:cubicBezTo>
                <a:cubicBezTo>
                  <a:pt x="835" y="144"/>
                  <a:pt x="836" y="143"/>
                  <a:pt x="836" y="143"/>
                </a:cubicBezTo>
                <a:cubicBezTo>
                  <a:pt x="911" y="68"/>
                  <a:pt x="911" y="68"/>
                  <a:pt x="911" y="68"/>
                </a:cubicBezTo>
                <a:cubicBezTo>
                  <a:pt x="912" y="66"/>
                  <a:pt x="912" y="65"/>
                  <a:pt x="911" y="63"/>
                </a:cubicBezTo>
                <a:cubicBezTo>
                  <a:pt x="910" y="62"/>
                  <a:pt x="908" y="62"/>
                  <a:pt x="907" y="63"/>
                </a:cubicBezTo>
                <a:cubicBezTo>
                  <a:pt x="832" y="138"/>
                  <a:pt x="832" y="138"/>
                  <a:pt x="832" y="138"/>
                </a:cubicBezTo>
                <a:cubicBezTo>
                  <a:pt x="831" y="139"/>
                  <a:pt x="831" y="141"/>
                  <a:pt x="832" y="143"/>
                </a:cubicBezTo>
                <a:close/>
                <a:moveTo>
                  <a:pt x="786" y="198"/>
                </a:moveTo>
                <a:cubicBezTo>
                  <a:pt x="780" y="204"/>
                  <a:pt x="780" y="204"/>
                  <a:pt x="780" y="204"/>
                </a:cubicBezTo>
                <a:cubicBezTo>
                  <a:pt x="779" y="205"/>
                  <a:pt x="779" y="207"/>
                  <a:pt x="780" y="208"/>
                </a:cubicBezTo>
                <a:cubicBezTo>
                  <a:pt x="781" y="209"/>
                  <a:pt x="782" y="209"/>
                  <a:pt x="782" y="209"/>
                </a:cubicBezTo>
                <a:cubicBezTo>
                  <a:pt x="783" y="209"/>
                  <a:pt x="784" y="209"/>
                  <a:pt x="785" y="208"/>
                </a:cubicBezTo>
                <a:cubicBezTo>
                  <a:pt x="791" y="202"/>
                  <a:pt x="791" y="202"/>
                  <a:pt x="791" y="202"/>
                </a:cubicBezTo>
                <a:cubicBezTo>
                  <a:pt x="792" y="201"/>
                  <a:pt x="792" y="200"/>
                  <a:pt x="791" y="199"/>
                </a:cubicBezTo>
                <a:cubicBezTo>
                  <a:pt x="792" y="199"/>
                  <a:pt x="792" y="199"/>
                  <a:pt x="793" y="199"/>
                </a:cubicBezTo>
                <a:cubicBezTo>
                  <a:pt x="793" y="199"/>
                  <a:pt x="794" y="199"/>
                  <a:pt x="795" y="198"/>
                </a:cubicBezTo>
                <a:cubicBezTo>
                  <a:pt x="797" y="195"/>
                  <a:pt x="797" y="195"/>
                  <a:pt x="797" y="195"/>
                </a:cubicBezTo>
                <a:cubicBezTo>
                  <a:pt x="799" y="194"/>
                  <a:pt x="799" y="192"/>
                  <a:pt x="797" y="191"/>
                </a:cubicBezTo>
                <a:cubicBezTo>
                  <a:pt x="796" y="190"/>
                  <a:pt x="794" y="190"/>
                  <a:pt x="793" y="191"/>
                </a:cubicBezTo>
                <a:cubicBezTo>
                  <a:pt x="790" y="194"/>
                  <a:pt x="790" y="194"/>
                  <a:pt x="790" y="194"/>
                </a:cubicBezTo>
                <a:cubicBezTo>
                  <a:pt x="789" y="195"/>
                  <a:pt x="789" y="196"/>
                  <a:pt x="790" y="197"/>
                </a:cubicBezTo>
                <a:cubicBezTo>
                  <a:pt x="789" y="197"/>
                  <a:pt x="787" y="197"/>
                  <a:pt x="786" y="198"/>
                </a:cubicBezTo>
                <a:close/>
                <a:moveTo>
                  <a:pt x="500" y="488"/>
                </a:moveTo>
                <a:cubicBezTo>
                  <a:pt x="499" y="487"/>
                  <a:pt x="497" y="487"/>
                  <a:pt x="496" y="488"/>
                </a:cubicBezTo>
                <a:cubicBezTo>
                  <a:pt x="362" y="622"/>
                  <a:pt x="362" y="622"/>
                  <a:pt x="362" y="622"/>
                </a:cubicBezTo>
                <a:cubicBezTo>
                  <a:pt x="361" y="624"/>
                  <a:pt x="361" y="626"/>
                  <a:pt x="362" y="627"/>
                </a:cubicBezTo>
                <a:cubicBezTo>
                  <a:pt x="362" y="627"/>
                  <a:pt x="363" y="628"/>
                  <a:pt x="364" y="628"/>
                </a:cubicBezTo>
                <a:cubicBezTo>
                  <a:pt x="365" y="628"/>
                  <a:pt x="365" y="627"/>
                  <a:pt x="366" y="627"/>
                </a:cubicBezTo>
                <a:cubicBezTo>
                  <a:pt x="500" y="493"/>
                  <a:pt x="500" y="493"/>
                  <a:pt x="500" y="493"/>
                </a:cubicBezTo>
                <a:cubicBezTo>
                  <a:pt x="501" y="492"/>
                  <a:pt x="501" y="490"/>
                  <a:pt x="500" y="488"/>
                </a:cubicBezTo>
                <a:close/>
                <a:moveTo>
                  <a:pt x="804" y="180"/>
                </a:moveTo>
                <a:cubicBezTo>
                  <a:pt x="801" y="183"/>
                  <a:pt x="801" y="183"/>
                  <a:pt x="801" y="183"/>
                </a:cubicBezTo>
                <a:cubicBezTo>
                  <a:pt x="800" y="185"/>
                  <a:pt x="800" y="186"/>
                  <a:pt x="801" y="188"/>
                </a:cubicBezTo>
                <a:cubicBezTo>
                  <a:pt x="801" y="188"/>
                  <a:pt x="802" y="189"/>
                  <a:pt x="803" y="189"/>
                </a:cubicBezTo>
                <a:cubicBezTo>
                  <a:pt x="804" y="189"/>
                  <a:pt x="805" y="188"/>
                  <a:pt x="805" y="188"/>
                </a:cubicBezTo>
                <a:cubicBezTo>
                  <a:pt x="809" y="184"/>
                  <a:pt x="809" y="184"/>
                  <a:pt x="809" y="184"/>
                </a:cubicBezTo>
                <a:cubicBezTo>
                  <a:pt x="810" y="183"/>
                  <a:pt x="810" y="181"/>
                  <a:pt x="809" y="180"/>
                </a:cubicBezTo>
                <a:cubicBezTo>
                  <a:pt x="807" y="179"/>
                  <a:pt x="806" y="179"/>
                  <a:pt x="804" y="180"/>
                </a:cubicBezTo>
                <a:close/>
                <a:moveTo>
                  <a:pt x="852" y="136"/>
                </a:moveTo>
                <a:cubicBezTo>
                  <a:pt x="853" y="137"/>
                  <a:pt x="854" y="137"/>
                  <a:pt x="855" y="137"/>
                </a:cubicBezTo>
                <a:cubicBezTo>
                  <a:pt x="855" y="137"/>
                  <a:pt x="856" y="137"/>
                  <a:pt x="857" y="136"/>
                </a:cubicBezTo>
                <a:cubicBezTo>
                  <a:pt x="923" y="69"/>
                  <a:pt x="923" y="69"/>
                  <a:pt x="923" y="69"/>
                </a:cubicBezTo>
                <a:cubicBezTo>
                  <a:pt x="925" y="68"/>
                  <a:pt x="925" y="66"/>
                  <a:pt x="923" y="65"/>
                </a:cubicBezTo>
                <a:cubicBezTo>
                  <a:pt x="922" y="64"/>
                  <a:pt x="920" y="64"/>
                  <a:pt x="919" y="65"/>
                </a:cubicBezTo>
                <a:cubicBezTo>
                  <a:pt x="852" y="132"/>
                  <a:pt x="852" y="132"/>
                  <a:pt x="852" y="132"/>
                </a:cubicBezTo>
                <a:cubicBezTo>
                  <a:pt x="851" y="133"/>
                  <a:pt x="851" y="135"/>
                  <a:pt x="852" y="136"/>
                </a:cubicBezTo>
                <a:close/>
                <a:moveTo>
                  <a:pt x="970" y="22"/>
                </a:moveTo>
                <a:cubicBezTo>
                  <a:pt x="971" y="22"/>
                  <a:pt x="971" y="21"/>
                  <a:pt x="972" y="21"/>
                </a:cubicBezTo>
                <a:cubicBezTo>
                  <a:pt x="975" y="18"/>
                  <a:pt x="975" y="18"/>
                  <a:pt x="975" y="18"/>
                </a:cubicBezTo>
                <a:cubicBezTo>
                  <a:pt x="976" y="17"/>
                  <a:pt x="976" y="15"/>
                  <a:pt x="975" y="14"/>
                </a:cubicBezTo>
                <a:cubicBezTo>
                  <a:pt x="974" y="12"/>
                  <a:pt x="972" y="12"/>
                  <a:pt x="970" y="14"/>
                </a:cubicBezTo>
                <a:cubicBezTo>
                  <a:pt x="968" y="16"/>
                  <a:pt x="968" y="16"/>
                  <a:pt x="968" y="16"/>
                </a:cubicBezTo>
                <a:cubicBezTo>
                  <a:pt x="966" y="18"/>
                  <a:pt x="966" y="20"/>
                  <a:pt x="968" y="21"/>
                </a:cubicBezTo>
                <a:cubicBezTo>
                  <a:pt x="968" y="21"/>
                  <a:pt x="969" y="22"/>
                  <a:pt x="970" y="22"/>
                </a:cubicBezTo>
                <a:close/>
                <a:moveTo>
                  <a:pt x="767" y="231"/>
                </a:moveTo>
                <a:cubicBezTo>
                  <a:pt x="752" y="246"/>
                  <a:pt x="752" y="246"/>
                  <a:pt x="752" y="246"/>
                </a:cubicBezTo>
                <a:cubicBezTo>
                  <a:pt x="751" y="247"/>
                  <a:pt x="751" y="249"/>
                  <a:pt x="752" y="250"/>
                </a:cubicBezTo>
                <a:cubicBezTo>
                  <a:pt x="753" y="251"/>
                  <a:pt x="753" y="251"/>
                  <a:pt x="754" y="251"/>
                </a:cubicBezTo>
                <a:cubicBezTo>
                  <a:pt x="755" y="251"/>
                  <a:pt x="756" y="251"/>
                  <a:pt x="756" y="250"/>
                </a:cubicBezTo>
                <a:cubicBezTo>
                  <a:pt x="771" y="236"/>
                  <a:pt x="771" y="236"/>
                  <a:pt x="771" y="236"/>
                </a:cubicBezTo>
                <a:cubicBezTo>
                  <a:pt x="772" y="234"/>
                  <a:pt x="772" y="232"/>
                  <a:pt x="771" y="231"/>
                </a:cubicBezTo>
                <a:cubicBezTo>
                  <a:pt x="770" y="230"/>
                  <a:pt x="768" y="230"/>
                  <a:pt x="767" y="231"/>
                </a:cubicBezTo>
                <a:close/>
                <a:moveTo>
                  <a:pt x="505" y="497"/>
                </a:moveTo>
                <a:cubicBezTo>
                  <a:pt x="504" y="496"/>
                  <a:pt x="502" y="496"/>
                  <a:pt x="501" y="497"/>
                </a:cubicBezTo>
                <a:cubicBezTo>
                  <a:pt x="369" y="629"/>
                  <a:pt x="369" y="629"/>
                  <a:pt x="369" y="629"/>
                </a:cubicBezTo>
                <a:cubicBezTo>
                  <a:pt x="368" y="630"/>
                  <a:pt x="368" y="632"/>
                  <a:pt x="369" y="633"/>
                </a:cubicBezTo>
                <a:cubicBezTo>
                  <a:pt x="370" y="634"/>
                  <a:pt x="371" y="634"/>
                  <a:pt x="371" y="634"/>
                </a:cubicBezTo>
                <a:cubicBezTo>
                  <a:pt x="372" y="634"/>
                  <a:pt x="373" y="634"/>
                  <a:pt x="374" y="633"/>
                </a:cubicBezTo>
                <a:cubicBezTo>
                  <a:pt x="505" y="501"/>
                  <a:pt x="505" y="501"/>
                  <a:pt x="505" y="501"/>
                </a:cubicBezTo>
                <a:cubicBezTo>
                  <a:pt x="507" y="500"/>
                  <a:pt x="507" y="498"/>
                  <a:pt x="505" y="497"/>
                </a:cubicBezTo>
                <a:close/>
                <a:moveTo>
                  <a:pt x="851" y="147"/>
                </a:moveTo>
                <a:cubicBezTo>
                  <a:pt x="841" y="157"/>
                  <a:pt x="841" y="157"/>
                  <a:pt x="841" y="157"/>
                </a:cubicBezTo>
                <a:cubicBezTo>
                  <a:pt x="840" y="158"/>
                  <a:pt x="840" y="160"/>
                  <a:pt x="841" y="161"/>
                </a:cubicBezTo>
                <a:cubicBezTo>
                  <a:pt x="842" y="162"/>
                  <a:pt x="843" y="162"/>
                  <a:pt x="843" y="162"/>
                </a:cubicBezTo>
                <a:cubicBezTo>
                  <a:pt x="844" y="162"/>
                  <a:pt x="845" y="162"/>
                  <a:pt x="846" y="161"/>
                </a:cubicBezTo>
                <a:cubicBezTo>
                  <a:pt x="855" y="152"/>
                  <a:pt x="855" y="152"/>
                  <a:pt x="855" y="152"/>
                </a:cubicBezTo>
                <a:cubicBezTo>
                  <a:pt x="856" y="151"/>
                  <a:pt x="856" y="149"/>
                  <a:pt x="855" y="147"/>
                </a:cubicBezTo>
                <a:cubicBezTo>
                  <a:pt x="854" y="146"/>
                  <a:pt x="852" y="146"/>
                  <a:pt x="851" y="147"/>
                </a:cubicBezTo>
                <a:close/>
                <a:moveTo>
                  <a:pt x="985" y="21"/>
                </a:moveTo>
                <a:cubicBezTo>
                  <a:pt x="986" y="21"/>
                  <a:pt x="987" y="20"/>
                  <a:pt x="987" y="20"/>
                </a:cubicBezTo>
                <a:cubicBezTo>
                  <a:pt x="988" y="18"/>
                  <a:pt x="988" y="18"/>
                  <a:pt x="988" y="18"/>
                </a:cubicBezTo>
                <a:cubicBezTo>
                  <a:pt x="990" y="17"/>
                  <a:pt x="990" y="15"/>
                  <a:pt x="988" y="14"/>
                </a:cubicBezTo>
                <a:cubicBezTo>
                  <a:pt x="987" y="13"/>
                  <a:pt x="985" y="13"/>
                  <a:pt x="984" y="14"/>
                </a:cubicBezTo>
                <a:cubicBezTo>
                  <a:pt x="983" y="15"/>
                  <a:pt x="983" y="15"/>
                  <a:pt x="983" y="15"/>
                </a:cubicBezTo>
                <a:cubicBezTo>
                  <a:pt x="982" y="16"/>
                  <a:pt x="982" y="18"/>
                  <a:pt x="983" y="20"/>
                </a:cubicBezTo>
                <a:cubicBezTo>
                  <a:pt x="983" y="20"/>
                  <a:pt x="984" y="21"/>
                  <a:pt x="985" y="21"/>
                </a:cubicBezTo>
                <a:close/>
                <a:moveTo>
                  <a:pt x="791" y="215"/>
                </a:moveTo>
                <a:cubicBezTo>
                  <a:pt x="791" y="215"/>
                  <a:pt x="792" y="215"/>
                  <a:pt x="793" y="214"/>
                </a:cubicBezTo>
                <a:cubicBezTo>
                  <a:pt x="824" y="183"/>
                  <a:pt x="824" y="183"/>
                  <a:pt x="824" y="183"/>
                </a:cubicBezTo>
                <a:cubicBezTo>
                  <a:pt x="830" y="177"/>
                  <a:pt x="830" y="177"/>
                  <a:pt x="830" y="177"/>
                </a:cubicBezTo>
                <a:cubicBezTo>
                  <a:pt x="836" y="170"/>
                  <a:pt x="836" y="170"/>
                  <a:pt x="836" y="170"/>
                </a:cubicBezTo>
                <a:cubicBezTo>
                  <a:pt x="838" y="169"/>
                  <a:pt x="838" y="167"/>
                  <a:pt x="836" y="166"/>
                </a:cubicBezTo>
                <a:cubicBezTo>
                  <a:pt x="835" y="165"/>
                  <a:pt x="833" y="165"/>
                  <a:pt x="832" y="166"/>
                </a:cubicBezTo>
                <a:cubicBezTo>
                  <a:pt x="826" y="172"/>
                  <a:pt x="826" y="172"/>
                  <a:pt x="826" y="172"/>
                </a:cubicBezTo>
                <a:cubicBezTo>
                  <a:pt x="788" y="210"/>
                  <a:pt x="788" y="210"/>
                  <a:pt x="788" y="210"/>
                </a:cubicBezTo>
                <a:cubicBezTo>
                  <a:pt x="787" y="211"/>
                  <a:pt x="787" y="213"/>
                  <a:pt x="788" y="214"/>
                </a:cubicBezTo>
                <a:cubicBezTo>
                  <a:pt x="789" y="215"/>
                  <a:pt x="790" y="215"/>
                  <a:pt x="791" y="215"/>
                </a:cubicBezTo>
                <a:close/>
                <a:moveTo>
                  <a:pt x="862" y="145"/>
                </a:moveTo>
                <a:cubicBezTo>
                  <a:pt x="885" y="122"/>
                  <a:pt x="885" y="122"/>
                  <a:pt x="885" y="122"/>
                </a:cubicBezTo>
                <a:cubicBezTo>
                  <a:pt x="886" y="121"/>
                  <a:pt x="886" y="119"/>
                  <a:pt x="885" y="118"/>
                </a:cubicBezTo>
                <a:cubicBezTo>
                  <a:pt x="884" y="116"/>
                  <a:pt x="882" y="116"/>
                  <a:pt x="881" y="118"/>
                </a:cubicBezTo>
                <a:cubicBezTo>
                  <a:pt x="858" y="140"/>
                  <a:pt x="858" y="140"/>
                  <a:pt x="858" y="140"/>
                </a:cubicBezTo>
                <a:cubicBezTo>
                  <a:pt x="857" y="141"/>
                  <a:pt x="857" y="143"/>
                  <a:pt x="858" y="145"/>
                </a:cubicBezTo>
                <a:cubicBezTo>
                  <a:pt x="858" y="145"/>
                  <a:pt x="859" y="146"/>
                  <a:pt x="860" y="146"/>
                </a:cubicBezTo>
                <a:cubicBezTo>
                  <a:pt x="861" y="146"/>
                  <a:pt x="862" y="145"/>
                  <a:pt x="862" y="145"/>
                </a:cubicBezTo>
                <a:close/>
                <a:moveTo>
                  <a:pt x="906" y="97"/>
                </a:moveTo>
                <a:cubicBezTo>
                  <a:pt x="906" y="97"/>
                  <a:pt x="907" y="98"/>
                  <a:pt x="908" y="98"/>
                </a:cubicBezTo>
                <a:cubicBezTo>
                  <a:pt x="909" y="98"/>
                  <a:pt x="910" y="97"/>
                  <a:pt x="910" y="97"/>
                </a:cubicBezTo>
                <a:cubicBezTo>
                  <a:pt x="933" y="74"/>
                  <a:pt x="933" y="74"/>
                  <a:pt x="933" y="74"/>
                </a:cubicBezTo>
                <a:cubicBezTo>
                  <a:pt x="934" y="73"/>
                  <a:pt x="934" y="71"/>
                  <a:pt x="933" y="70"/>
                </a:cubicBezTo>
                <a:cubicBezTo>
                  <a:pt x="932" y="68"/>
                  <a:pt x="930" y="68"/>
                  <a:pt x="928" y="70"/>
                </a:cubicBezTo>
                <a:cubicBezTo>
                  <a:pt x="906" y="92"/>
                  <a:pt x="906" y="92"/>
                  <a:pt x="906" y="92"/>
                </a:cubicBezTo>
                <a:cubicBezTo>
                  <a:pt x="905" y="93"/>
                  <a:pt x="905" y="95"/>
                  <a:pt x="906" y="97"/>
                </a:cubicBezTo>
                <a:close/>
                <a:moveTo>
                  <a:pt x="901" y="106"/>
                </a:moveTo>
                <a:cubicBezTo>
                  <a:pt x="901" y="105"/>
                  <a:pt x="901" y="105"/>
                  <a:pt x="901" y="105"/>
                </a:cubicBezTo>
                <a:cubicBezTo>
                  <a:pt x="903" y="104"/>
                  <a:pt x="903" y="102"/>
                  <a:pt x="901" y="101"/>
                </a:cubicBezTo>
                <a:cubicBezTo>
                  <a:pt x="900" y="100"/>
                  <a:pt x="898" y="100"/>
                  <a:pt x="897" y="101"/>
                </a:cubicBezTo>
                <a:cubicBezTo>
                  <a:pt x="896" y="102"/>
                  <a:pt x="896" y="102"/>
                  <a:pt x="896" y="102"/>
                </a:cubicBezTo>
                <a:cubicBezTo>
                  <a:pt x="895" y="103"/>
                  <a:pt x="895" y="105"/>
                  <a:pt x="896" y="106"/>
                </a:cubicBezTo>
                <a:cubicBezTo>
                  <a:pt x="897" y="107"/>
                  <a:pt x="898" y="107"/>
                  <a:pt x="898" y="107"/>
                </a:cubicBezTo>
                <a:cubicBezTo>
                  <a:pt x="899" y="107"/>
                  <a:pt x="900" y="107"/>
                  <a:pt x="901" y="106"/>
                </a:cubicBezTo>
                <a:close/>
                <a:moveTo>
                  <a:pt x="831" y="181"/>
                </a:moveTo>
                <a:cubicBezTo>
                  <a:pt x="831" y="181"/>
                  <a:pt x="831" y="181"/>
                  <a:pt x="831" y="181"/>
                </a:cubicBezTo>
                <a:cubicBezTo>
                  <a:pt x="794" y="218"/>
                  <a:pt x="794" y="218"/>
                  <a:pt x="794" y="218"/>
                </a:cubicBezTo>
                <a:cubicBezTo>
                  <a:pt x="792" y="220"/>
                  <a:pt x="792" y="222"/>
                  <a:pt x="794" y="223"/>
                </a:cubicBezTo>
                <a:cubicBezTo>
                  <a:pt x="794" y="223"/>
                  <a:pt x="795" y="224"/>
                  <a:pt x="796" y="224"/>
                </a:cubicBezTo>
                <a:cubicBezTo>
                  <a:pt x="797" y="224"/>
                  <a:pt x="797" y="223"/>
                  <a:pt x="798" y="223"/>
                </a:cubicBezTo>
                <a:cubicBezTo>
                  <a:pt x="835" y="186"/>
                  <a:pt x="835" y="186"/>
                  <a:pt x="835" y="186"/>
                </a:cubicBezTo>
                <a:cubicBezTo>
                  <a:pt x="835" y="186"/>
                  <a:pt x="835" y="186"/>
                  <a:pt x="835" y="186"/>
                </a:cubicBezTo>
                <a:cubicBezTo>
                  <a:pt x="835" y="186"/>
                  <a:pt x="835" y="186"/>
                  <a:pt x="835" y="186"/>
                </a:cubicBezTo>
                <a:cubicBezTo>
                  <a:pt x="856" y="165"/>
                  <a:pt x="856" y="165"/>
                  <a:pt x="856" y="165"/>
                </a:cubicBezTo>
                <a:cubicBezTo>
                  <a:pt x="857" y="164"/>
                  <a:pt x="857" y="162"/>
                  <a:pt x="856" y="161"/>
                </a:cubicBezTo>
                <a:cubicBezTo>
                  <a:pt x="854" y="160"/>
                  <a:pt x="853" y="160"/>
                  <a:pt x="851" y="161"/>
                </a:cubicBezTo>
                <a:cubicBezTo>
                  <a:pt x="831" y="181"/>
                  <a:pt x="831" y="181"/>
                  <a:pt x="831" y="181"/>
                </a:cubicBezTo>
                <a:close/>
                <a:moveTo>
                  <a:pt x="898" y="118"/>
                </a:moveTo>
                <a:cubicBezTo>
                  <a:pt x="899" y="119"/>
                  <a:pt x="900" y="119"/>
                  <a:pt x="900" y="119"/>
                </a:cubicBezTo>
                <a:cubicBezTo>
                  <a:pt x="901" y="119"/>
                  <a:pt x="902" y="119"/>
                  <a:pt x="903" y="118"/>
                </a:cubicBezTo>
                <a:cubicBezTo>
                  <a:pt x="945" y="75"/>
                  <a:pt x="945" y="75"/>
                  <a:pt x="945" y="75"/>
                </a:cubicBezTo>
                <a:cubicBezTo>
                  <a:pt x="946" y="74"/>
                  <a:pt x="946" y="72"/>
                  <a:pt x="945" y="71"/>
                </a:cubicBezTo>
                <a:cubicBezTo>
                  <a:pt x="944" y="70"/>
                  <a:pt x="942" y="70"/>
                  <a:pt x="941" y="71"/>
                </a:cubicBezTo>
                <a:cubicBezTo>
                  <a:pt x="898" y="114"/>
                  <a:pt x="898" y="114"/>
                  <a:pt x="898" y="114"/>
                </a:cubicBezTo>
                <a:cubicBezTo>
                  <a:pt x="897" y="115"/>
                  <a:pt x="897" y="117"/>
                  <a:pt x="898" y="118"/>
                </a:cubicBezTo>
                <a:close/>
                <a:moveTo>
                  <a:pt x="856" y="160"/>
                </a:moveTo>
                <a:cubicBezTo>
                  <a:pt x="857" y="161"/>
                  <a:pt x="858" y="161"/>
                  <a:pt x="859" y="161"/>
                </a:cubicBezTo>
                <a:cubicBezTo>
                  <a:pt x="859" y="161"/>
                  <a:pt x="860" y="161"/>
                  <a:pt x="861" y="160"/>
                </a:cubicBezTo>
                <a:cubicBezTo>
                  <a:pt x="865" y="155"/>
                  <a:pt x="865" y="155"/>
                  <a:pt x="865" y="155"/>
                </a:cubicBezTo>
                <a:cubicBezTo>
                  <a:pt x="866" y="155"/>
                  <a:pt x="866" y="155"/>
                  <a:pt x="866" y="155"/>
                </a:cubicBezTo>
                <a:cubicBezTo>
                  <a:pt x="866" y="155"/>
                  <a:pt x="866" y="155"/>
                  <a:pt x="866" y="155"/>
                </a:cubicBezTo>
                <a:cubicBezTo>
                  <a:pt x="891" y="130"/>
                  <a:pt x="891" y="130"/>
                  <a:pt x="891" y="130"/>
                </a:cubicBezTo>
                <a:cubicBezTo>
                  <a:pt x="892" y="129"/>
                  <a:pt x="892" y="127"/>
                  <a:pt x="891" y="125"/>
                </a:cubicBezTo>
                <a:cubicBezTo>
                  <a:pt x="890" y="124"/>
                  <a:pt x="888" y="124"/>
                  <a:pt x="887" y="125"/>
                </a:cubicBezTo>
                <a:cubicBezTo>
                  <a:pt x="862" y="150"/>
                  <a:pt x="862" y="150"/>
                  <a:pt x="862" y="150"/>
                </a:cubicBezTo>
                <a:cubicBezTo>
                  <a:pt x="862" y="150"/>
                  <a:pt x="862" y="151"/>
                  <a:pt x="862" y="151"/>
                </a:cubicBezTo>
                <a:cubicBezTo>
                  <a:pt x="861" y="151"/>
                  <a:pt x="861" y="151"/>
                  <a:pt x="861" y="151"/>
                </a:cubicBezTo>
                <a:cubicBezTo>
                  <a:pt x="856" y="156"/>
                  <a:pt x="856" y="156"/>
                  <a:pt x="856" y="156"/>
                </a:cubicBezTo>
                <a:cubicBezTo>
                  <a:pt x="855" y="157"/>
                  <a:pt x="855" y="159"/>
                  <a:pt x="856" y="160"/>
                </a:cubicBezTo>
                <a:close/>
                <a:moveTo>
                  <a:pt x="508" y="508"/>
                </a:moveTo>
                <a:cubicBezTo>
                  <a:pt x="507" y="507"/>
                  <a:pt x="505" y="507"/>
                  <a:pt x="504" y="508"/>
                </a:cubicBezTo>
                <a:cubicBezTo>
                  <a:pt x="378" y="634"/>
                  <a:pt x="378" y="634"/>
                  <a:pt x="378" y="634"/>
                </a:cubicBezTo>
                <a:cubicBezTo>
                  <a:pt x="377" y="635"/>
                  <a:pt x="377" y="637"/>
                  <a:pt x="378" y="638"/>
                </a:cubicBezTo>
                <a:cubicBezTo>
                  <a:pt x="379" y="639"/>
                  <a:pt x="380" y="639"/>
                  <a:pt x="380" y="639"/>
                </a:cubicBezTo>
                <a:cubicBezTo>
                  <a:pt x="381" y="639"/>
                  <a:pt x="382" y="639"/>
                  <a:pt x="383" y="638"/>
                </a:cubicBezTo>
                <a:cubicBezTo>
                  <a:pt x="508" y="513"/>
                  <a:pt x="508" y="513"/>
                  <a:pt x="508" y="513"/>
                </a:cubicBezTo>
                <a:cubicBezTo>
                  <a:pt x="509" y="512"/>
                  <a:pt x="509" y="510"/>
                  <a:pt x="508" y="508"/>
                </a:cubicBezTo>
                <a:close/>
                <a:moveTo>
                  <a:pt x="750" y="269"/>
                </a:moveTo>
                <a:cubicBezTo>
                  <a:pt x="751" y="269"/>
                  <a:pt x="752" y="269"/>
                  <a:pt x="752" y="269"/>
                </a:cubicBezTo>
                <a:cubicBezTo>
                  <a:pt x="784" y="237"/>
                  <a:pt x="784" y="237"/>
                  <a:pt x="784" y="237"/>
                </a:cubicBezTo>
                <a:cubicBezTo>
                  <a:pt x="785" y="236"/>
                  <a:pt x="785" y="234"/>
                  <a:pt x="784" y="233"/>
                </a:cubicBezTo>
                <a:cubicBezTo>
                  <a:pt x="783" y="231"/>
                  <a:pt x="781" y="231"/>
                  <a:pt x="779" y="233"/>
                </a:cubicBezTo>
                <a:cubicBezTo>
                  <a:pt x="748" y="264"/>
                  <a:pt x="748" y="264"/>
                  <a:pt x="748" y="264"/>
                </a:cubicBezTo>
                <a:cubicBezTo>
                  <a:pt x="747" y="265"/>
                  <a:pt x="747" y="267"/>
                  <a:pt x="748" y="269"/>
                </a:cubicBezTo>
                <a:cubicBezTo>
                  <a:pt x="748" y="269"/>
                  <a:pt x="749" y="269"/>
                  <a:pt x="750" y="269"/>
                </a:cubicBezTo>
                <a:close/>
                <a:moveTo>
                  <a:pt x="1001" y="18"/>
                </a:moveTo>
                <a:cubicBezTo>
                  <a:pt x="1002" y="18"/>
                  <a:pt x="1003" y="18"/>
                  <a:pt x="1003" y="17"/>
                </a:cubicBezTo>
                <a:cubicBezTo>
                  <a:pt x="1005" y="15"/>
                  <a:pt x="1005" y="15"/>
                  <a:pt x="1005" y="15"/>
                </a:cubicBezTo>
                <a:cubicBezTo>
                  <a:pt x="1007" y="14"/>
                  <a:pt x="1007" y="12"/>
                  <a:pt x="1005" y="11"/>
                </a:cubicBezTo>
                <a:cubicBezTo>
                  <a:pt x="1004" y="10"/>
                  <a:pt x="1002" y="10"/>
                  <a:pt x="1001" y="11"/>
                </a:cubicBezTo>
                <a:cubicBezTo>
                  <a:pt x="999" y="13"/>
                  <a:pt x="999" y="13"/>
                  <a:pt x="999" y="13"/>
                </a:cubicBezTo>
                <a:cubicBezTo>
                  <a:pt x="998" y="14"/>
                  <a:pt x="998" y="16"/>
                  <a:pt x="999" y="17"/>
                </a:cubicBezTo>
                <a:cubicBezTo>
                  <a:pt x="1000" y="18"/>
                  <a:pt x="1001" y="18"/>
                  <a:pt x="1001" y="18"/>
                </a:cubicBezTo>
                <a:close/>
                <a:moveTo>
                  <a:pt x="903" y="128"/>
                </a:moveTo>
                <a:cubicBezTo>
                  <a:pt x="903" y="128"/>
                  <a:pt x="904" y="129"/>
                  <a:pt x="905" y="129"/>
                </a:cubicBezTo>
                <a:cubicBezTo>
                  <a:pt x="906" y="129"/>
                  <a:pt x="906" y="128"/>
                  <a:pt x="907" y="128"/>
                </a:cubicBezTo>
                <a:cubicBezTo>
                  <a:pt x="957" y="78"/>
                  <a:pt x="957" y="78"/>
                  <a:pt x="957" y="78"/>
                </a:cubicBezTo>
                <a:cubicBezTo>
                  <a:pt x="958" y="76"/>
                  <a:pt x="958" y="74"/>
                  <a:pt x="957" y="73"/>
                </a:cubicBezTo>
                <a:cubicBezTo>
                  <a:pt x="956" y="72"/>
                  <a:pt x="954" y="72"/>
                  <a:pt x="953" y="73"/>
                </a:cubicBezTo>
                <a:cubicBezTo>
                  <a:pt x="903" y="123"/>
                  <a:pt x="903" y="123"/>
                  <a:pt x="903" y="123"/>
                </a:cubicBezTo>
                <a:cubicBezTo>
                  <a:pt x="901" y="125"/>
                  <a:pt x="901" y="127"/>
                  <a:pt x="903" y="128"/>
                </a:cubicBezTo>
                <a:close/>
                <a:moveTo>
                  <a:pt x="1011" y="22"/>
                </a:moveTo>
                <a:cubicBezTo>
                  <a:pt x="1012" y="22"/>
                  <a:pt x="1013" y="22"/>
                  <a:pt x="1014" y="21"/>
                </a:cubicBezTo>
                <a:cubicBezTo>
                  <a:pt x="1015" y="20"/>
                  <a:pt x="1015" y="20"/>
                  <a:pt x="1015" y="20"/>
                </a:cubicBezTo>
                <a:cubicBezTo>
                  <a:pt x="1016" y="19"/>
                  <a:pt x="1016" y="17"/>
                  <a:pt x="1015" y="16"/>
                </a:cubicBezTo>
                <a:cubicBezTo>
                  <a:pt x="1014" y="14"/>
                  <a:pt x="1012" y="14"/>
                  <a:pt x="1010" y="16"/>
                </a:cubicBezTo>
                <a:cubicBezTo>
                  <a:pt x="1009" y="17"/>
                  <a:pt x="1009" y="17"/>
                  <a:pt x="1009" y="17"/>
                </a:cubicBezTo>
                <a:cubicBezTo>
                  <a:pt x="1008" y="18"/>
                  <a:pt x="1008" y="20"/>
                  <a:pt x="1009" y="21"/>
                </a:cubicBezTo>
                <a:cubicBezTo>
                  <a:pt x="1010" y="22"/>
                  <a:pt x="1011" y="22"/>
                  <a:pt x="1011" y="22"/>
                </a:cubicBezTo>
                <a:close/>
                <a:moveTo>
                  <a:pt x="505" y="526"/>
                </a:moveTo>
                <a:cubicBezTo>
                  <a:pt x="504" y="524"/>
                  <a:pt x="502" y="524"/>
                  <a:pt x="500" y="526"/>
                </a:cubicBezTo>
                <a:cubicBezTo>
                  <a:pt x="388" y="639"/>
                  <a:pt x="388" y="639"/>
                  <a:pt x="388" y="639"/>
                </a:cubicBezTo>
                <a:cubicBezTo>
                  <a:pt x="386" y="640"/>
                  <a:pt x="386" y="642"/>
                  <a:pt x="388" y="643"/>
                </a:cubicBezTo>
                <a:cubicBezTo>
                  <a:pt x="388" y="644"/>
                  <a:pt x="389" y="644"/>
                  <a:pt x="390" y="644"/>
                </a:cubicBezTo>
                <a:cubicBezTo>
                  <a:pt x="390" y="644"/>
                  <a:pt x="391" y="644"/>
                  <a:pt x="392" y="643"/>
                </a:cubicBezTo>
                <a:cubicBezTo>
                  <a:pt x="505" y="530"/>
                  <a:pt x="505" y="530"/>
                  <a:pt x="505" y="530"/>
                </a:cubicBezTo>
                <a:cubicBezTo>
                  <a:pt x="506" y="529"/>
                  <a:pt x="506" y="527"/>
                  <a:pt x="505" y="526"/>
                </a:cubicBezTo>
                <a:close/>
                <a:moveTo>
                  <a:pt x="883" y="144"/>
                </a:moveTo>
                <a:cubicBezTo>
                  <a:pt x="883" y="144"/>
                  <a:pt x="882" y="144"/>
                  <a:pt x="881" y="145"/>
                </a:cubicBezTo>
                <a:cubicBezTo>
                  <a:pt x="876" y="150"/>
                  <a:pt x="876" y="150"/>
                  <a:pt x="876" y="150"/>
                </a:cubicBezTo>
                <a:cubicBezTo>
                  <a:pt x="875" y="151"/>
                  <a:pt x="875" y="153"/>
                  <a:pt x="876" y="155"/>
                </a:cubicBezTo>
                <a:cubicBezTo>
                  <a:pt x="876" y="155"/>
                  <a:pt x="877" y="156"/>
                  <a:pt x="878" y="156"/>
                </a:cubicBezTo>
                <a:cubicBezTo>
                  <a:pt x="879" y="156"/>
                  <a:pt x="880" y="155"/>
                  <a:pt x="880" y="155"/>
                </a:cubicBezTo>
                <a:cubicBezTo>
                  <a:pt x="886" y="149"/>
                  <a:pt x="886" y="149"/>
                  <a:pt x="886" y="149"/>
                </a:cubicBezTo>
                <a:cubicBezTo>
                  <a:pt x="886" y="149"/>
                  <a:pt x="887" y="148"/>
                  <a:pt x="887" y="147"/>
                </a:cubicBezTo>
                <a:cubicBezTo>
                  <a:pt x="887" y="146"/>
                  <a:pt x="886" y="145"/>
                  <a:pt x="886" y="145"/>
                </a:cubicBezTo>
                <a:cubicBezTo>
                  <a:pt x="885" y="144"/>
                  <a:pt x="884" y="144"/>
                  <a:pt x="883" y="144"/>
                </a:cubicBezTo>
                <a:close/>
                <a:moveTo>
                  <a:pt x="752" y="278"/>
                </a:moveTo>
                <a:cubicBezTo>
                  <a:pt x="753" y="279"/>
                  <a:pt x="753" y="279"/>
                  <a:pt x="754" y="279"/>
                </a:cubicBezTo>
                <a:cubicBezTo>
                  <a:pt x="755" y="279"/>
                  <a:pt x="756" y="279"/>
                  <a:pt x="756" y="278"/>
                </a:cubicBezTo>
                <a:cubicBezTo>
                  <a:pt x="869" y="166"/>
                  <a:pt x="869" y="166"/>
                  <a:pt x="869" y="166"/>
                </a:cubicBezTo>
                <a:cubicBezTo>
                  <a:pt x="870" y="164"/>
                  <a:pt x="870" y="163"/>
                  <a:pt x="869" y="161"/>
                </a:cubicBezTo>
                <a:cubicBezTo>
                  <a:pt x="868" y="160"/>
                  <a:pt x="866" y="160"/>
                  <a:pt x="865" y="161"/>
                </a:cubicBezTo>
                <a:cubicBezTo>
                  <a:pt x="752" y="274"/>
                  <a:pt x="752" y="274"/>
                  <a:pt x="752" y="274"/>
                </a:cubicBezTo>
                <a:cubicBezTo>
                  <a:pt x="751" y="275"/>
                  <a:pt x="751" y="277"/>
                  <a:pt x="752" y="278"/>
                </a:cubicBezTo>
                <a:close/>
                <a:moveTo>
                  <a:pt x="765" y="282"/>
                </a:moveTo>
                <a:cubicBezTo>
                  <a:pt x="766" y="282"/>
                  <a:pt x="767" y="282"/>
                  <a:pt x="767" y="281"/>
                </a:cubicBezTo>
                <a:cubicBezTo>
                  <a:pt x="882" y="166"/>
                  <a:pt x="882" y="166"/>
                  <a:pt x="882" y="166"/>
                </a:cubicBezTo>
                <a:cubicBezTo>
                  <a:pt x="884" y="165"/>
                  <a:pt x="884" y="163"/>
                  <a:pt x="882" y="162"/>
                </a:cubicBezTo>
                <a:cubicBezTo>
                  <a:pt x="881" y="161"/>
                  <a:pt x="879" y="161"/>
                  <a:pt x="878" y="162"/>
                </a:cubicBezTo>
                <a:cubicBezTo>
                  <a:pt x="763" y="277"/>
                  <a:pt x="763" y="277"/>
                  <a:pt x="763" y="277"/>
                </a:cubicBezTo>
                <a:cubicBezTo>
                  <a:pt x="762" y="278"/>
                  <a:pt x="762" y="280"/>
                  <a:pt x="763" y="281"/>
                </a:cubicBezTo>
                <a:cubicBezTo>
                  <a:pt x="764" y="282"/>
                  <a:pt x="764" y="282"/>
                  <a:pt x="765" y="282"/>
                </a:cubicBezTo>
                <a:close/>
                <a:moveTo>
                  <a:pt x="913" y="131"/>
                </a:moveTo>
                <a:cubicBezTo>
                  <a:pt x="914" y="132"/>
                  <a:pt x="915" y="132"/>
                  <a:pt x="915" y="132"/>
                </a:cubicBezTo>
                <a:cubicBezTo>
                  <a:pt x="916" y="132"/>
                  <a:pt x="917" y="132"/>
                  <a:pt x="918" y="131"/>
                </a:cubicBezTo>
                <a:cubicBezTo>
                  <a:pt x="968" y="81"/>
                  <a:pt x="968" y="81"/>
                  <a:pt x="968" y="81"/>
                </a:cubicBezTo>
                <a:cubicBezTo>
                  <a:pt x="969" y="80"/>
                  <a:pt x="969" y="78"/>
                  <a:pt x="968" y="77"/>
                </a:cubicBezTo>
                <a:cubicBezTo>
                  <a:pt x="967" y="75"/>
                  <a:pt x="965" y="75"/>
                  <a:pt x="963" y="77"/>
                </a:cubicBezTo>
                <a:cubicBezTo>
                  <a:pt x="913" y="127"/>
                  <a:pt x="913" y="127"/>
                  <a:pt x="913" y="127"/>
                </a:cubicBezTo>
                <a:cubicBezTo>
                  <a:pt x="912" y="128"/>
                  <a:pt x="912" y="130"/>
                  <a:pt x="913" y="131"/>
                </a:cubicBezTo>
                <a:close/>
                <a:moveTo>
                  <a:pt x="399" y="650"/>
                </a:moveTo>
                <a:cubicBezTo>
                  <a:pt x="521" y="527"/>
                  <a:pt x="521" y="527"/>
                  <a:pt x="521" y="527"/>
                </a:cubicBezTo>
                <a:cubicBezTo>
                  <a:pt x="523" y="526"/>
                  <a:pt x="523" y="524"/>
                  <a:pt x="521" y="523"/>
                </a:cubicBezTo>
                <a:cubicBezTo>
                  <a:pt x="520" y="522"/>
                  <a:pt x="518" y="522"/>
                  <a:pt x="517" y="523"/>
                </a:cubicBezTo>
                <a:cubicBezTo>
                  <a:pt x="395" y="646"/>
                  <a:pt x="395" y="646"/>
                  <a:pt x="395" y="646"/>
                </a:cubicBezTo>
                <a:cubicBezTo>
                  <a:pt x="393" y="647"/>
                  <a:pt x="393" y="649"/>
                  <a:pt x="395" y="650"/>
                </a:cubicBezTo>
                <a:cubicBezTo>
                  <a:pt x="395" y="650"/>
                  <a:pt x="396" y="651"/>
                  <a:pt x="397" y="651"/>
                </a:cubicBezTo>
                <a:cubicBezTo>
                  <a:pt x="397" y="651"/>
                  <a:pt x="398" y="650"/>
                  <a:pt x="399" y="650"/>
                </a:cubicBezTo>
                <a:close/>
                <a:moveTo>
                  <a:pt x="906" y="142"/>
                </a:moveTo>
                <a:cubicBezTo>
                  <a:pt x="906" y="142"/>
                  <a:pt x="907" y="141"/>
                  <a:pt x="908" y="141"/>
                </a:cubicBezTo>
                <a:cubicBezTo>
                  <a:pt x="909" y="139"/>
                  <a:pt x="909" y="139"/>
                  <a:pt x="909" y="139"/>
                </a:cubicBezTo>
                <a:cubicBezTo>
                  <a:pt x="909" y="139"/>
                  <a:pt x="910" y="139"/>
                  <a:pt x="910" y="139"/>
                </a:cubicBezTo>
                <a:cubicBezTo>
                  <a:pt x="910" y="139"/>
                  <a:pt x="910" y="138"/>
                  <a:pt x="911" y="138"/>
                </a:cubicBezTo>
                <a:cubicBezTo>
                  <a:pt x="913" y="136"/>
                  <a:pt x="913" y="136"/>
                  <a:pt x="913" y="136"/>
                </a:cubicBezTo>
                <a:cubicBezTo>
                  <a:pt x="914" y="135"/>
                  <a:pt x="914" y="133"/>
                  <a:pt x="913" y="131"/>
                </a:cubicBezTo>
                <a:cubicBezTo>
                  <a:pt x="912" y="130"/>
                  <a:pt x="910" y="130"/>
                  <a:pt x="909" y="131"/>
                </a:cubicBezTo>
                <a:cubicBezTo>
                  <a:pt x="906" y="134"/>
                  <a:pt x="906" y="134"/>
                  <a:pt x="906" y="134"/>
                </a:cubicBezTo>
                <a:cubicBezTo>
                  <a:pt x="906" y="134"/>
                  <a:pt x="906" y="134"/>
                  <a:pt x="906" y="135"/>
                </a:cubicBezTo>
                <a:cubicBezTo>
                  <a:pt x="905" y="135"/>
                  <a:pt x="905" y="135"/>
                  <a:pt x="905" y="135"/>
                </a:cubicBezTo>
                <a:cubicBezTo>
                  <a:pt x="903" y="137"/>
                  <a:pt x="903" y="137"/>
                  <a:pt x="903" y="137"/>
                </a:cubicBezTo>
                <a:cubicBezTo>
                  <a:pt x="902" y="138"/>
                  <a:pt x="902" y="140"/>
                  <a:pt x="903" y="141"/>
                </a:cubicBezTo>
                <a:cubicBezTo>
                  <a:pt x="904" y="141"/>
                  <a:pt x="905" y="142"/>
                  <a:pt x="906" y="142"/>
                </a:cubicBezTo>
                <a:close/>
                <a:moveTo>
                  <a:pt x="1028" y="19"/>
                </a:moveTo>
                <a:cubicBezTo>
                  <a:pt x="1029" y="19"/>
                  <a:pt x="1030" y="19"/>
                  <a:pt x="1030" y="18"/>
                </a:cubicBezTo>
                <a:cubicBezTo>
                  <a:pt x="1031" y="17"/>
                  <a:pt x="1031" y="17"/>
                  <a:pt x="1031" y="17"/>
                </a:cubicBezTo>
                <a:cubicBezTo>
                  <a:pt x="1033" y="16"/>
                  <a:pt x="1033" y="14"/>
                  <a:pt x="1031" y="13"/>
                </a:cubicBezTo>
                <a:cubicBezTo>
                  <a:pt x="1030" y="12"/>
                  <a:pt x="1028" y="12"/>
                  <a:pt x="1027" y="13"/>
                </a:cubicBezTo>
                <a:cubicBezTo>
                  <a:pt x="1026" y="14"/>
                  <a:pt x="1026" y="14"/>
                  <a:pt x="1026" y="14"/>
                </a:cubicBezTo>
                <a:cubicBezTo>
                  <a:pt x="1025" y="15"/>
                  <a:pt x="1025" y="17"/>
                  <a:pt x="1026" y="18"/>
                </a:cubicBezTo>
                <a:cubicBezTo>
                  <a:pt x="1027" y="19"/>
                  <a:pt x="1028" y="19"/>
                  <a:pt x="1028" y="19"/>
                </a:cubicBezTo>
                <a:close/>
                <a:moveTo>
                  <a:pt x="397" y="661"/>
                </a:moveTo>
                <a:cubicBezTo>
                  <a:pt x="398" y="662"/>
                  <a:pt x="399" y="662"/>
                  <a:pt x="399" y="662"/>
                </a:cubicBezTo>
                <a:cubicBezTo>
                  <a:pt x="400" y="662"/>
                  <a:pt x="401" y="662"/>
                  <a:pt x="402" y="661"/>
                </a:cubicBezTo>
                <a:cubicBezTo>
                  <a:pt x="531" y="531"/>
                  <a:pt x="531" y="531"/>
                  <a:pt x="531" y="531"/>
                </a:cubicBezTo>
                <a:cubicBezTo>
                  <a:pt x="533" y="530"/>
                  <a:pt x="533" y="528"/>
                  <a:pt x="531" y="527"/>
                </a:cubicBezTo>
                <a:cubicBezTo>
                  <a:pt x="530" y="526"/>
                  <a:pt x="528" y="526"/>
                  <a:pt x="527" y="527"/>
                </a:cubicBezTo>
                <a:cubicBezTo>
                  <a:pt x="397" y="657"/>
                  <a:pt x="397" y="657"/>
                  <a:pt x="397" y="657"/>
                </a:cubicBezTo>
                <a:cubicBezTo>
                  <a:pt x="396" y="658"/>
                  <a:pt x="396" y="660"/>
                  <a:pt x="397" y="661"/>
                </a:cubicBezTo>
                <a:close/>
                <a:moveTo>
                  <a:pt x="930" y="124"/>
                </a:moveTo>
                <a:cubicBezTo>
                  <a:pt x="929" y="125"/>
                  <a:pt x="929" y="127"/>
                  <a:pt x="930" y="128"/>
                </a:cubicBezTo>
                <a:cubicBezTo>
                  <a:pt x="931" y="129"/>
                  <a:pt x="932" y="129"/>
                  <a:pt x="933" y="129"/>
                </a:cubicBezTo>
                <a:cubicBezTo>
                  <a:pt x="933" y="129"/>
                  <a:pt x="934" y="129"/>
                  <a:pt x="935" y="128"/>
                </a:cubicBezTo>
                <a:cubicBezTo>
                  <a:pt x="978" y="84"/>
                  <a:pt x="978" y="84"/>
                  <a:pt x="978" y="84"/>
                </a:cubicBezTo>
                <a:cubicBezTo>
                  <a:pt x="979" y="83"/>
                  <a:pt x="979" y="81"/>
                  <a:pt x="978" y="80"/>
                </a:cubicBezTo>
                <a:cubicBezTo>
                  <a:pt x="977" y="79"/>
                  <a:pt x="975" y="79"/>
                  <a:pt x="974" y="80"/>
                </a:cubicBezTo>
                <a:lnTo>
                  <a:pt x="930" y="124"/>
                </a:lnTo>
                <a:close/>
                <a:moveTo>
                  <a:pt x="919" y="143"/>
                </a:moveTo>
                <a:cubicBezTo>
                  <a:pt x="920" y="143"/>
                  <a:pt x="920" y="142"/>
                  <a:pt x="921" y="142"/>
                </a:cubicBezTo>
                <a:cubicBezTo>
                  <a:pt x="930" y="133"/>
                  <a:pt x="930" y="133"/>
                  <a:pt x="930" y="133"/>
                </a:cubicBezTo>
                <a:cubicBezTo>
                  <a:pt x="931" y="132"/>
                  <a:pt x="931" y="130"/>
                  <a:pt x="930" y="129"/>
                </a:cubicBezTo>
                <a:cubicBezTo>
                  <a:pt x="929" y="127"/>
                  <a:pt x="927" y="127"/>
                  <a:pt x="925" y="129"/>
                </a:cubicBezTo>
                <a:cubicBezTo>
                  <a:pt x="917" y="137"/>
                  <a:pt x="917" y="137"/>
                  <a:pt x="917" y="137"/>
                </a:cubicBezTo>
                <a:cubicBezTo>
                  <a:pt x="915" y="139"/>
                  <a:pt x="915" y="141"/>
                  <a:pt x="917" y="142"/>
                </a:cubicBezTo>
                <a:cubicBezTo>
                  <a:pt x="917" y="142"/>
                  <a:pt x="918" y="143"/>
                  <a:pt x="919" y="143"/>
                </a:cubicBezTo>
                <a:close/>
                <a:moveTo>
                  <a:pt x="746" y="316"/>
                </a:moveTo>
                <a:cubicBezTo>
                  <a:pt x="747" y="316"/>
                  <a:pt x="747" y="315"/>
                  <a:pt x="748" y="315"/>
                </a:cubicBezTo>
                <a:cubicBezTo>
                  <a:pt x="761" y="302"/>
                  <a:pt x="761" y="302"/>
                  <a:pt x="761" y="302"/>
                </a:cubicBezTo>
                <a:cubicBezTo>
                  <a:pt x="774" y="289"/>
                  <a:pt x="774" y="289"/>
                  <a:pt x="774" y="289"/>
                </a:cubicBezTo>
                <a:cubicBezTo>
                  <a:pt x="775" y="287"/>
                  <a:pt x="775" y="285"/>
                  <a:pt x="774" y="284"/>
                </a:cubicBezTo>
                <a:cubicBezTo>
                  <a:pt x="773" y="283"/>
                  <a:pt x="771" y="283"/>
                  <a:pt x="770" y="284"/>
                </a:cubicBezTo>
                <a:cubicBezTo>
                  <a:pt x="757" y="297"/>
                  <a:pt x="757" y="297"/>
                  <a:pt x="757" y="297"/>
                </a:cubicBezTo>
                <a:cubicBezTo>
                  <a:pt x="744" y="310"/>
                  <a:pt x="744" y="310"/>
                  <a:pt x="744" y="310"/>
                </a:cubicBezTo>
                <a:cubicBezTo>
                  <a:pt x="742" y="312"/>
                  <a:pt x="742" y="314"/>
                  <a:pt x="744" y="315"/>
                </a:cubicBezTo>
                <a:cubicBezTo>
                  <a:pt x="744" y="315"/>
                  <a:pt x="745" y="316"/>
                  <a:pt x="746" y="316"/>
                </a:cubicBezTo>
                <a:close/>
                <a:moveTo>
                  <a:pt x="903" y="156"/>
                </a:moveTo>
                <a:cubicBezTo>
                  <a:pt x="903" y="156"/>
                  <a:pt x="904" y="157"/>
                  <a:pt x="905" y="157"/>
                </a:cubicBezTo>
                <a:cubicBezTo>
                  <a:pt x="906" y="157"/>
                  <a:pt x="907" y="156"/>
                  <a:pt x="907" y="156"/>
                </a:cubicBezTo>
                <a:cubicBezTo>
                  <a:pt x="916" y="147"/>
                  <a:pt x="916" y="147"/>
                  <a:pt x="916" y="147"/>
                </a:cubicBezTo>
                <a:cubicBezTo>
                  <a:pt x="917" y="146"/>
                  <a:pt x="917" y="144"/>
                  <a:pt x="916" y="143"/>
                </a:cubicBezTo>
                <a:cubicBezTo>
                  <a:pt x="914" y="142"/>
                  <a:pt x="912" y="142"/>
                  <a:pt x="911" y="143"/>
                </a:cubicBezTo>
                <a:cubicBezTo>
                  <a:pt x="903" y="151"/>
                  <a:pt x="903" y="151"/>
                  <a:pt x="903" y="151"/>
                </a:cubicBezTo>
                <a:cubicBezTo>
                  <a:pt x="902" y="152"/>
                  <a:pt x="902" y="154"/>
                  <a:pt x="903" y="156"/>
                </a:cubicBezTo>
                <a:close/>
                <a:moveTo>
                  <a:pt x="892" y="162"/>
                </a:moveTo>
                <a:cubicBezTo>
                  <a:pt x="821" y="233"/>
                  <a:pt x="821" y="233"/>
                  <a:pt x="821" y="233"/>
                </a:cubicBezTo>
                <a:cubicBezTo>
                  <a:pt x="820" y="234"/>
                  <a:pt x="820" y="236"/>
                  <a:pt x="821" y="237"/>
                </a:cubicBezTo>
                <a:cubicBezTo>
                  <a:pt x="822" y="238"/>
                  <a:pt x="823" y="238"/>
                  <a:pt x="824" y="238"/>
                </a:cubicBezTo>
                <a:cubicBezTo>
                  <a:pt x="824" y="238"/>
                  <a:pt x="825" y="238"/>
                  <a:pt x="826" y="237"/>
                </a:cubicBezTo>
                <a:cubicBezTo>
                  <a:pt x="896" y="166"/>
                  <a:pt x="896" y="166"/>
                  <a:pt x="896" y="166"/>
                </a:cubicBezTo>
                <a:cubicBezTo>
                  <a:pt x="898" y="165"/>
                  <a:pt x="898" y="163"/>
                  <a:pt x="896" y="162"/>
                </a:cubicBezTo>
                <a:cubicBezTo>
                  <a:pt x="895" y="161"/>
                  <a:pt x="893" y="161"/>
                  <a:pt x="892" y="162"/>
                </a:cubicBezTo>
                <a:close/>
                <a:moveTo>
                  <a:pt x="779" y="282"/>
                </a:moveTo>
                <a:cubicBezTo>
                  <a:pt x="780" y="282"/>
                  <a:pt x="781" y="282"/>
                  <a:pt x="781" y="281"/>
                </a:cubicBezTo>
                <a:cubicBezTo>
                  <a:pt x="821" y="242"/>
                  <a:pt x="821" y="242"/>
                  <a:pt x="821" y="242"/>
                </a:cubicBezTo>
                <a:cubicBezTo>
                  <a:pt x="822" y="241"/>
                  <a:pt x="822" y="239"/>
                  <a:pt x="821" y="238"/>
                </a:cubicBezTo>
                <a:cubicBezTo>
                  <a:pt x="820" y="236"/>
                  <a:pt x="818" y="236"/>
                  <a:pt x="816" y="238"/>
                </a:cubicBezTo>
                <a:cubicBezTo>
                  <a:pt x="802" y="252"/>
                  <a:pt x="802" y="252"/>
                  <a:pt x="802" y="252"/>
                </a:cubicBezTo>
                <a:cubicBezTo>
                  <a:pt x="777" y="277"/>
                  <a:pt x="777" y="277"/>
                  <a:pt x="777" y="277"/>
                </a:cubicBezTo>
                <a:cubicBezTo>
                  <a:pt x="776" y="278"/>
                  <a:pt x="776" y="280"/>
                  <a:pt x="777" y="281"/>
                </a:cubicBezTo>
                <a:cubicBezTo>
                  <a:pt x="778" y="282"/>
                  <a:pt x="778" y="282"/>
                  <a:pt x="779" y="282"/>
                </a:cubicBezTo>
                <a:close/>
                <a:moveTo>
                  <a:pt x="941" y="127"/>
                </a:moveTo>
                <a:cubicBezTo>
                  <a:pt x="941" y="127"/>
                  <a:pt x="941" y="127"/>
                  <a:pt x="941" y="127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32" y="236"/>
                  <a:pt x="832" y="238"/>
                  <a:pt x="833" y="240"/>
                </a:cubicBezTo>
                <a:cubicBezTo>
                  <a:pt x="833" y="240"/>
                  <a:pt x="834" y="241"/>
                  <a:pt x="835" y="241"/>
                </a:cubicBezTo>
                <a:cubicBezTo>
                  <a:pt x="836" y="241"/>
                  <a:pt x="836" y="240"/>
                  <a:pt x="837" y="240"/>
                </a:cubicBezTo>
                <a:cubicBezTo>
                  <a:pt x="945" y="132"/>
                  <a:pt x="945" y="132"/>
                  <a:pt x="945" y="132"/>
                </a:cubicBezTo>
                <a:cubicBezTo>
                  <a:pt x="945" y="131"/>
                  <a:pt x="945" y="131"/>
                  <a:pt x="946" y="131"/>
                </a:cubicBezTo>
                <a:cubicBezTo>
                  <a:pt x="946" y="131"/>
                  <a:pt x="946" y="131"/>
                  <a:pt x="946" y="131"/>
                </a:cubicBezTo>
                <a:cubicBezTo>
                  <a:pt x="986" y="91"/>
                  <a:pt x="986" y="91"/>
                  <a:pt x="986" y="91"/>
                </a:cubicBezTo>
                <a:cubicBezTo>
                  <a:pt x="987" y="90"/>
                  <a:pt x="987" y="88"/>
                  <a:pt x="986" y="86"/>
                </a:cubicBezTo>
                <a:cubicBezTo>
                  <a:pt x="985" y="85"/>
                  <a:pt x="983" y="85"/>
                  <a:pt x="982" y="86"/>
                </a:cubicBezTo>
                <a:cubicBezTo>
                  <a:pt x="942" y="126"/>
                  <a:pt x="942" y="126"/>
                  <a:pt x="942" y="126"/>
                </a:cubicBezTo>
                <a:cubicBezTo>
                  <a:pt x="941" y="127"/>
                  <a:pt x="941" y="127"/>
                  <a:pt x="941" y="127"/>
                </a:cubicBezTo>
                <a:close/>
                <a:moveTo>
                  <a:pt x="1015" y="57"/>
                </a:moveTo>
                <a:cubicBezTo>
                  <a:pt x="1016" y="58"/>
                  <a:pt x="1017" y="58"/>
                  <a:pt x="1017" y="58"/>
                </a:cubicBezTo>
                <a:cubicBezTo>
                  <a:pt x="1018" y="58"/>
                  <a:pt x="1019" y="58"/>
                  <a:pt x="1019" y="57"/>
                </a:cubicBezTo>
                <a:cubicBezTo>
                  <a:pt x="1022" y="55"/>
                  <a:pt x="1022" y="55"/>
                  <a:pt x="1022" y="55"/>
                </a:cubicBezTo>
                <a:cubicBezTo>
                  <a:pt x="1022" y="55"/>
                  <a:pt x="1022" y="55"/>
                  <a:pt x="1022" y="54"/>
                </a:cubicBezTo>
                <a:cubicBezTo>
                  <a:pt x="1023" y="54"/>
                  <a:pt x="1023" y="54"/>
                  <a:pt x="1023" y="54"/>
                </a:cubicBezTo>
                <a:cubicBezTo>
                  <a:pt x="1035" y="41"/>
                  <a:pt x="1035" y="41"/>
                  <a:pt x="1035" y="41"/>
                </a:cubicBezTo>
                <a:cubicBezTo>
                  <a:pt x="1037" y="40"/>
                  <a:pt x="1037" y="38"/>
                  <a:pt x="1035" y="37"/>
                </a:cubicBezTo>
                <a:cubicBezTo>
                  <a:pt x="1034" y="36"/>
                  <a:pt x="1032" y="36"/>
                  <a:pt x="1031" y="37"/>
                </a:cubicBezTo>
                <a:cubicBezTo>
                  <a:pt x="1019" y="49"/>
                  <a:pt x="1019" y="49"/>
                  <a:pt x="1019" y="49"/>
                </a:cubicBezTo>
                <a:cubicBezTo>
                  <a:pt x="1018" y="50"/>
                  <a:pt x="1018" y="50"/>
                  <a:pt x="1018" y="50"/>
                </a:cubicBezTo>
                <a:cubicBezTo>
                  <a:pt x="1018" y="50"/>
                  <a:pt x="1018" y="50"/>
                  <a:pt x="1017" y="51"/>
                </a:cubicBezTo>
                <a:cubicBezTo>
                  <a:pt x="1015" y="53"/>
                  <a:pt x="1015" y="53"/>
                  <a:pt x="1015" y="53"/>
                </a:cubicBezTo>
                <a:cubicBezTo>
                  <a:pt x="1014" y="54"/>
                  <a:pt x="1014" y="56"/>
                  <a:pt x="1015" y="57"/>
                </a:cubicBezTo>
                <a:close/>
                <a:moveTo>
                  <a:pt x="397" y="676"/>
                </a:moveTo>
                <a:cubicBezTo>
                  <a:pt x="397" y="676"/>
                  <a:pt x="398" y="677"/>
                  <a:pt x="399" y="677"/>
                </a:cubicBezTo>
                <a:cubicBezTo>
                  <a:pt x="400" y="677"/>
                  <a:pt x="400" y="676"/>
                  <a:pt x="401" y="676"/>
                </a:cubicBezTo>
                <a:cubicBezTo>
                  <a:pt x="541" y="536"/>
                  <a:pt x="541" y="536"/>
                  <a:pt x="541" y="536"/>
                </a:cubicBezTo>
                <a:cubicBezTo>
                  <a:pt x="542" y="535"/>
                  <a:pt x="542" y="533"/>
                  <a:pt x="541" y="532"/>
                </a:cubicBezTo>
                <a:cubicBezTo>
                  <a:pt x="540" y="530"/>
                  <a:pt x="538" y="530"/>
                  <a:pt x="536" y="532"/>
                </a:cubicBezTo>
                <a:cubicBezTo>
                  <a:pt x="397" y="671"/>
                  <a:pt x="397" y="671"/>
                  <a:pt x="397" y="671"/>
                </a:cubicBezTo>
                <a:cubicBezTo>
                  <a:pt x="395" y="673"/>
                  <a:pt x="395" y="675"/>
                  <a:pt x="397" y="676"/>
                </a:cubicBezTo>
                <a:close/>
                <a:moveTo>
                  <a:pt x="990" y="82"/>
                </a:moveTo>
                <a:cubicBezTo>
                  <a:pt x="991" y="83"/>
                  <a:pt x="991" y="83"/>
                  <a:pt x="992" y="83"/>
                </a:cubicBezTo>
                <a:cubicBezTo>
                  <a:pt x="993" y="83"/>
                  <a:pt x="994" y="83"/>
                  <a:pt x="994" y="82"/>
                </a:cubicBezTo>
                <a:cubicBezTo>
                  <a:pt x="997" y="80"/>
                  <a:pt x="997" y="80"/>
                  <a:pt x="997" y="80"/>
                </a:cubicBezTo>
                <a:cubicBezTo>
                  <a:pt x="998" y="79"/>
                  <a:pt x="998" y="77"/>
                  <a:pt x="997" y="76"/>
                </a:cubicBezTo>
                <a:cubicBezTo>
                  <a:pt x="996" y="74"/>
                  <a:pt x="994" y="74"/>
                  <a:pt x="992" y="76"/>
                </a:cubicBezTo>
                <a:cubicBezTo>
                  <a:pt x="990" y="78"/>
                  <a:pt x="990" y="78"/>
                  <a:pt x="990" y="78"/>
                </a:cubicBezTo>
                <a:cubicBezTo>
                  <a:pt x="989" y="79"/>
                  <a:pt x="989" y="81"/>
                  <a:pt x="990" y="82"/>
                </a:cubicBezTo>
                <a:close/>
                <a:moveTo>
                  <a:pt x="807" y="261"/>
                </a:moveTo>
                <a:cubicBezTo>
                  <a:pt x="806" y="262"/>
                  <a:pt x="806" y="262"/>
                  <a:pt x="806" y="262"/>
                </a:cubicBezTo>
                <a:cubicBezTo>
                  <a:pt x="805" y="263"/>
                  <a:pt x="805" y="265"/>
                  <a:pt x="806" y="267"/>
                </a:cubicBezTo>
                <a:cubicBezTo>
                  <a:pt x="806" y="267"/>
                  <a:pt x="807" y="267"/>
                  <a:pt x="808" y="267"/>
                </a:cubicBezTo>
                <a:cubicBezTo>
                  <a:pt x="809" y="267"/>
                  <a:pt x="810" y="267"/>
                  <a:pt x="810" y="267"/>
                </a:cubicBezTo>
                <a:cubicBezTo>
                  <a:pt x="812" y="265"/>
                  <a:pt x="812" y="265"/>
                  <a:pt x="812" y="265"/>
                </a:cubicBezTo>
                <a:cubicBezTo>
                  <a:pt x="813" y="264"/>
                  <a:pt x="813" y="262"/>
                  <a:pt x="812" y="261"/>
                </a:cubicBezTo>
                <a:cubicBezTo>
                  <a:pt x="811" y="259"/>
                  <a:pt x="809" y="259"/>
                  <a:pt x="807" y="261"/>
                </a:cubicBezTo>
                <a:close/>
                <a:moveTo>
                  <a:pt x="714" y="358"/>
                </a:moveTo>
                <a:cubicBezTo>
                  <a:pt x="715" y="359"/>
                  <a:pt x="716" y="359"/>
                  <a:pt x="716" y="359"/>
                </a:cubicBezTo>
                <a:cubicBezTo>
                  <a:pt x="717" y="359"/>
                  <a:pt x="718" y="359"/>
                  <a:pt x="719" y="358"/>
                </a:cubicBezTo>
                <a:cubicBezTo>
                  <a:pt x="787" y="290"/>
                  <a:pt x="787" y="290"/>
                  <a:pt x="787" y="290"/>
                </a:cubicBezTo>
                <a:cubicBezTo>
                  <a:pt x="788" y="289"/>
                  <a:pt x="788" y="287"/>
                  <a:pt x="787" y="286"/>
                </a:cubicBezTo>
                <a:cubicBezTo>
                  <a:pt x="785" y="284"/>
                  <a:pt x="784" y="284"/>
                  <a:pt x="782" y="286"/>
                </a:cubicBezTo>
                <a:cubicBezTo>
                  <a:pt x="714" y="354"/>
                  <a:pt x="714" y="354"/>
                  <a:pt x="714" y="354"/>
                </a:cubicBezTo>
                <a:cubicBezTo>
                  <a:pt x="713" y="355"/>
                  <a:pt x="713" y="357"/>
                  <a:pt x="714" y="358"/>
                </a:cubicBezTo>
                <a:close/>
                <a:moveTo>
                  <a:pt x="1041" y="49"/>
                </a:moveTo>
                <a:cubicBezTo>
                  <a:pt x="1041" y="49"/>
                  <a:pt x="1042" y="49"/>
                  <a:pt x="1043" y="48"/>
                </a:cubicBezTo>
                <a:cubicBezTo>
                  <a:pt x="1052" y="38"/>
                  <a:pt x="1052" y="38"/>
                  <a:pt x="1052" y="38"/>
                </a:cubicBezTo>
                <a:cubicBezTo>
                  <a:pt x="1053" y="37"/>
                  <a:pt x="1053" y="35"/>
                  <a:pt x="1052" y="34"/>
                </a:cubicBezTo>
                <a:cubicBezTo>
                  <a:pt x="1051" y="33"/>
                  <a:pt x="1049" y="33"/>
                  <a:pt x="1048" y="34"/>
                </a:cubicBezTo>
                <a:cubicBezTo>
                  <a:pt x="1038" y="44"/>
                  <a:pt x="1038" y="44"/>
                  <a:pt x="1038" y="44"/>
                </a:cubicBezTo>
                <a:cubicBezTo>
                  <a:pt x="1037" y="45"/>
                  <a:pt x="1037" y="47"/>
                  <a:pt x="1038" y="48"/>
                </a:cubicBezTo>
                <a:cubicBezTo>
                  <a:pt x="1039" y="49"/>
                  <a:pt x="1040" y="49"/>
                  <a:pt x="1041" y="49"/>
                </a:cubicBezTo>
                <a:close/>
                <a:moveTo>
                  <a:pt x="399" y="690"/>
                </a:moveTo>
                <a:cubicBezTo>
                  <a:pt x="400" y="690"/>
                  <a:pt x="401" y="690"/>
                  <a:pt x="401" y="689"/>
                </a:cubicBezTo>
                <a:cubicBezTo>
                  <a:pt x="548" y="543"/>
                  <a:pt x="548" y="543"/>
                  <a:pt x="548" y="543"/>
                </a:cubicBezTo>
                <a:cubicBezTo>
                  <a:pt x="549" y="542"/>
                  <a:pt x="549" y="540"/>
                  <a:pt x="548" y="538"/>
                </a:cubicBezTo>
                <a:cubicBezTo>
                  <a:pt x="547" y="537"/>
                  <a:pt x="545" y="537"/>
                  <a:pt x="544" y="538"/>
                </a:cubicBezTo>
                <a:cubicBezTo>
                  <a:pt x="397" y="685"/>
                  <a:pt x="397" y="685"/>
                  <a:pt x="397" y="685"/>
                </a:cubicBezTo>
                <a:cubicBezTo>
                  <a:pt x="396" y="686"/>
                  <a:pt x="396" y="688"/>
                  <a:pt x="397" y="689"/>
                </a:cubicBezTo>
                <a:cubicBezTo>
                  <a:pt x="398" y="690"/>
                  <a:pt x="398" y="690"/>
                  <a:pt x="399" y="690"/>
                </a:cubicBezTo>
                <a:close/>
                <a:moveTo>
                  <a:pt x="703" y="387"/>
                </a:moveTo>
                <a:cubicBezTo>
                  <a:pt x="704" y="387"/>
                  <a:pt x="704" y="386"/>
                  <a:pt x="705" y="386"/>
                </a:cubicBezTo>
                <a:cubicBezTo>
                  <a:pt x="804" y="287"/>
                  <a:pt x="804" y="287"/>
                  <a:pt x="804" y="287"/>
                </a:cubicBezTo>
                <a:cubicBezTo>
                  <a:pt x="804" y="286"/>
                  <a:pt x="804" y="286"/>
                  <a:pt x="805" y="286"/>
                </a:cubicBezTo>
                <a:cubicBezTo>
                  <a:pt x="805" y="286"/>
                  <a:pt x="805" y="286"/>
                  <a:pt x="805" y="286"/>
                </a:cubicBezTo>
                <a:cubicBezTo>
                  <a:pt x="808" y="283"/>
                  <a:pt x="808" y="283"/>
                  <a:pt x="808" y="283"/>
                </a:cubicBezTo>
                <a:cubicBezTo>
                  <a:pt x="809" y="281"/>
                  <a:pt x="809" y="279"/>
                  <a:pt x="808" y="278"/>
                </a:cubicBezTo>
                <a:cubicBezTo>
                  <a:pt x="807" y="277"/>
                  <a:pt x="805" y="277"/>
                  <a:pt x="804" y="278"/>
                </a:cubicBezTo>
                <a:cubicBezTo>
                  <a:pt x="801" y="281"/>
                  <a:pt x="801" y="281"/>
                  <a:pt x="801" y="281"/>
                </a:cubicBezTo>
                <a:cubicBezTo>
                  <a:pt x="801" y="281"/>
                  <a:pt x="800" y="282"/>
                  <a:pt x="800" y="282"/>
                </a:cubicBezTo>
                <a:cubicBezTo>
                  <a:pt x="800" y="282"/>
                  <a:pt x="800" y="282"/>
                  <a:pt x="800" y="282"/>
                </a:cubicBezTo>
                <a:cubicBezTo>
                  <a:pt x="701" y="381"/>
                  <a:pt x="701" y="381"/>
                  <a:pt x="701" y="381"/>
                </a:cubicBezTo>
                <a:cubicBezTo>
                  <a:pt x="699" y="382"/>
                  <a:pt x="699" y="384"/>
                  <a:pt x="701" y="386"/>
                </a:cubicBezTo>
                <a:cubicBezTo>
                  <a:pt x="701" y="386"/>
                  <a:pt x="702" y="387"/>
                  <a:pt x="703" y="387"/>
                </a:cubicBezTo>
                <a:close/>
                <a:moveTo>
                  <a:pt x="933" y="157"/>
                </a:moveTo>
                <a:cubicBezTo>
                  <a:pt x="933" y="157"/>
                  <a:pt x="933" y="157"/>
                  <a:pt x="933" y="157"/>
                </a:cubicBezTo>
                <a:cubicBezTo>
                  <a:pt x="999" y="91"/>
                  <a:pt x="999" y="91"/>
                  <a:pt x="999" y="91"/>
                </a:cubicBezTo>
                <a:cubicBezTo>
                  <a:pt x="1002" y="89"/>
                  <a:pt x="1002" y="89"/>
                  <a:pt x="1002" y="89"/>
                </a:cubicBezTo>
                <a:cubicBezTo>
                  <a:pt x="1002" y="89"/>
                  <a:pt x="1002" y="89"/>
                  <a:pt x="1002" y="89"/>
                </a:cubicBezTo>
                <a:cubicBezTo>
                  <a:pt x="1006" y="84"/>
                  <a:pt x="1006" y="84"/>
                  <a:pt x="1006" y="84"/>
                </a:cubicBezTo>
                <a:cubicBezTo>
                  <a:pt x="1007" y="84"/>
                  <a:pt x="1007" y="83"/>
                  <a:pt x="1007" y="82"/>
                </a:cubicBezTo>
                <a:cubicBezTo>
                  <a:pt x="1007" y="81"/>
                  <a:pt x="1007" y="81"/>
                  <a:pt x="1006" y="80"/>
                </a:cubicBezTo>
                <a:cubicBezTo>
                  <a:pt x="1006" y="80"/>
                  <a:pt x="1006" y="80"/>
                  <a:pt x="1005" y="79"/>
                </a:cubicBezTo>
                <a:cubicBezTo>
                  <a:pt x="1005" y="79"/>
                  <a:pt x="1005" y="79"/>
                  <a:pt x="1005" y="79"/>
                </a:cubicBezTo>
                <a:cubicBezTo>
                  <a:pt x="1005" y="79"/>
                  <a:pt x="1005" y="79"/>
                  <a:pt x="1005" y="79"/>
                </a:cubicBezTo>
                <a:cubicBezTo>
                  <a:pt x="1005" y="79"/>
                  <a:pt x="1005" y="79"/>
                  <a:pt x="1004" y="79"/>
                </a:cubicBezTo>
                <a:cubicBezTo>
                  <a:pt x="1004" y="79"/>
                  <a:pt x="1003" y="79"/>
                  <a:pt x="1002" y="80"/>
                </a:cubicBezTo>
                <a:cubicBezTo>
                  <a:pt x="1002" y="80"/>
                  <a:pt x="1002" y="80"/>
                  <a:pt x="1002" y="80"/>
                </a:cubicBezTo>
                <a:cubicBezTo>
                  <a:pt x="928" y="154"/>
                  <a:pt x="928" y="154"/>
                  <a:pt x="928" y="154"/>
                </a:cubicBezTo>
                <a:cubicBezTo>
                  <a:pt x="928" y="154"/>
                  <a:pt x="928" y="154"/>
                  <a:pt x="928" y="154"/>
                </a:cubicBezTo>
                <a:cubicBezTo>
                  <a:pt x="928" y="154"/>
                  <a:pt x="928" y="154"/>
                  <a:pt x="928" y="154"/>
                </a:cubicBezTo>
                <a:cubicBezTo>
                  <a:pt x="852" y="229"/>
                  <a:pt x="852" y="229"/>
                  <a:pt x="852" y="229"/>
                </a:cubicBezTo>
                <a:cubicBezTo>
                  <a:pt x="851" y="231"/>
                  <a:pt x="851" y="233"/>
                  <a:pt x="852" y="234"/>
                </a:cubicBezTo>
                <a:cubicBezTo>
                  <a:pt x="853" y="234"/>
                  <a:pt x="854" y="235"/>
                  <a:pt x="855" y="235"/>
                </a:cubicBezTo>
                <a:cubicBezTo>
                  <a:pt x="855" y="235"/>
                  <a:pt x="856" y="234"/>
                  <a:pt x="857" y="234"/>
                </a:cubicBezTo>
                <a:cubicBezTo>
                  <a:pt x="933" y="158"/>
                  <a:pt x="933" y="158"/>
                  <a:pt x="933" y="158"/>
                </a:cubicBezTo>
                <a:cubicBezTo>
                  <a:pt x="933" y="158"/>
                  <a:pt x="933" y="157"/>
                  <a:pt x="933" y="157"/>
                </a:cubicBezTo>
                <a:close/>
                <a:moveTo>
                  <a:pt x="1009" y="80"/>
                </a:moveTo>
                <a:cubicBezTo>
                  <a:pt x="1010" y="80"/>
                  <a:pt x="1011" y="80"/>
                  <a:pt x="1012" y="79"/>
                </a:cubicBezTo>
                <a:cubicBezTo>
                  <a:pt x="1015" y="76"/>
                  <a:pt x="1015" y="76"/>
                  <a:pt x="1015" y="76"/>
                </a:cubicBezTo>
                <a:cubicBezTo>
                  <a:pt x="1016" y="75"/>
                  <a:pt x="1016" y="73"/>
                  <a:pt x="1015" y="71"/>
                </a:cubicBezTo>
                <a:cubicBezTo>
                  <a:pt x="1014" y="70"/>
                  <a:pt x="1012" y="70"/>
                  <a:pt x="1011" y="71"/>
                </a:cubicBezTo>
                <a:cubicBezTo>
                  <a:pt x="1007" y="75"/>
                  <a:pt x="1007" y="75"/>
                  <a:pt x="1007" y="75"/>
                </a:cubicBezTo>
                <a:cubicBezTo>
                  <a:pt x="1006" y="76"/>
                  <a:pt x="1006" y="78"/>
                  <a:pt x="1007" y="79"/>
                </a:cubicBezTo>
                <a:cubicBezTo>
                  <a:pt x="1008" y="80"/>
                  <a:pt x="1009" y="80"/>
                  <a:pt x="1009" y="80"/>
                </a:cubicBezTo>
                <a:close/>
                <a:moveTo>
                  <a:pt x="1027" y="55"/>
                </a:moveTo>
                <a:cubicBezTo>
                  <a:pt x="1020" y="62"/>
                  <a:pt x="1020" y="62"/>
                  <a:pt x="1020" y="62"/>
                </a:cubicBezTo>
                <a:cubicBezTo>
                  <a:pt x="1018" y="63"/>
                  <a:pt x="1018" y="65"/>
                  <a:pt x="1020" y="67"/>
                </a:cubicBezTo>
                <a:cubicBezTo>
                  <a:pt x="1020" y="67"/>
                  <a:pt x="1021" y="68"/>
                  <a:pt x="1022" y="68"/>
                </a:cubicBezTo>
                <a:cubicBezTo>
                  <a:pt x="1023" y="68"/>
                  <a:pt x="1023" y="67"/>
                  <a:pt x="1024" y="67"/>
                </a:cubicBezTo>
                <a:cubicBezTo>
                  <a:pt x="1031" y="59"/>
                  <a:pt x="1031" y="59"/>
                  <a:pt x="1031" y="59"/>
                </a:cubicBezTo>
                <a:cubicBezTo>
                  <a:pt x="1032" y="58"/>
                  <a:pt x="1032" y="56"/>
                  <a:pt x="1031" y="55"/>
                </a:cubicBezTo>
                <a:cubicBezTo>
                  <a:pt x="1030" y="54"/>
                  <a:pt x="1028" y="54"/>
                  <a:pt x="1027" y="55"/>
                </a:cubicBezTo>
                <a:close/>
                <a:moveTo>
                  <a:pt x="860" y="243"/>
                </a:moveTo>
                <a:cubicBezTo>
                  <a:pt x="861" y="243"/>
                  <a:pt x="862" y="243"/>
                  <a:pt x="863" y="242"/>
                </a:cubicBezTo>
                <a:cubicBezTo>
                  <a:pt x="872" y="232"/>
                  <a:pt x="872" y="232"/>
                  <a:pt x="872" y="232"/>
                </a:cubicBezTo>
                <a:cubicBezTo>
                  <a:pt x="874" y="231"/>
                  <a:pt x="874" y="229"/>
                  <a:pt x="872" y="228"/>
                </a:cubicBezTo>
                <a:cubicBezTo>
                  <a:pt x="871" y="227"/>
                  <a:pt x="869" y="227"/>
                  <a:pt x="868" y="228"/>
                </a:cubicBezTo>
                <a:cubicBezTo>
                  <a:pt x="858" y="238"/>
                  <a:pt x="858" y="238"/>
                  <a:pt x="858" y="238"/>
                </a:cubicBezTo>
                <a:cubicBezTo>
                  <a:pt x="857" y="239"/>
                  <a:pt x="857" y="241"/>
                  <a:pt x="858" y="242"/>
                </a:cubicBezTo>
                <a:cubicBezTo>
                  <a:pt x="859" y="243"/>
                  <a:pt x="860" y="243"/>
                  <a:pt x="860" y="243"/>
                </a:cubicBezTo>
                <a:close/>
                <a:moveTo>
                  <a:pt x="1034" y="62"/>
                </a:moveTo>
                <a:cubicBezTo>
                  <a:pt x="1031" y="65"/>
                  <a:pt x="1031" y="65"/>
                  <a:pt x="1031" y="65"/>
                </a:cubicBezTo>
                <a:cubicBezTo>
                  <a:pt x="1030" y="66"/>
                  <a:pt x="1030" y="68"/>
                  <a:pt x="1031" y="69"/>
                </a:cubicBezTo>
                <a:cubicBezTo>
                  <a:pt x="1032" y="70"/>
                  <a:pt x="1033" y="70"/>
                  <a:pt x="1033" y="70"/>
                </a:cubicBezTo>
                <a:cubicBezTo>
                  <a:pt x="1034" y="70"/>
                  <a:pt x="1035" y="70"/>
                  <a:pt x="1036" y="69"/>
                </a:cubicBezTo>
                <a:cubicBezTo>
                  <a:pt x="1038" y="66"/>
                  <a:pt x="1038" y="66"/>
                  <a:pt x="1038" y="66"/>
                </a:cubicBezTo>
                <a:cubicBezTo>
                  <a:pt x="1039" y="65"/>
                  <a:pt x="1039" y="63"/>
                  <a:pt x="1038" y="62"/>
                </a:cubicBezTo>
                <a:cubicBezTo>
                  <a:pt x="1037" y="61"/>
                  <a:pt x="1035" y="61"/>
                  <a:pt x="1034" y="62"/>
                </a:cubicBezTo>
                <a:close/>
                <a:moveTo>
                  <a:pt x="705" y="399"/>
                </a:moveTo>
                <a:cubicBezTo>
                  <a:pt x="706" y="399"/>
                  <a:pt x="706" y="398"/>
                  <a:pt x="707" y="398"/>
                </a:cubicBezTo>
                <a:cubicBezTo>
                  <a:pt x="825" y="280"/>
                  <a:pt x="825" y="280"/>
                  <a:pt x="825" y="280"/>
                </a:cubicBezTo>
                <a:cubicBezTo>
                  <a:pt x="826" y="278"/>
                  <a:pt x="826" y="277"/>
                  <a:pt x="825" y="275"/>
                </a:cubicBezTo>
                <a:cubicBezTo>
                  <a:pt x="824" y="274"/>
                  <a:pt x="822" y="274"/>
                  <a:pt x="821" y="275"/>
                </a:cubicBezTo>
                <a:cubicBezTo>
                  <a:pt x="703" y="393"/>
                  <a:pt x="703" y="393"/>
                  <a:pt x="703" y="393"/>
                </a:cubicBezTo>
                <a:cubicBezTo>
                  <a:pt x="701" y="395"/>
                  <a:pt x="701" y="396"/>
                  <a:pt x="703" y="398"/>
                </a:cubicBezTo>
                <a:cubicBezTo>
                  <a:pt x="703" y="398"/>
                  <a:pt x="704" y="399"/>
                  <a:pt x="705" y="399"/>
                </a:cubicBezTo>
                <a:close/>
                <a:moveTo>
                  <a:pt x="853" y="251"/>
                </a:moveTo>
                <a:cubicBezTo>
                  <a:pt x="854" y="250"/>
                  <a:pt x="854" y="248"/>
                  <a:pt x="853" y="247"/>
                </a:cubicBezTo>
                <a:cubicBezTo>
                  <a:pt x="852" y="246"/>
                  <a:pt x="850" y="246"/>
                  <a:pt x="849" y="247"/>
                </a:cubicBezTo>
                <a:cubicBezTo>
                  <a:pt x="844" y="252"/>
                  <a:pt x="844" y="252"/>
                  <a:pt x="844" y="252"/>
                </a:cubicBezTo>
                <a:cubicBezTo>
                  <a:pt x="842" y="254"/>
                  <a:pt x="842" y="256"/>
                  <a:pt x="844" y="257"/>
                </a:cubicBezTo>
                <a:cubicBezTo>
                  <a:pt x="844" y="257"/>
                  <a:pt x="845" y="258"/>
                  <a:pt x="846" y="258"/>
                </a:cubicBezTo>
                <a:cubicBezTo>
                  <a:pt x="847" y="258"/>
                  <a:pt x="847" y="257"/>
                  <a:pt x="848" y="257"/>
                </a:cubicBezTo>
                <a:lnTo>
                  <a:pt x="853" y="251"/>
                </a:lnTo>
                <a:close/>
                <a:moveTo>
                  <a:pt x="400" y="703"/>
                </a:moveTo>
                <a:cubicBezTo>
                  <a:pt x="401" y="703"/>
                  <a:pt x="402" y="703"/>
                  <a:pt x="402" y="702"/>
                </a:cubicBezTo>
                <a:cubicBezTo>
                  <a:pt x="559" y="545"/>
                  <a:pt x="559" y="545"/>
                  <a:pt x="559" y="545"/>
                </a:cubicBezTo>
                <a:cubicBezTo>
                  <a:pt x="561" y="544"/>
                  <a:pt x="561" y="542"/>
                  <a:pt x="559" y="541"/>
                </a:cubicBezTo>
                <a:cubicBezTo>
                  <a:pt x="558" y="540"/>
                  <a:pt x="556" y="540"/>
                  <a:pt x="555" y="541"/>
                </a:cubicBezTo>
                <a:cubicBezTo>
                  <a:pt x="398" y="698"/>
                  <a:pt x="398" y="698"/>
                  <a:pt x="398" y="698"/>
                </a:cubicBezTo>
                <a:cubicBezTo>
                  <a:pt x="397" y="699"/>
                  <a:pt x="397" y="701"/>
                  <a:pt x="398" y="702"/>
                </a:cubicBezTo>
                <a:cubicBezTo>
                  <a:pt x="399" y="703"/>
                  <a:pt x="399" y="703"/>
                  <a:pt x="400" y="703"/>
                </a:cubicBezTo>
                <a:close/>
                <a:moveTo>
                  <a:pt x="873" y="223"/>
                </a:moveTo>
                <a:cubicBezTo>
                  <a:pt x="872" y="224"/>
                  <a:pt x="872" y="226"/>
                  <a:pt x="873" y="228"/>
                </a:cubicBezTo>
                <a:cubicBezTo>
                  <a:pt x="873" y="228"/>
                  <a:pt x="874" y="229"/>
                  <a:pt x="875" y="229"/>
                </a:cubicBezTo>
                <a:cubicBezTo>
                  <a:pt x="876" y="229"/>
                  <a:pt x="876" y="228"/>
                  <a:pt x="877" y="228"/>
                </a:cubicBezTo>
                <a:cubicBezTo>
                  <a:pt x="1023" y="82"/>
                  <a:pt x="1023" y="82"/>
                  <a:pt x="1023" y="82"/>
                </a:cubicBezTo>
                <a:cubicBezTo>
                  <a:pt x="1024" y="81"/>
                  <a:pt x="1024" y="79"/>
                  <a:pt x="1023" y="78"/>
                </a:cubicBezTo>
                <a:cubicBezTo>
                  <a:pt x="1021" y="77"/>
                  <a:pt x="1019" y="77"/>
                  <a:pt x="1018" y="78"/>
                </a:cubicBezTo>
                <a:lnTo>
                  <a:pt x="873" y="223"/>
                </a:lnTo>
                <a:close/>
                <a:moveTo>
                  <a:pt x="1062" y="42"/>
                </a:moveTo>
                <a:cubicBezTo>
                  <a:pt x="1063" y="42"/>
                  <a:pt x="1063" y="41"/>
                  <a:pt x="1064" y="41"/>
                </a:cubicBezTo>
                <a:cubicBezTo>
                  <a:pt x="1069" y="36"/>
                  <a:pt x="1069" y="36"/>
                  <a:pt x="1069" y="36"/>
                </a:cubicBezTo>
                <a:cubicBezTo>
                  <a:pt x="1070" y="35"/>
                  <a:pt x="1070" y="33"/>
                  <a:pt x="1069" y="32"/>
                </a:cubicBezTo>
                <a:cubicBezTo>
                  <a:pt x="1067" y="30"/>
                  <a:pt x="1066" y="30"/>
                  <a:pt x="1064" y="32"/>
                </a:cubicBezTo>
                <a:cubicBezTo>
                  <a:pt x="1060" y="36"/>
                  <a:pt x="1060" y="36"/>
                  <a:pt x="1060" y="36"/>
                </a:cubicBezTo>
                <a:cubicBezTo>
                  <a:pt x="1058" y="38"/>
                  <a:pt x="1058" y="39"/>
                  <a:pt x="1060" y="41"/>
                </a:cubicBezTo>
                <a:cubicBezTo>
                  <a:pt x="1060" y="41"/>
                  <a:pt x="1061" y="42"/>
                  <a:pt x="1062" y="42"/>
                </a:cubicBezTo>
                <a:close/>
                <a:moveTo>
                  <a:pt x="867" y="250"/>
                </a:moveTo>
                <a:cubicBezTo>
                  <a:pt x="868" y="250"/>
                  <a:pt x="869" y="250"/>
                  <a:pt x="870" y="249"/>
                </a:cubicBezTo>
                <a:cubicBezTo>
                  <a:pt x="878" y="240"/>
                  <a:pt x="878" y="240"/>
                  <a:pt x="878" y="240"/>
                </a:cubicBezTo>
                <a:cubicBezTo>
                  <a:pt x="880" y="239"/>
                  <a:pt x="880" y="237"/>
                  <a:pt x="878" y="236"/>
                </a:cubicBezTo>
                <a:cubicBezTo>
                  <a:pt x="877" y="235"/>
                  <a:pt x="875" y="235"/>
                  <a:pt x="874" y="236"/>
                </a:cubicBezTo>
                <a:cubicBezTo>
                  <a:pt x="865" y="245"/>
                  <a:pt x="865" y="245"/>
                  <a:pt x="865" y="245"/>
                </a:cubicBezTo>
                <a:cubicBezTo>
                  <a:pt x="864" y="246"/>
                  <a:pt x="864" y="248"/>
                  <a:pt x="865" y="249"/>
                </a:cubicBezTo>
                <a:cubicBezTo>
                  <a:pt x="866" y="250"/>
                  <a:pt x="867" y="250"/>
                  <a:pt x="867" y="250"/>
                </a:cubicBezTo>
                <a:close/>
                <a:moveTo>
                  <a:pt x="708" y="410"/>
                </a:moveTo>
                <a:cubicBezTo>
                  <a:pt x="709" y="410"/>
                  <a:pt x="709" y="409"/>
                  <a:pt x="710" y="409"/>
                </a:cubicBezTo>
                <a:cubicBezTo>
                  <a:pt x="840" y="279"/>
                  <a:pt x="840" y="279"/>
                  <a:pt x="840" y="279"/>
                </a:cubicBezTo>
                <a:cubicBezTo>
                  <a:pt x="841" y="278"/>
                  <a:pt x="841" y="276"/>
                  <a:pt x="840" y="275"/>
                </a:cubicBezTo>
                <a:cubicBezTo>
                  <a:pt x="839" y="273"/>
                  <a:pt x="837" y="273"/>
                  <a:pt x="835" y="275"/>
                </a:cubicBezTo>
                <a:cubicBezTo>
                  <a:pt x="706" y="404"/>
                  <a:pt x="706" y="404"/>
                  <a:pt x="706" y="404"/>
                </a:cubicBezTo>
                <a:cubicBezTo>
                  <a:pt x="704" y="406"/>
                  <a:pt x="704" y="407"/>
                  <a:pt x="706" y="409"/>
                </a:cubicBezTo>
                <a:cubicBezTo>
                  <a:pt x="706" y="409"/>
                  <a:pt x="707" y="410"/>
                  <a:pt x="708" y="410"/>
                </a:cubicBezTo>
                <a:close/>
                <a:moveTo>
                  <a:pt x="1037" y="82"/>
                </a:moveTo>
                <a:cubicBezTo>
                  <a:pt x="1038" y="81"/>
                  <a:pt x="1038" y="79"/>
                  <a:pt x="1037" y="78"/>
                </a:cubicBezTo>
                <a:cubicBezTo>
                  <a:pt x="1035" y="77"/>
                  <a:pt x="1033" y="77"/>
                  <a:pt x="1032" y="78"/>
                </a:cubicBezTo>
                <a:cubicBezTo>
                  <a:pt x="880" y="230"/>
                  <a:pt x="880" y="230"/>
                  <a:pt x="880" y="230"/>
                </a:cubicBezTo>
                <a:cubicBezTo>
                  <a:pt x="879" y="231"/>
                  <a:pt x="879" y="233"/>
                  <a:pt x="880" y="234"/>
                </a:cubicBezTo>
                <a:cubicBezTo>
                  <a:pt x="881" y="235"/>
                  <a:pt x="881" y="235"/>
                  <a:pt x="882" y="235"/>
                </a:cubicBezTo>
                <a:cubicBezTo>
                  <a:pt x="883" y="235"/>
                  <a:pt x="884" y="235"/>
                  <a:pt x="884" y="234"/>
                </a:cubicBezTo>
                <a:lnTo>
                  <a:pt x="1037" y="82"/>
                </a:lnTo>
                <a:close/>
                <a:moveTo>
                  <a:pt x="849" y="268"/>
                </a:moveTo>
                <a:cubicBezTo>
                  <a:pt x="850" y="268"/>
                  <a:pt x="851" y="268"/>
                  <a:pt x="852" y="267"/>
                </a:cubicBezTo>
                <a:cubicBezTo>
                  <a:pt x="856" y="262"/>
                  <a:pt x="856" y="262"/>
                  <a:pt x="856" y="262"/>
                </a:cubicBezTo>
                <a:cubicBezTo>
                  <a:pt x="858" y="261"/>
                  <a:pt x="858" y="259"/>
                  <a:pt x="856" y="258"/>
                </a:cubicBezTo>
                <a:cubicBezTo>
                  <a:pt x="855" y="257"/>
                  <a:pt x="853" y="257"/>
                  <a:pt x="852" y="258"/>
                </a:cubicBezTo>
                <a:cubicBezTo>
                  <a:pt x="847" y="263"/>
                  <a:pt x="847" y="263"/>
                  <a:pt x="847" y="263"/>
                </a:cubicBezTo>
                <a:cubicBezTo>
                  <a:pt x="846" y="264"/>
                  <a:pt x="846" y="266"/>
                  <a:pt x="847" y="267"/>
                </a:cubicBezTo>
                <a:cubicBezTo>
                  <a:pt x="848" y="268"/>
                  <a:pt x="849" y="268"/>
                  <a:pt x="849" y="268"/>
                </a:cubicBezTo>
                <a:close/>
                <a:moveTo>
                  <a:pt x="401" y="717"/>
                </a:moveTo>
                <a:cubicBezTo>
                  <a:pt x="401" y="717"/>
                  <a:pt x="402" y="716"/>
                  <a:pt x="403" y="716"/>
                </a:cubicBezTo>
                <a:cubicBezTo>
                  <a:pt x="572" y="546"/>
                  <a:pt x="572" y="546"/>
                  <a:pt x="572" y="546"/>
                </a:cubicBezTo>
                <a:cubicBezTo>
                  <a:pt x="574" y="545"/>
                  <a:pt x="574" y="543"/>
                  <a:pt x="572" y="542"/>
                </a:cubicBezTo>
                <a:cubicBezTo>
                  <a:pt x="571" y="541"/>
                  <a:pt x="569" y="541"/>
                  <a:pt x="568" y="542"/>
                </a:cubicBezTo>
                <a:cubicBezTo>
                  <a:pt x="399" y="711"/>
                  <a:pt x="399" y="711"/>
                  <a:pt x="399" y="711"/>
                </a:cubicBezTo>
                <a:cubicBezTo>
                  <a:pt x="397" y="713"/>
                  <a:pt x="397" y="715"/>
                  <a:pt x="399" y="716"/>
                </a:cubicBezTo>
                <a:cubicBezTo>
                  <a:pt x="399" y="716"/>
                  <a:pt x="400" y="717"/>
                  <a:pt x="401" y="717"/>
                </a:cubicBezTo>
                <a:close/>
                <a:moveTo>
                  <a:pt x="1053" y="75"/>
                </a:moveTo>
                <a:cubicBezTo>
                  <a:pt x="1054" y="76"/>
                  <a:pt x="1055" y="76"/>
                  <a:pt x="1056" y="76"/>
                </a:cubicBezTo>
                <a:cubicBezTo>
                  <a:pt x="1056" y="76"/>
                  <a:pt x="1057" y="76"/>
                  <a:pt x="1058" y="75"/>
                </a:cubicBezTo>
                <a:cubicBezTo>
                  <a:pt x="1059" y="74"/>
                  <a:pt x="1059" y="74"/>
                  <a:pt x="1059" y="74"/>
                </a:cubicBezTo>
                <a:cubicBezTo>
                  <a:pt x="1060" y="72"/>
                  <a:pt x="1060" y="71"/>
                  <a:pt x="1059" y="69"/>
                </a:cubicBezTo>
                <a:cubicBezTo>
                  <a:pt x="1058" y="68"/>
                  <a:pt x="1056" y="68"/>
                  <a:pt x="1055" y="69"/>
                </a:cubicBezTo>
                <a:cubicBezTo>
                  <a:pt x="1053" y="71"/>
                  <a:pt x="1053" y="71"/>
                  <a:pt x="1053" y="71"/>
                </a:cubicBezTo>
                <a:cubicBezTo>
                  <a:pt x="1052" y="72"/>
                  <a:pt x="1052" y="74"/>
                  <a:pt x="1053" y="75"/>
                </a:cubicBezTo>
                <a:close/>
                <a:moveTo>
                  <a:pt x="1052" y="76"/>
                </a:moveTo>
                <a:cubicBezTo>
                  <a:pt x="1051" y="75"/>
                  <a:pt x="1049" y="75"/>
                  <a:pt x="1048" y="76"/>
                </a:cubicBezTo>
                <a:cubicBezTo>
                  <a:pt x="890" y="234"/>
                  <a:pt x="890" y="234"/>
                  <a:pt x="890" y="234"/>
                </a:cubicBezTo>
                <a:cubicBezTo>
                  <a:pt x="889" y="235"/>
                  <a:pt x="889" y="237"/>
                  <a:pt x="890" y="238"/>
                </a:cubicBezTo>
                <a:cubicBezTo>
                  <a:pt x="891" y="239"/>
                  <a:pt x="891" y="239"/>
                  <a:pt x="892" y="239"/>
                </a:cubicBezTo>
                <a:cubicBezTo>
                  <a:pt x="893" y="239"/>
                  <a:pt x="894" y="239"/>
                  <a:pt x="894" y="238"/>
                </a:cubicBezTo>
                <a:cubicBezTo>
                  <a:pt x="1052" y="81"/>
                  <a:pt x="1052" y="81"/>
                  <a:pt x="1052" y="81"/>
                </a:cubicBezTo>
                <a:cubicBezTo>
                  <a:pt x="1053" y="79"/>
                  <a:pt x="1053" y="77"/>
                  <a:pt x="1052" y="76"/>
                </a:cubicBezTo>
                <a:close/>
                <a:moveTo>
                  <a:pt x="874" y="254"/>
                </a:moveTo>
                <a:cubicBezTo>
                  <a:pt x="875" y="254"/>
                  <a:pt x="876" y="255"/>
                  <a:pt x="877" y="255"/>
                </a:cubicBezTo>
                <a:cubicBezTo>
                  <a:pt x="877" y="255"/>
                  <a:pt x="878" y="254"/>
                  <a:pt x="879" y="254"/>
                </a:cubicBezTo>
                <a:cubicBezTo>
                  <a:pt x="887" y="246"/>
                  <a:pt x="887" y="246"/>
                  <a:pt x="887" y="246"/>
                </a:cubicBezTo>
                <a:cubicBezTo>
                  <a:pt x="888" y="245"/>
                  <a:pt x="888" y="243"/>
                  <a:pt x="887" y="242"/>
                </a:cubicBezTo>
                <a:cubicBezTo>
                  <a:pt x="886" y="240"/>
                  <a:pt x="884" y="240"/>
                  <a:pt x="882" y="242"/>
                </a:cubicBezTo>
                <a:cubicBezTo>
                  <a:pt x="874" y="249"/>
                  <a:pt x="874" y="249"/>
                  <a:pt x="874" y="249"/>
                </a:cubicBezTo>
                <a:cubicBezTo>
                  <a:pt x="873" y="251"/>
                  <a:pt x="873" y="253"/>
                  <a:pt x="874" y="254"/>
                </a:cubicBezTo>
                <a:close/>
                <a:moveTo>
                  <a:pt x="401" y="732"/>
                </a:moveTo>
                <a:cubicBezTo>
                  <a:pt x="580" y="552"/>
                  <a:pt x="580" y="552"/>
                  <a:pt x="580" y="552"/>
                </a:cubicBezTo>
                <a:cubicBezTo>
                  <a:pt x="582" y="551"/>
                  <a:pt x="582" y="549"/>
                  <a:pt x="580" y="548"/>
                </a:cubicBezTo>
                <a:cubicBezTo>
                  <a:pt x="579" y="547"/>
                  <a:pt x="577" y="547"/>
                  <a:pt x="576" y="548"/>
                </a:cubicBezTo>
                <a:cubicBezTo>
                  <a:pt x="396" y="727"/>
                  <a:pt x="396" y="727"/>
                  <a:pt x="396" y="727"/>
                </a:cubicBezTo>
                <a:cubicBezTo>
                  <a:pt x="395" y="729"/>
                  <a:pt x="395" y="731"/>
                  <a:pt x="396" y="732"/>
                </a:cubicBezTo>
                <a:cubicBezTo>
                  <a:pt x="397" y="732"/>
                  <a:pt x="398" y="733"/>
                  <a:pt x="399" y="733"/>
                </a:cubicBezTo>
                <a:cubicBezTo>
                  <a:pt x="399" y="733"/>
                  <a:pt x="400" y="732"/>
                  <a:pt x="401" y="732"/>
                </a:cubicBezTo>
                <a:close/>
                <a:moveTo>
                  <a:pt x="703" y="430"/>
                </a:moveTo>
                <a:cubicBezTo>
                  <a:pt x="856" y="276"/>
                  <a:pt x="856" y="276"/>
                  <a:pt x="856" y="276"/>
                </a:cubicBezTo>
                <a:cubicBezTo>
                  <a:pt x="858" y="275"/>
                  <a:pt x="858" y="273"/>
                  <a:pt x="856" y="272"/>
                </a:cubicBezTo>
                <a:cubicBezTo>
                  <a:pt x="855" y="271"/>
                  <a:pt x="853" y="271"/>
                  <a:pt x="852" y="272"/>
                </a:cubicBezTo>
                <a:cubicBezTo>
                  <a:pt x="698" y="426"/>
                  <a:pt x="698" y="426"/>
                  <a:pt x="698" y="426"/>
                </a:cubicBezTo>
                <a:cubicBezTo>
                  <a:pt x="697" y="427"/>
                  <a:pt x="697" y="429"/>
                  <a:pt x="698" y="430"/>
                </a:cubicBezTo>
                <a:cubicBezTo>
                  <a:pt x="699" y="431"/>
                  <a:pt x="700" y="431"/>
                  <a:pt x="700" y="431"/>
                </a:cubicBezTo>
                <a:cubicBezTo>
                  <a:pt x="701" y="431"/>
                  <a:pt x="702" y="431"/>
                  <a:pt x="703" y="430"/>
                </a:cubicBezTo>
                <a:close/>
                <a:moveTo>
                  <a:pt x="870" y="276"/>
                </a:moveTo>
                <a:cubicBezTo>
                  <a:pt x="871" y="276"/>
                  <a:pt x="871" y="275"/>
                  <a:pt x="872" y="275"/>
                </a:cubicBezTo>
                <a:cubicBezTo>
                  <a:pt x="875" y="271"/>
                  <a:pt x="875" y="271"/>
                  <a:pt x="875" y="271"/>
                </a:cubicBezTo>
                <a:cubicBezTo>
                  <a:pt x="877" y="270"/>
                  <a:pt x="877" y="268"/>
                  <a:pt x="875" y="267"/>
                </a:cubicBezTo>
                <a:cubicBezTo>
                  <a:pt x="874" y="266"/>
                  <a:pt x="872" y="266"/>
                  <a:pt x="871" y="267"/>
                </a:cubicBezTo>
                <a:cubicBezTo>
                  <a:pt x="868" y="270"/>
                  <a:pt x="868" y="270"/>
                  <a:pt x="868" y="270"/>
                </a:cubicBezTo>
                <a:cubicBezTo>
                  <a:pt x="866" y="271"/>
                  <a:pt x="866" y="273"/>
                  <a:pt x="868" y="275"/>
                </a:cubicBezTo>
                <a:cubicBezTo>
                  <a:pt x="868" y="275"/>
                  <a:pt x="869" y="276"/>
                  <a:pt x="870" y="276"/>
                </a:cubicBezTo>
                <a:close/>
                <a:moveTo>
                  <a:pt x="862" y="280"/>
                </a:moveTo>
                <a:cubicBezTo>
                  <a:pt x="861" y="279"/>
                  <a:pt x="859" y="279"/>
                  <a:pt x="858" y="280"/>
                </a:cubicBezTo>
                <a:cubicBezTo>
                  <a:pt x="700" y="438"/>
                  <a:pt x="700" y="438"/>
                  <a:pt x="700" y="438"/>
                </a:cubicBezTo>
                <a:cubicBezTo>
                  <a:pt x="699" y="439"/>
                  <a:pt x="699" y="441"/>
                  <a:pt x="700" y="442"/>
                </a:cubicBezTo>
                <a:cubicBezTo>
                  <a:pt x="701" y="443"/>
                  <a:pt x="702" y="443"/>
                  <a:pt x="702" y="443"/>
                </a:cubicBezTo>
                <a:cubicBezTo>
                  <a:pt x="703" y="443"/>
                  <a:pt x="704" y="443"/>
                  <a:pt x="704" y="442"/>
                </a:cubicBezTo>
                <a:cubicBezTo>
                  <a:pt x="862" y="285"/>
                  <a:pt x="862" y="285"/>
                  <a:pt x="862" y="285"/>
                </a:cubicBezTo>
                <a:cubicBezTo>
                  <a:pt x="863" y="283"/>
                  <a:pt x="863" y="281"/>
                  <a:pt x="862" y="280"/>
                </a:cubicBezTo>
                <a:close/>
                <a:moveTo>
                  <a:pt x="583" y="555"/>
                </a:moveTo>
                <a:cubicBezTo>
                  <a:pt x="399" y="738"/>
                  <a:pt x="399" y="738"/>
                  <a:pt x="399" y="738"/>
                </a:cubicBezTo>
                <a:cubicBezTo>
                  <a:pt x="398" y="740"/>
                  <a:pt x="398" y="742"/>
                  <a:pt x="399" y="743"/>
                </a:cubicBezTo>
                <a:cubicBezTo>
                  <a:pt x="400" y="743"/>
                  <a:pt x="401" y="744"/>
                  <a:pt x="402" y="744"/>
                </a:cubicBezTo>
                <a:cubicBezTo>
                  <a:pt x="402" y="744"/>
                  <a:pt x="403" y="743"/>
                  <a:pt x="404" y="743"/>
                </a:cubicBezTo>
                <a:cubicBezTo>
                  <a:pt x="587" y="559"/>
                  <a:pt x="587" y="559"/>
                  <a:pt x="587" y="559"/>
                </a:cubicBezTo>
                <a:cubicBezTo>
                  <a:pt x="589" y="558"/>
                  <a:pt x="589" y="556"/>
                  <a:pt x="587" y="555"/>
                </a:cubicBezTo>
                <a:cubicBezTo>
                  <a:pt x="586" y="554"/>
                  <a:pt x="584" y="554"/>
                  <a:pt x="583" y="555"/>
                </a:cubicBezTo>
                <a:close/>
                <a:moveTo>
                  <a:pt x="1084" y="61"/>
                </a:moveTo>
                <a:cubicBezTo>
                  <a:pt x="1085" y="61"/>
                  <a:pt x="1086" y="61"/>
                  <a:pt x="1087" y="60"/>
                </a:cubicBezTo>
                <a:cubicBezTo>
                  <a:pt x="1090" y="57"/>
                  <a:pt x="1090" y="57"/>
                  <a:pt x="1090" y="57"/>
                </a:cubicBezTo>
                <a:cubicBezTo>
                  <a:pt x="1091" y="56"/>
                  <a:pt x="1091" y="54"/>
                  <a:pt x="1090" y="53"/>
                </a:cubicBezTo>
                <a:cubicBezTo>
                  <a:pt x="1088" y="51"/>
                  <a:pt x="1087" y="51"/>
                  <a:pt x="1085" y="53"/>
                </a:cubicBezTo>
                <a:cubicBezTo>
                  <a:pt x="1082" y="56"/>
                  <a:pt x="1082" y="56"/>
                  <a:pt x="1082" y="56"/>
                </a:cubicBezTo>
                <a:cubicBezTo>
                  <a:pt x="1081" y="57"/>
                  <a:pt x="1081" y="59"/>
                  <a:pt x="1082" y="60"/>
                </a:cubicBezTo>
                <a:cubicBezTo>
                  <a:pt x="1083" y="61"/>
                  <a:pt x="1084" y="61"/>
                  <a:pt x="1084" y="61"/>
                </a:cubicBezTo>
                <a:close/>
                <a:moveTo>
                  <a:pt x="885" y="261"/>
                </a:moveTo>
                <a:cubicBezTo>
                  <a:pt x="885" y="261"/>
                  <a:pt x="886" y="260"/>
                  <a:pt x="887" y="260"/>
                </a:cubicBezTo>
                <a:cubicBezTo>
                  <a:pt x="895" y="252"/>
                  <a:pt x="895" y="252"/>
                  <a:pt x="895" y="252"/>
                </a:cubicBezTo>
                <a:cubicBezTo>
                  <a:pt x="896" y="251"/>
                  <a:pt x="896" y="249"/>
                  <a:pt x="895" y="248"/>
                </a:cubicBezTo>
                <a:cubicBezTo>
                  <a:pt x="893" y="247"/>
                  <a:pt x="891" y="247"/>
                  <a:pt x="890" y="248"/>
                </a:cubicBezTo>
                <a:cubicBezTo>
                  <a:pt x="883" y="255"/>
                  <a:pt x="883" y="255"/>
                  <a:pt x="883" y="255"/>
                </a:cubicBezTo>
                <a:cubicBezTo>
                  <a:pt x="881" y="257"/>
                  <a:pt x="881" y="259"/>
                  <a:pt x="883" y="260"/>
                </a:cubicBezTo>
                <a:cubicBezTo>
                  <a:pt x="883" y="260"/>
                  <a:pt x="884" y="261"/>
                  <a:pt x="885" y="261"/>
                </a:cubicBezTo>
                <a:close/>
                <a:moveTo>
                  <a:pt x="937" y="200"/>
                </a:moveTo>
                <a:cubicBezTo>
                  <a:pt x="898" y="240"/>
                  <a:pt x="898" y="240"/>
                  <a:pt x="898" y="240"/>
                </a:cubicBezTo>
                <a:cubicBezTo>
                  <a:pt x="897" y="241"/>
                  <a:pt x="897" y="243"/>
                  <a:pt x="898" y="244"/>
                </a:cubicBezTo>
                <a:cubicBezTo>
                  <a:pt x="898" y="245"/>
                  <a:pt x="899" y="245"/>
                  <a:pt x="900" y="245"/>
                </a:cubicBezTo>
                <a:cubicBezTo>
                  <a:pt x="901" y="245"/>
                  <a:pt x="902" y="245"/>
                  <a:pt x="902" y="244"/>
                </a:cubicBezTo>
                <a:cubicBezTo>
                  <a:pt x="942" y="205"/>
                  <a:pt x="942" y="205"/>
                  <a:pt x="942" y="205"/>
                </a:cubicBezTo>
                <a:cubicBezTo>
                  <a:pt x="1072" y="75"/>
                  <a:pt x="1072" y="75"/>
                  <a:pt x="1072" y="75"/>
                </a:cubicBezTo>
                <a:cubicBezTo>
                  <a:pt x="1073" y="74"/>
                  <a:pt x="1073" y="72"/>
                  <a:pt x="1072" y="70"/>
                </a:cubicBezTo>
                <a:cubicBezTo>
                  <a:pt x="1071" y="69"/>
                  <a:pt x="1069" y="69"/>
                  <a:pt x="1068" y="70"/>
                </a:cubicBezTo>
                <a:lnTo>
                  <a:pt x="937" y="200"/>
                </a:lnTo>
                <a:close/>
                <a:moveTo>
                  <a:pt x="860" y="300"/>
                </a:moveTo>
                <a:cubicBezTo>
                  <a:pt x="861" y="299"/>
                  <a:pt x="861" y="297"/>
                  <a:pt x="860" y="296"/>
                </a:cubicBezTo>
                <a:cubicBezTo>
                  <a:pt x="859" y="295"/>
                  <a:pt x="857" y="295"/>
                  <a:pt x="856" y="296"/>
                </a:cubicBezTo>
                <a:cubicBezTo>
                  <a:pt x="708" y="444"/>
                  <a:pt x="708" y="444"/>
                  <a:pt x="708" y="444"/>
                </a:cubicBezTo>
                <a:cubicBezTo>
                  <a:pt x="707" y="445"/>
                  <a:pt x="707" y="447"/>
                  <a:pt x="708" y="448"/>
                </a:cubicBezTo>
                <a:cubicBezTo>
                  <a:pt x="708" y="449"/>
                  <a:pt x="709" y="449"/>
                  <a:pt x="710" y="449"/>
                </a:cubicBezTo>
                <a:cubicBezTo>
                  <a:pt x="711" y="449"/>
                  <a:pt x="712" y="449"/>
                  <a:pt x="712" y="448"/>
                </a:cubicBezTo>
                <a:lnTo>
                  <a:pt x="860" y="300"/>
                </a:lnTo>
                <a:close/>
                <a:moveTo>
                  <a:pt x="904" y="253"/>
                </a:moveTo>
                <a:cubicBezTo>
                  <a:pt x="904" y="253"/>
                  <a:pt x="905" y="254"/>
                  <a:pt x="906" y="254"/>
                </a:cubicBezTo>
                <a:cubicBezTo>
                  <a:pt x="906" y="254"/>
                  <a:pt x="907" y="253"/>
                  <a:pt x="908" y="253"/>
                </a:cubicBezTo>
                <a:cubicBezTo>
                  <a:pt x="1083" y="77"/>
                  <a:pt x="1083" y="77"/>
                  <a:pt x="1083" y="77"/>
                </a:cubicBezTo>
                <a:cubicBezTo>
                  <a:pt x="1102" y="59"/>
                  <a:pt x="1102" y="59"/>
                  <a:pt x="1102" y="59"/>
                </a:cubicBezTo>
                <a:cubicBezTo>
                  <a:pt x="1103" y="58"/>
                  <a:pt x="1103" y="56"/>
                  <a:pt x="1102" y="54"/>
                </a:cubicBezTo>
                <a:cubicBezTo>
                  <a:pt x="1101" y="53"/>
                  <a:pt x="1099" y="53"/>
                  <a:pt x="1098" y="54"/>
                </a:cubicBezTo>
                <a:cubicBezTo>
                  <a:pt x="1079" y="73"/>
                  <a:pt x="1079" y="73"/>
                  <a:pt x="1079" y="73"/>
                </a:cubicBezTo>
                <a:cubicBezTo>
                  <a:pt x="904" y="248"/>
                  <a:pt x="904" y="248"/>
                  <a:pt x="904" y="248"/>
                </a:cubicBezTo>
                <a:cubicBezTo>
                  <a:pt x="902" y="250"/>
                  <a:pt x="902" y="252"/>
                  <a:pt x="904" y="253"/>
                </a:cubicBezTo>
                <a:close/>
                <a:moveTo>
                  <a:pt x="1137" y="22"/>
                </a:moveTo>
                <a:cubicBezTo>
                  <a:pt x="1138" y="22"/>
                  <a:pt x="1139" y="22"/>
                  <a:pt x="1139" y="21"/>
                </a:cubicBezTo>
                <a:cubicBezTo>
                  <a:pt x="1144" y="16"/>
                  <a:pt x="1144" y="16"/>
                  <a:pt x="1144" y="16"/>
                </a:cubicBezTo>
                <a:cubicBezTo>
                  <a:pt x="1146" y="15"/>
                  <a:pt x="1146" y="13"/>
                  <a:pt x="1144" y="12"/>
                </a:cubicBezTo>
                <a:cubicBezTo>
                  <a:pt x="1143" y="11"/>
                  <a:pt x="1141" y="11"/>
                  <a:pt x="1140" y="12"/>
                </a:cubicBezTo>
                <a:cubicBezTo>
                  <a:pt x="1135" y="17"/>
                  <a:pt x="1135" y="17"/>
                  <a:pt x="1135" y="17"/>
                </a:cubicBezTo>
                <a:cubicBezTo>
                  <a:pt x="1134" y="18"/>
                  <a:pt x="1134" y="20"/>
                  <a:pt x="1135" y="21"/>
                </a:cubicBezTo>
                <a:cubicBezTo>
                  <a:pt x="1136" y="22"/>
                  <a:pt x="1136" y="22"/>
                  <a:pt x="1137" y="22"/>
                </a:cubicBezTo>
                <a:close/>
                <a:moveTo>
                  <a:pt x="879" y="280"/>
                </a:moveTo>
                <a:cubicBezTo>
                  <a:pt x="880" y="280"/>
                  <a:pt x="881" y="280"/>
                  <a:pt x="881" y="279"/>
                </a:cubicBezTo>
                <a:cubicBezTo>
                  <a:pt x="888" y="272"/>
                  <a:pt x="888" y="272"/>
                  <a:pt x="888" y="272"/>
                </a:cubicBezTo>
                <a:cubicBezTo>
                  <a:pt x="888" y="272"/>
                  <a:pt x="888" y="272"/>
                  <a:pt x="889" y="272"/>
                </a:cubicBezTo>
                <a:cubicBezTo>
                  <a:pt x="889" y="272"/>
                  <a:pt x="889" y="272"/>
                  <a:pt x="889" y="272"/>
                </a:cubicBezTo>
                <a:cubicBezTo>
                  <a:pt x="900" y="260"/>
                  <a:pt x="900" y="260"/>
                  <a:pt x="900" y="260"/>
                </a:cubicBezTo>
                <a:cubicBezTo>
                  <a:pt x="900" y="260"/>
                  <a:pt x="900" y="260"/>
                  <a:pt x="900" y="260"/>
                </a:cubicBezTo>
                <a:cubicBezTo>
                  <a:pt x="903" y="258"/>
                  <a:pt x="903" y="258"/>
                  <a:pt x="903" y="258"/>
                </a:cubicBezTo>
                <a:cubicBezTo>
                  <a:pt x="904" y="257"/>
                  <a:pt x="904" y="255"/>
                  <a:pt x="903" y="253"/>
                </a:cubicBezTo>
                <a:cubicBezTo>
                  <a:pt x="902" y="252"/>
                  <a:pt x="900" y="252"/>
                  <a:pt x="899" y="253"/>
                </a:cubicBezTo>
                <a:cubicBezTo>
                  <a:pt x="897" y="256"/>
                  <a:pt x="897" y="256"/>
                  <a:pt x="897" y="256"/>
                </a:cubicBezTo>
                <a:cubicBezTo>
                  <a:pt x="897" y="256"/>
                  <a:pt x="897" y="256"/>
                  <a:pt x="897" y="256"/>
                </a:cubicBezTo>
                <a:cubicBezTo>
                  <a:pt x="885" y="267"/>
                  <a:pt x="885" y="267"/>
                  <a:pt x="885" y="267"/>
                </a:cubicBezTo>
                <a:cubicBezTo>
                  <a:pt x="885" y="267"/>
                  <a:pt x="885" y="268"/>
                  <a:pt x="885" y="268"/>
                </a:cubicBezTo>
                <a:cubicBezTo>
                  <a:pt x="884" y="268"/>
                  <a:pt x="884" y="268"/>
                  <a:pt x="884" y="268"/>
                </a:cubicBezTo>
                <a:cubicBezTo>
                  <a:pt x="877" y="275"/>
                  <a:pt x="877" y="275"/>
                  <a:pt x="877" y="275"/>
                </a:cubicBezTo>
                <a:cubicBezTo>
                  <a:pt x="876" y="276"/>
                  <a:pt x="876" y="278"/>
                  <a:pt x="877" y="279"/>
                </a:cubicBezTo>
                <a:cubicBezTo>
                  <a:pt x="877" y="280"/>
                  <a:pt x="878" y="280"/>
                  <a:pt x="879" y="280"/>
                </a:cubicBezTo>
                <a:close/>
                <a:moveTo>
                  <a:pt x="399" y="757"/>
                </a:moveTo>
                <a:cubicBezTo>
                  <a:pt x="400" y="758"/>
                  <a:pt x="400" y="758"/>
                  <a:pt x="401" y="758"/>
                </a:cubicBezTo>
                <a:cubicBezTo>
                  <a:pt x="402" y="758"/>
                  <a:pt x="403" y="758"/>
                  <a:pt x="403" y="757"/>
                </a:cubicBezTo>
                <a:cubicBezTo>
                  <a:pt x="598" y="563"/>
                  <a:pt x="598" y="563"/>
                  <a:pt x="598" y="563"/>
                </a:cubicBezTo>
                <a:cubicBezTo>
                  <a:pt x="599" y="561"/>
                  <a:pt x="599" y="559"/>
                  <a:pt x="598" y="558"/>
                </a:cubicBezTo>
                <a:cubicBezTo>
                  <a:pt x="597" y="557"/>
                  <a:pt x="595" y="557"/>
                  <a:pt x="594" y="558"/>
                </a:cubicBezTo>
                <a:cubicBezTo>
                  <a:pt x="399" y="753"/>
                  <a:pt x="399" y="753"/>
                  <a:pt x="399" y="753"/>
                </a:cubicBezTo>
                <a:cubicBezTo>
                  <a:pt x="398" y="754"/>
                  <a:pt x="398" y="756"/>
                  <a:pt x="399" y="757"/>
                </a:cubicBezTo>
                <a:close/>
                <a:moveTo>
                  <a:pt x="1146" y="24"/>
                </a:moveTo>
                <a:cubicBezTo>
                  <a:pt x="1147" y="25"/>
                  <a:pt x="1147" y="25"/>
                  <a:pt x="1148" y="25"/>
                </a:cubicBezTo>
                <a:cubicBezTo>
                  <a:pt x="1149" y="25"/>
                  <a:pt x="1150" y="25"/>
                  <a:pt x="1150" y="24"/>
                </a:cubicBezTo>
                <a:cubicBezTo>
                  <a:pt x="1154" y="20"/>
                  <a:pt x="1154" y="20"/>
                  <a:pt x="1154" y="20"/>
                </a:cubicBezTo>
                <a:cubicBezTo>
                  <a:pt x="1154" y="20"/>
                  <a:pt x="1154" y="20"/>
                  <a:pt x="1154" y="20"/>
                </a:cubicBezTo>
                <a:cubicBezTo>
                  <a:pt x="1155" y="20"/>
                  <a:pt x="1155" y="20"/>
                  <a:pt x="1155" y="20"/>
                </a:cubicBezTo>
                <a:cubicBezTo>
                  <a:pt x="1157" y="18"/>
                  <a:pt x="1157" y="18"/>
                  <a:pt x="1157" y="18"/>
                </a:cubicBezTo>
                <a:cubicBezTo>
                  <a:pt x="1158" y="17"/>
                  <a:pt x="1158" y="15"/>
                  <a:pt x="1157" y="13"/>
                </a:cubicBezTo>
                <a:cubicBezTo>
                  <a:pt x="1156" y="12"/>
                  <a:pt x="1154" y="12"/>
                  <a:pt x="1152" y="13"/>
                </a:cubicBezTo>
                <a:cubicBezTo>
                  <a:pt x="1150" y="15"/>
                  <a:pt x="1150" y="15"/>
                  <a:pt x="1150" y="15"/>
                </a:cubicBezTo>
                <a:cubicBezTo>
                  <a:pt x="1150" y="16"/>
                  <a:pt x="1150" y="16"/>
                  <a:pt x="1150" y="16"/>
                </a:cubicBezTo>
                <a:cubicBezTo>
                  <a:pt x="1150" y="16"/>
                  <a:pt x="1150" y="16"/>
                  <a:pt x="1150" y="16"/>
                </a:cubicBezTo>
                <a:cubicBezTo>
                  <a:pt x="1146" y="20"/>
                  <a:pt x="1146" y="20"/>
                  <a:pt x="1146" y="20"/>
                </a:cubicBezTo>
                <a:cubicBezTo>
                  <a:pt x="1145" y="21"/>
                  <a:pt x="1145" y="23"/>
                  <a:pt x="1146" y="24"/>
                </a:cubicBezTo>
                <a:close/>
                <a:moveTo>
                  <a:pt x="870" y="301"/>
                </a:moveTo>
                <a:cubicBezTo>
                  <a:pt x="868" y="299"/>
                  <a:pt x="866" y="299"/>
                  <a:pt x="865" y="301"/>
                </a:cubicBezTo>
                <a:cubicBezTo>
                  <a:pt x="713" y="453"/>
                  <a:pt x="713" y="453"/>
                  <a:pt x="713" y="453"/>
                </a:cubicBezTo>
                <a:cubicBezTo>
                  <a:pt x="712" y="454"/>
                  <a:pt x="712" y="456"/>
                  <a:pt x="713" y="457"/>
                </a:cubicBezTo>
                <a:cubicBezTo>
                  <a:pt x="714" y="458"/>
                  <a:pt x="714" y="458"/>
                  <a:pt x="715" y="458"/>
                </a:cubicBezTo>
                <a:cubicBezTo>
                  <a:pt x="716" y="458"/>
                  <a:pt x="717" y="458"/>
                  <a:pt x="717" y="457"/>
                </a:cubicBezTo>
                <a:cubicBezTo>
                  <a:pt x="870" y="305"/>
                  <a:pt x="870" y="305"/>
                  <a:pt x="870" y="305"/>
                </a:cubicBezTo>
                <a:cubicBezTo>
                  <a:pt x="871" y="304"/>
                  <a:pt x="871" y="302"/>
                  <a:pt x="870" y="301"/>
                </a:cubicBezTo>
                <a:close/>
                <a:moveTo>
                  <a:pt x="1091" y="73"/>
                </a:moveTo>
                <a:cubicBezTo>
                  <a:pt x="1091" y="73"/>
                  <a:pt x="1091" y="73"/>
                  <a:pt x="1091" y="73"/>
                </a:cubicBezTo>
                <a:cubicBezTo>
                  <a:pt x="906" y="259"/>
                  <a:pt x="906" y="259"/>
                  <a:pt x="906" y="259"/>
                </a:cubicBezTo>
                <a:cubicBezTo>
                  <a:pt x="905" y="260"/>
                  <a:pt x="905" y="262"/>
                  <a:pt x="906" y="264"/>
                </a:cubicBezTo>
                <a:cubicBezTo>
                  <a:pt x="907" y="264"/>
                  <a:pt x="908" y="265"/>
                  <a:pt x="909" y="265"/>
                </a:cubicBezTo>
                <a:cubicBezTo>
                  <a:pt x="909" y="265"/>
                  <a:pt x="910" y="264"/>
                  <a:pt x="911" y="264"/>
                </a:cubicBezTo>
                <a:cubicBezTo>
                  <a:pt x="1109" y="65"/>
                  <a:pt x="1109" y="65"/>
                  <a:pt x="1109" y="65"/>
                </a:cubicBezTo>
                <a:cubicBezTo>
                  <a:pt x="1114" y="60"/>
                  <a:pt x="1114" y="60"/>
                  <a:pt x="1114" y="60"/>
                </a:cubicBezTo>
                <a:cubicBezTo>
                  <a:pt x="1116" y="59"/>
                  <a:pt x="1116" y="57"/>
                  <a:pt x="1114" y="56"/>
                </a:cubicBezTo>
                <a:cubicBezTo>
                  <a:pt x="1113" y="55"/>
                  <a:pt x="1111" y="55"/>
                  <a:pt x="1110" y="56"/>
                </a:cubicBezTo>
                <a:cubicBezTo>
                  <a:pt x="1105" y="61"/>
                  <a:pt x="1105" y="61"/>
                  <a:pt x="1105" y="61"/>
                </a:cubicBezTo>
                <a:cubicBezTo>
                  <a:pt x="1103" y="63"/>
                  <a:pt x="1103" y="63"/>
                  <a:pt x="1103" y="63"/>
                </a:cubicBezTo>
                <a:cubicBezTo>
                  <a:pt x="1103" y="63"/>
                  <a:pt x="1102" y="63"/>
                  <a:pt x="1102" y="63"/>
                </a:cubicBezTo>
                <a:lnTo>
                  <a:pt x="1091" y="73"/>
                </a:lnTo>
                <a:close/>
                <a:moveTo>
                  <a:pt x="597" y="569"/>
                </a:moveTo>
                <a:cubicBezTo>
                  <a:pt x="399" y="767"/>
                  <a:pt x="399" y="767"/>
                  <a:pt x="399" y="767"/>
                </a:cubicBezTo>
                <a:cubicBezTo>
                  <a:pt x="398" y="768"/>
                  <a:pt x="398" y="770"/>
                  <a:pt x="399" y="771"/>
                </a:cubicBezTo>
                <a:cubicBezTo>
                  <a:pt x="399" y="772"/>
                  <a:pt x="400" y="772"/>
                  <a:pt x="401" y="772"/>
                </a:cubicBezTo>
                <a:cubicBezTo>
                  <a:pt x="402" y="772"/>
                  <a:pt x="403" y="772"/>
                  <a:pt x="403" y="771"/>
                </a:cubicBezTo>
                <a:cubicBezTo>
                  <a:pt x="601" y="573"/>
                  <a:pt x="601" y="573"/>
                  <a:pt x="601" y="573"/>
                </a:cubicBezTo>
                <a:cubicBezTo>
                  <a:pt x="603" y="572"/>
                  <a:pt x="603" y="570"/>
                  <a:pt x="601" y="569"/>
                </a:cubicBezTo>
                <a:cubicBezTo>
                  <a:pt x="600" y="568"/>
                  <a:pt x="598" y="568"/>
                  <a:pt x="597" y="569"/>
                </a:cubicBezTo>
                <a:close/>
                <a:moveTo>
                  <a:pt x="880" y="308"/>
                </a:moveTo>
                <a:cubicBezTo>
                  <a:pt x="881" y="307"/>
                  <a:pt x="881" y="305"/>
                  <a:pt x="880" y="304"/>
                </a:cubicBezTo>
                <a:cubicBezTo>
                  <a:pt x="879" y="303"/>
                  <a:pt x="877" y="303"/>
                  <a:pt x="876" y="304"/>
                </a:cubicBezTo>
                <a:cubicBezTo>
                  <a:pt x="720" y="460"/>
                  <a:pt x="720" y="460"/>
                  <a:pt x="720" y="460"/>
                </a:cubicBezTo>
                <a:cubicBezTo>
                  <a:pt x="719" y="461"/>
                  <a:pt x="719" y="463"/>
                  <a:pt x="720" y="464"/>
                </a:cubicBezTo>
                <a:cubicBezTo>
                  <a:pt x="720" y="465"/>
                  <a:pt x="721" y="465"/>
                  <a:pt x="722" y="465"/>
                </a:cubicBezTo>
                <a:cubicBezTo>
                  <a:pt x="723" y="465"/>
                  <a:pt x="724" y="465"/>
                  <a:pt x="724" y="464"/>
                </a:cubicBezTo>
                <a:lnTo>
                  <a:pt x="880" y="308"/>
                </a:lnTo>
                <a:close/>
                <a:moveTo>
                  <a:pt x="966" y="214"/>
                </a:moveTo>
                <a:cubicBezTo>
                  <a:pt x="965" y="215"/>
                  <a:pt x="965" y="217"/>
                  <a:pt x="966" y="218"/>
                </a:cubicBezTo>
                <a:cubicBezTo>
                  <a:pt x="967" y="219"/>
                  <a:pt x="968" y="219"/>
                  <a:pt x="968" y="219"/>
                </a:cubicBezTo>
                <a:cubicBezTo>
                  <a:pt x="969" y="219"/>
                  <a:pt x="970" y="219"/>
                  <a:pt x="971" y="218"/>
                </a:cubicBezTo>
                <a:cubicBezTo>
                  <a:pt x="1116" y="73"/>
                  <a:pt x="1116" y="73"/>
                  <a:pt x="1116" y="73"/>
                </a:cubicBezTo>
                <a:cubicBezTo>
                  <a:pt x="1116" y="72"/>
                  <a:pt x="1116" y="72"/>
                  <a:pt x="1116" y="72"/>
                </a:cubicBezTo>
                <a:cubicBezTo>
                  <a:pt x="1124" y="65"/>
                  <a:pt x="1124" y="65"/>
                  <a:pt x="1124" y="65"/>
                </a:cubicBezTo>
                <a:cubicBezTo>
                  <a:pt x="1128" y="60"/>
                  <a:pt x="1128" y="60"/>
                  <a:pt x="1128" y="60"/>
                </a:cubicBezTo>
                <a:cubicBezTo>
                  <a:pt x="1133" y="56"/>
                  <a:pt x="1133" y="56"/>
                  <a:pt x="1133" y="56"/>
                </a:cubicBezTo>
                <a:cubicBezTo>
                  <a:pt x="1136" y="53"/>
                  <a:pt x="1136" y="53"/>
                  <a:pt x="1136" y="53"/>
                </a:cubicBezTo>
                <a:cubicBezTo>
                  <a:pt x="1137" y="52"/>
                  <a:pt x="1137" y="50"/>
                  <a:pt x="1136" y="49"/>
                </a:cubicBezTo>
                <a:cubicBezTo>
                  <a:pt x="1134" y="47"/>
                  <a:pt x="1132" y="47"/>
                  <a:pt x="1131" y="49"/>
                </a:cubicBezTo>
                <a:cubicBezTo>
                  <a:pt x="1128" y="52"/>
                  <a:pt x="1128" y="52"/>
                  <a:pt x="1128" y="52"/>
                </a:cubicBezTo>
                <a:cubicBezTo>
                  <a:pt x="1118" y="62"/>
                  <a:pt x="1118" y="62"/>
                  <a:pt x="1118" y="62"/>
                </a:cubicBezTo>
                <a:cubicBezTo>
                  <a:pt x="1118" y="62"/>
                  <a:pt x="1118" y="62"/>
                  <a:pt x="1118" y="62"/>
                </a:cubicBezTo>
                <a:cubicBezTo>
                  <a:pt x="1112" y="68"/>
                  <a:pt x="1112" y="68"/>
                  <a:pt x="1112" y="68"/>
                </a:cubicBezTo>
                <a:lnTo>
                  <a:pt x="966" y="214"/>
                </a:lnTo>
                <a:close/>
                <a:moveTo>
                  <a:pt x="956" y="229"/>
                </a:moveTo>
                <a:cubicBezTo>
                  <a:pt x="954" y="227"/>
                  <a:pt x="952" y="227"/>
                  <a:pt x="951" y="229"/>
                </a:cubicBezTo>
                <a:cubicBezTo>
                  <a:pt x="923" y="257"/>
                  <a:pt x="923" y="257"/>
                  <a:pt x="923" y="257"/>
                </a:cubicBezTo>
                <a:cubicBezTo>
                  <a:pt x="914" y="265"/>
                  <a:pt x="914" y="265"/>
                  <a:pt x="914" y="265"/>
                </a:cubicBezTo>
                <a:cubicBezTo>
                  <a:pt x="913" y="267"/>
                  <a:pt x="913" y="269"/>
                  <a:pt x="914" y="270"/>
                </a:cubicBezTo>
                <a:cubicBezTo>
                  <a:pt x="915" y="270"/>
                  <a:pt x="916" y="271"/>
                  <a:pt x="917" y="271"/>
                </a:cubicBezTo>
                <a:cubicBezTo>
                  <a:pt x="917" y="271"/>
                  <a:pt x="918" y="270"/>
                  <a:pt x="919" y="270"/>
                </a:cubicBezTo>
                <a:cubicBezTo>
                  <a:pt x="927" y="261"/>
                  <a:pt x="927" y="261"/>
                  <a:pt x="927" y="261"/>
                </a:cubicBezTo>
                <a:cubicBezTo>
                  <a:pt x="956" y="233"/>
                  <a:pt x="956" y="233"/>
                  <a:pt x="956" y="233"/>
                </a:cubicBezTo>
                <a:cubicBezTo>
                  <a:pt x="957" y="232"/>
                  <a:pt x="957" y="230"/>
                  <a:pt x="956" y="229"/>
                </a:cubicBezTo>
                <a:close/>
                <a:moveTo>
                  <a:pt x="1158" y="27"/>
                </a:moveTo>
                <a:cubicBezTo>
                  <a:pt x="1158" y="27"/>
                  <a:pt x="1159" y="28"/>
                  <a:pt x="1160" y="28"/>
                </a:cubicBezTo>
                <a:cubicBezTo>
                  <a:pt x="1161" y="28"/>
                  <a:pt x="1161" y="27"/>
                  <a:pt x="1162" y="27"/>
                </a:cubicBezTo>
                <a:cubicBezTo>
                  <a:pt x="1167" y="21"/>
                  <a:pt x="1167" y="21"/>
                  <a:pt x="1167" y="21"/>
                </a:cubicBezTo>
                <a:cubicBezTo>
                  <a:pt x="1168" y="20"/>
                  <a:pt x="1168" y="18"/>
                  <a:pt x="1167" y="17"/>
                </a:cubicBezTo>
                <a:cubicBezTo>
                  <a:pt x="1166" y="16"/>
                  <a:pt x="1164" y="16"/>
                  <a:pt x="1163" y="17"/>
                </a:cubicBezTo>
                <a:cubicBezTo>
                  <a:pt x="1158" y="22"/>
                  <a:pt x="1158" y="22"/>
                  <a:pt x="1158" y="22"/>
                </a:cubicBezTo>
                <a:cubicBezTo>
                  <a:pt x="1156" y="23"/>
                  <a:pt x="1156" y="25"/>
                  <a:pt x="1158" y="27"/>
                </a:cubicBezTo>
                <a:close/>
                <a:moveTo>
                  <a:pt x="593" y="594"/>
                </a:moveTo>
                <a:cubicBezTo>
                  <a:pt x="592" y="594"/>
                  <a:pt x="593" y="594"/>
                  <a:pt x="592" y="593"/>
                </a:cubicBezTo>
                <a:cubicBezTo>
                  <a:pt x="592" y="593"/>
                  <a:pt x="592" y="593"/>
                  <a:pt x="592" y="593"/>
                </a:cubicBezTo>
                <a:cubicBezTo>
                  <a:pt x="592" y="593"/>
                  <a:pt x="592" y="593"/>
                  <a:pt x="592" y="593"/>
                </a:cubicBezTo>
                <a:cubicBezTo>
                  <a:pt x="592" y="593"/>
                  <a:pt x="592" y="593"/>
                  <a:pt x="592" y="592"/>
                </a:cubicBezTo>
                <a:cubicBezTo>
                  <a:pt x="592" y="592"/>
                  <a:pt x="592" y="592"/>
                  <a:pt x="592" y="592"/>
                </a:cubicBezTo>
                <a:cubicBezTo>
                  <a:pt x="592" y="592"/>
                  <a:pt x="592" y="592"/>
                  <a:pt x="592" y="592"/>
                </a:cubicBezTo>
                <a:cubicBezTo>
                  <a:pt x="592" y="592"/>
                  <a:pt x="592" y="592"/>
                  <a:pt x="592" y="592"/>
                </a:cubicBezTo>
                <a:cubicBezTo>
                  <a:pt x="591" y="592"/>
                  <a:pt x="591" y="592"/>
                  <a:pt x="591" y="592"/>
                </a:cubicBezTo>
                <a:cubicBezTo>
                  <a:pt x="591" y="592"/>
                  <a:pt x="591" y="592"/>
                  <a:pt x="591" y="592"/>
                </a:cubicBezTo>
                <a:cubicBezTo>
                  <a:pt x="591" y="592"/>
                  <a:pt x="591" y="592"/>
                  <a:pt x="591" y="592"/>
                </a:cubicBezTo>
                <a:cubicBezTo>
                  <a:pt x="591" y="592"/>
                  <a:pt x="591" y="592"/>
                  <a:pt x="591" y="592"/>
                </a:cubicBezTo>
                <a:cubicBezTo>
                  <a:pt x="590" y="592"/>
                  <a:pt x="590" y="592"/>
                  <a:pt x="590" y="592"/>
                </a:cubicBezTo>
                <a:cubicBezTo>
                  <a:pt x="590" y="592"/>
                  <a:pt x="590" y="592"/>
                  <a:pt x="590" y="592"/>
                </a:cubicBezTo>
                <a:cubicBezTo>
                  <a:pt x="590" y="592"/>
                  <a:pt x="589" y="592"/>
                  <a:pt x="589" y="592"/>
                </a:cubicBezTo>
                <a:cubicBezTo>
                  <a:pt x="589" y="592"/>
                  <a:pt x="589" y="592"/>
                  <a:pt x="589" y="592"/>
                </a:cubicBezTo>
                <a:cubicBezTo>
                  <a:pt x="589" y="592"/>
                  <a:pt x="589" y="592"/>
                  <a:pt x="589" y="592"/>
                </a:cubicBezTo>
                <a:cubicBezTo>
                  <a:pt x="589" y="592"/>
                  <a:pt x="589" y="592"/>
                  <a:pt x="588" y="592"/>
                </a:cubicBezTo>
                <a:cubicBezTo>
                  <a:pt x="588" y="592"/>
                  <a:pt x="588" y="592"/>
                  <a:pt x="588" y="592"/>
                </a:cubicBezTo>
                <a:cubicBezTo>
                  <a:pt x="588" y="592"/>
                  <a:pt x="588" y="592"/>
                  <a:pt x="588" y="592"/>
                </a:cubicBezTo>
                <a:cubicBezTo>
                  <a:pt x="588" y="592"/>
                  <a:pt x="588" y="592"/>
                  <a:pt x="587" y="592"/>
                </a:cubicBezTo>
                <a:cubicBezTo>
                  <a:pt x="401" y="779"/>
                  <a:pt x="401" y="779"/>
                  <a:pt x="401" y="779"/>
                </a:cubicBezTo>
                <a:cubicBezTo>
                  <a:pt x="400" y="780"/>
                  <a:pt x="400" y="782"/>
                  <a:pt x="401" y="784"/>
                </a:cubicBezTo>
                <a:cubicBezTo>
                  <a:pt x="401" y="784"/>
                  <a:pt x="402" y="784"/>
                  <a:pt x="403" y="784"/>
                </a:cubicBezTo>
                <a:cubicBezTo>
                  <a:pt x="404" y="784"/>
                  <a:pt x="404" y="784"/>
                  <a:pt x="405" y="784"/>
                </a:cubicBezTo>
                <a:cubicBezTo>
                  <a:pt x="591" y="598"/>
                  <a:pt x="591" y="598"/>
                  <a:pt x="591" y="598"/>
                </a:cubicBezTo>
                <a:cubicBezTo>
                  <a:pt x="591" y="598"/>
                  <a:pt x="591" y="598"/>
                  <a:pt x="591" y="598"/>
                </a:cubicBezTo>
                <a:cubicBezTo>
                  <a:pt x="592" y="597"/>
                  <a:pt x="592" y="597"/>
                  <a:pt x="592" y="597"/>
                </a:cubicBezTo>
                <a:cubicBezTo>
                  <a:pt x="592" y="597"/>
                  <a:pt x="592" y="597"/>
                  <a:pt x="592" y="597"/>
                </a:cubicBezTo>
                <a:cubicBezTo>
                  <a:pt x="592" y="597"/>
                  <a:pt x="592" y="597"/>
                  <a:pt x="592" y="597"/>
                </a:cubicBezTo>
                <a:cubicBezTo>
                  <a:pt x="592" y="597"/>
                  <a:pt x="592" y="597"/>
                  <a:pt x="592" y="597"/>
                </a:cubicBezTo>
                <a:cubicBezTo>
                  <a:pt x="592" y="597"/>
                  <a:pt x="592" y="597"/>
                  <a:pt x="592" y="597"/>
                </a:cubicBezTo>
                <a:cubicBezTo>
                  <a:pt x="592" y="597"/>
                  <a:pt x="592" y="596"/>
                  <a:pt x="592" y="596"/>
                </a:cubicBezTo>
                <a:cubicBezTo>
                  <a:pt x="592" y="596"/>
                  <a:pt x="592" y="596"/>
                  <a:pt x="592" y="596"/>
                </a:cubicBezTo>
                <a:cubicBezTo>
                  <a:pt x="592" y="596"/>
                  <a:pt x="592" y="596"/>
                  <a:pt x="592" y="596"/>
                </a:cubicBezTo>
                <a:cubicBezTo>
                  <a:pt x="593" y="596"/>
                  <a:pt x="592" y="596"/>
                  <a:pt x="593" y="595"/>
                </a:cubicBezTo>
                <a:cubicBezTo>
                  <a:pt x="593" y="595"/>
                  <a:pt x="593" y="595"/>
                  <a:pt x="593" y="595"/>
                </a:cubicBezTo>
                <a:cubicBezTo>
                  <a:pt x="593" y="595"/>
                  <a:pt x="593" y="595"/>
                  <a:pt x="593" y="595"/>
                </a:cubicBezTo>
                <a:cubicBezTo>
                  <a:pt x="593" y="595"/>
                  <a:pt x="593" y="594"/>
                  <a:pt x="593" y="594"/>
                </a:cubicBezTo>
                <a:cubicBezTo>
                  <a:pt x="593" y="594"/>
                  <a:pt x="593" y="594"/>
                  <a:pt x="593" y="594"/>
                </a:cubicBezTo>
                <a:close/>
                <a:moveTo>
                  <a:pt x="1115" y="79"/>
                </a:moveTo>
                <a:cubicBezTo>
                  <a:pt x="1106" y="87"/>
                  <a:pt x="1106" y="87"/>
                  <a:pt x="1106" y="87"/>
                </a:cubicBezTo>
                <a:cubicBezTo>
                  <a:pt x="1106" y="88"/>
                  <a:pt x="1106" y="88"/>
                  <a:pt x="1106" y="88"/>
                </a:cubicBezTo>
                <a:cubicBezTo>
                  <a:pt x="1106" y="88"/>
                  <a:pt x="1106" y="88"/>
                  <a:pt x="1105" y="88"/>
                </a:cubicBezTo>
                <a:cubicBezTo>
                  <a:pt x="973" y="220"/>
                  <a:pt x="973" y="220"/>
                  <a:pt x="973" y="220"/>
                </a:cubicBezTo>
                <a:cubicBezTo>
                  <a:pt x="972" y="222"/>
                  <a:pt x="972" y="224"/>
                  <a:pt x="973" y="225"/>
                </a:cubicBezTo>
                <a:cubicBezTo>
                  <a:pt x="974" y="225"/>
                  <a:pt x="975" y="226"/>
                  <a:pt x="976" y="226"/>
                </a:cubicBezTo>
                <a:cubicBezTo>
                  <a:pt x="976" y="226"/>
                  <a:pt x="977" y="225"/>
                  <a:pt x="978" y="225"/>
                </a:cubicBezTo>
                <a:cubicBezTo>
                  <a:pt x="1110" y="93"/>
                  <a:pt x="1110" y="93"/>
                  <a:pt x="1110" y="93"/>
                </a:cubicBezTo>
                <a:cubicBezTo>
                  <a:pt x="1110" y="93"/>
                  <a:pt x="1110" y="92"/>
                  <a:pt x="1110" y="92"/>
                </a:cubicBezTo>
                <a:cubicBezTo>
                  <a:pt x="1110" y="92"/>
                  <a:pt x="1111" y="92"/>
                  <a:pt x="1111" y="92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21" y="82"/>
                  <a:pt x="1121" y="80"/>
                  <a:pt x="1119" y="79"/>
                </a:cubicBezTo>
                <a:cubicBezTo>
                  <a:pt x="1118" y="78"/>
                  <a:pt x="1116" y="78"/>
                  <a:pt x="1115" y="79"/>
                </a:cubicBezTo>
                <a:close/>
                <a:moveTo>
                  <a:pt x="889" y="309"/>
                </a:moveTo>
                <a:cubicBezTo>
                  <a:pt x="888" y="308"/>
                  <a:pt x="886" y="308"/>
                  <a:pt x="885" y="309"/>
                </a:cubicBezTo>
                <a:cubicBezTo>
                  <a:pt x="724" y="470"/>
                  <a:pt x="724" y="470"/>
                  <a:pt x="724" y="470"/>
                </a:cubicBezTo>
                <a:cubicBezTo>
                  <a:pt x="723" y="471"/>
                  <a:pt x="723" y="473"/>
                  <a:pt x="724" y="474"/>
                </a:cubicBezTo>
                <a:cubicBezTo>
                  <a:pt x="725" y="475"/>
                  <a:pt x="726" y="475"/>
                  <a:pt x="726" y="475"/>
                </a:cubicBezTo>
                <a:cubicBezTo>
                  <a:pt x="727" y="475"/>
                  <a:pt x="728" y="475"/>
                  <a:pt x="729" y="474"/>
                </a:cubicBezTo>
                <a:cubicBezTo>
                  <a:pt x="889" y="313"/>
                  <a:pt x="889" y="313"/>
                  <a:pt x="889" y="313"/>
                </a:cubicBezTo>
                <a:cubicBezTo>
                  <a:pt x="891" y="312"/>
                  <a:pt x="891" y="310"/>
                  <a:pt x="889" y="309"/>
                </a:cubicBezTo>
                <a:close/>
                <a:moveTo>
                  <a:pt x="929" y="273"/>
                </a:moveTo>
                <a:cubicBezTo>
                  <a:pt x="929" y="273"/>
                  <a:pt x="929" y="273"/>
                  <a:pt x="929" y="273"/>
                </a:cubicBezTo>
                <a:cubicBezTo>
                  <a:pt x="933" y="270"/>
                  <a:pt x="933" y="270"/>
                  <a:pt x="933" y="270"/>
                </a:cubicBezTo>
                <a:cubicBezTo>
                  <a:pt x="933" y="270"/>
                  <a:pt x="933" y="270"/>
                  <a:pt x="933" y="270"/>
                </a:cubicBezTo>
                <a:cubicBezTo>
                  <a:pt x="933" y="270"/>
                  <a:pt x="933" y="270"/>
                  <a:pt x="933" y="270"/>
                </a:cubicBezTo>
                <a:cubicBezTo>
                  <a:pt x="935" y="268"/>
                  <a:pt x="935" y="268"/>
                  <a:pt x="935" y="268"/>
                </a:cubicBezTo>
                <a:cubicBezTo>
                  <a:pt x="936" y="266"/>
                  <a:pt x="936" y="264"/>
                  <a:pt x="935" y="263"/>
                </a:cubicBezTo>
                <a:cubicBezTo>
                  <a:pt x="934" y="262"/>
                  <a:pt x="932" y="262"/>
                  <a:pt x="931" y="263"/>
                </a:cubicBezTo>
                <a:cubicBezTo>
                  <a:pt x="929" y="265"/>
                  <a:pt x="929" y="265"/>
                  <a:pt x="929" y="265"/>
                </a:cubicBezTo>
                <a:cubicBezTo>
                  <a:pt x="929" y="265"/>
                  <a:pt x="928" y="265"/>
                  <a:pt x="928" y="265"/>
                </a:cubicBezTo>
                <a:cubicBezTo>
                  <a:pt x="928" y="266"/>
                  <a:pt x="928" y="266"/>
                  <a:pt x="928" y="266"/>
                </a:cubicBezTo>
                <a:cubicBezTo>
                  <a:pt x="925" y="269"/>
                  <a:pt x="925" y="269"/>
                  <a:pt x="925" y="269"/>
                </a:cubicBezTo>
                <a:cubicBezTo>
                  <a:pt x="925" y="269"/>
                  <a:pt x="925" y="269"/>
                  <a:pt x="925" y="269"/>
                </a:cubicBezTo>
                <a:cubicBezTo>
                  <a:pt x="925" y="269"/>
                  <a:pt x="925" y="269"/>
                  <a:pt x="925" y="269"/>
                </a:cubicBezTo>
                <a:cubicBezTo>
                  <a:pt x="918" y="276"/>
                  <a:pt x="918" y="276"/>
                  <a:pt x="918" y="276"/>
                </a:cubicBezTo>
                <a:cubicBezTo>
                  <a:pt x="917" y="277"/>
                  <a:pt x="917" y="279"/>
                  <a:pt x="918" y="280"/>
                </a:cubicBezTo>
                <a:cubicBezTo>
                  <a:pt x="919" y="281"/>
                  <a:pt x="919" y="281"/>
                  <a:pt x="920" y="281"/>
                </a:cubicBezTo>
                <a:cubicBezTo>
                  <a:pt x="921" y="281"/>
                  <a:pt x="922" y="281"/>
                  <a:pt x="922" y="280"/>
                </a:cubicBezTo>
                <a:cubicBezTo>
                  <a:pt x="929" y="274"/>
                  <a:pt x="929" y="274"/>
                  <a:pt x="929" y="274"/>
                </a:cubicBezTo>
                <a:cubicBezTo>
                  <a:pt x="929" y="274"/>
                  <a:pt x="929" y="274"/>
                  <a:pt x="929" y="273"/>
                </a:cubicBezTo>
                <a:close/>
                <a:moveTo>
                  <a:pt x="950" y="244"/>
                </a:moveTo>
                <a:cubicBezTo>
                  <a:pt x="942" y="252"/>
                  <a:pt x="942" y="252"/>
                  <a:pt x="942" y="252"/>
                </a:cubicBezTo>
                <a:cubicBezTo>
                  <a:pt x="941" y="253"/>
                  <a:pt x="941" y="255"/>
                  <a:pt x="942" y="256"/>
                </a:cubicBezTo>
                <a:cubicBezTo>
                  <a:pt x="943" y="257"/>
                  <a:pt x="943" y="257"/>
                  <a:pt x="944" y="257"/>
                </a:cubicBezTo>
                <a:cubicBezTo>
                  <a:pt x="945" y="257"/>
                  <a:pt x="946" y="257"/>
                  <a:pt x="946" y="256"/>
                </a:cubicBezTo>
                <a:cubicBezTo>
                  <a:pt x="954" y="248"/>
                  <a:pt x="954" y="248"/>
                  <a:pt x="954" y="248"/>
                </a:cubicBezTo>
                <a:cubicBezTo>
                  <a:pt x="955" y="247"/>
                  <a:pt x="955" y="245"/>
                  <a:pt x="954" y="244"/>
                </a:cubicBezTo>
                <a:cubicBezTo>
                  <a:pt x="953" y="243"/>
                  <a:pt x="951" y="243"/>
                  <a:pt x="950" y="244"/>
                </a:cubicBezTo>
                <a:close/>
                <a:moveTo>
                  <a:pt x="574" y="620"/>
                </a:moveTo>
                <a:cubicBezTo>
                  <a:pt x="401" y="792"/>
                  <a:pt x="401" y="792"/>
                  <a:pt x="401" y="792"/>
                </a:cubicBezTo>
                <a:cubicBezTo>
                  <a:pt x="400" y="794"/>
                  <a:pt x="400" y="796"/>
                  <a:pt x="401" y="797"/>
                </a:cubicBezTo>
                <a:cubicBezTo>
                  <a:pt x="402" y="797"/>
                  <a:pt x="403" y="798"/>
                  <a:pt x="404" y="798"/>
                </a:cubicBezTo>
                <a:cubicBezTo>
                  <a:pt x="404" y="798"/>
                  <a:pt x="405" y="797"/>
                  <a:pt x="406" y="797"/>
                </a:cubicBezTo>
                <a:cubicBezTo>
                  <a:pt x="578" y="625"/>
                  <a:pt x="578" y="625"/>
                  <a:pt x="578" y="625"/>
                </a:cubicBezTo>
                <a:cubicBezTo>
                  <a:pt x="579" y="623"/>
                  <a:pt x="579" y="622"/>
                  <a:pt x="578" y="620"/>
                </a:cubicBezTo>
                <a:cubicBezTo>
                  <a:pt x="577" y="619"/>
                  <a:pt x="575" y="619"/>
                  <a:pt x="574" y="620"/>
                </a:cubicBezTo>
                <a:close/>
                <a:moveTo>
                  <a:pt x="1150" y="52"/>
                </a:moveTo>
                <a:cubicBezTo>
                  <a:pt x="1152" y="50"/>
                  <a:pt x="1152" y="50"/>
                  <a:pt x="1152" y="50"/>
                </a:cubicBezTo>
                <a:cubicBezTo>
                  <a:pt x="1153" y="50"/>
                  <a:pt x="1153" y="50"/>
                  <a:pt x="1153" y="50"/>
                </a:cubicBezTo>
                <a:cubicBezTo>
                  <a:pt x="1155" y="48"/>
                  <a:pt x="1155" y="48"/>
                  <a:pt x="1155" y="48"/>
                </a:cubicBezTo>
                <a:cubicBezTo>
                  <a:pt x="1155" y="48"/>
                  <a:pt x="1155" y="48"/>
                  <a:pt x="1155" y="48"/>
                </a:cubicBezTo>
                <a:cubicBezTo>
                  <a:pt x="1160" y="42"/>
                  <a:pt x="1160" y="42"/>
                  <a:pt x="1160" y="42"/>
                </a:cubicBezTo>
                <a:cubicBezTo>
                  <a:pt x="1162" y="41"/>
                  <a:pt x="1162" y="39"/>
                  <a:pt x="1160" y="38"/>
                </a:cubicBezTo>
                <a:cubicBezTo>
                  <a:pt x="1159" y="37"/>
                  <a:pt x="1157" y="37"/>
                  <a:pt x="1156" y="38"/>
                </a:cubicBezTo>
                <a:cubicBezTo>
                  <a:pt x="1149" y="45"/>
                  <a:pt x="1149" y="45"/>
                  <a:pt x="1149" y="45"/>
                </a:cubicBezTo>
                <a:cubicBezTo>
                  <a:pt x="1121" y="73"/>
                  <a:pt x="1121" y="73"/>
                  <a:pt x="1121" y="73"/>
                </a:cubicBezTo>
                <a:cubicBezTo>
                  <a:pt x="1119" y="75"/>
                  <a:pt x="1119" y="76"/>
                  <a:pt x="1121" y="78"/>
                </a:cubicBezTo>
                <a:cubicBezTo>
                  <a:pt x="1121" y="78"/>
                  <a:pt x="1122" y="79"/>
                  <a:pt x="1123" y="79"/>
                </a:cubicBezTo>
                <a:cubicBezTo>
                  <a:pt x="1123" y="79"/>
                  <a:pt x="1124" y="78"/>
                  <a:pt x="1125" y="78"/>
                </a:cubicBezTo>
                <a:cubicBezTo>
                  <a:pt x="1142" y="60"/>
                  <a:pt x="1142" y="60"/>
                  <a:pt x="1142" y="60"/>
                </a:cubicBezTo>
                <a:cubicBezTo>
                  <a:pt x="1142" y="60"/>
                  <a:pt x="1142" y="60"/>
                  <a:pt x="1142" y="60"/>
                </a:cubicBezTo>
                <a:cubicBezTo>
                  <a:pt x="1150" y="52"/>
                  <a:pt x="1150" y="52"/>
                  <a:pt x="1150" y="52"/>
                </a:cubicBezTo>
                <a:close/>
                <a:moveTo>
                  <a:pt x="945" y="272"/>
                </a:moveTo>
                <a:cubicBezTo>
                  <a:pt x="950" y="266"/>
                  <a:pt x="950" y="266"/>
                  <a:pt x="950" y="266"/>
                </a:cubicBezTo>
                <a:cubicBezTo>
                  <a:pt x="961" y="256"/>
                  <a:pt x="961" y="256"/>
                  <a:pt x="961" y="256"/>
                </a:cubicBezTo>
                <a:cubicBezTo>
                  <a:pt x="961" y="256"/>
                  <a:pt x="961" y="255"/>
                  <a:pt x="961" y="255"/>
                </a:cubicBezTo>
                <a:cubicBezTo>
                  <a:pt x="961" y="255"/>
                  <a:pt x="962" y="255"/>
                  <a:pt x="962" y="255"/>
                </a:cubicBezTo>
                <a:cubicBezTo>
                  <a:pt x="965" y="252"/>
                  <a:pt x="965" y="252"/>
                  <a:pt x="965" y="252"/>
                </a:cubicBezTo>
                <a:cubicBezTo>
                  <a:pt x="966" y="251"/>
                  <a:pt x="966" y="249"/>
                  <a:pt x="965" y="247"/>
                </a:cubicBezTo>
                <a:cubicBezTo>
                  <a:pt x="964" y="246"/>
                  <a:pt x="962" y="246"/>
                  <a:pt x="960" y="247"/>
                </a:cubicBezTo>
                <a:cubicBezTo>
                  <a:pt x="958" y="250"/>
                  <a:pt x="958" y="250"/>
                  <a:pt x="958" y="250"/>
                </a:cubicBezTo>
                <a:cubicBezTo>
                  <a:pt x="957" y="250"/>
                  <a:pt x="957" y="251"/>
                  <a:pt x="957" y="251"/>
                </a:cubicBezTo>
                <a:cubicBezTo>
                  <a:pt x="957" y="251"/>
                  <a:pt x="957" y="251"/>
                  <a:pt x="956" y="251"/>
                </a:cubicBezTo>
                <a:cubicBezTo>
                  <a:pt x="946" y="262"/>
                  <a:pt x="946" y="262"/>
                  <a:pt x="946" y="262"/>
                </a:cubicBezTo>
                <a:cubicBezTo>
                  <a:pt x="940" y="267"/>
                  <a:pt x="940" y="267"/>
                  <a:pt x="940" y="267"/>
                </a:cubicBezTo>
                <a:cubicBezTo>
                  <a:pt x="939" y="269"/>
                  <a:pt x="939" y="271"/>
                  <a:pt x="940" y="272"/>
                </a:cubicBezTo>
                <a:cubicBezTo>
                  <a:pt x="941" y="272"/>
                  <a:pt x="942" y="273"/>
                  <a:pt x="943" y="273"/>
                </a:cubicBezTo>
                <a:cubicBezTo>
                  <a:pt x="943" y="273"/>
                  <a:pt x="944" y="272"/>
                  <a:pt x="945" y="272"/>
                </a:cubicBezTo>
                <a:close/>
                <a:moveTo>
                  <a:pt x="1184" y="31"/>
                </a:moveTo>
                <a:cubicBezTo>
                  <a:pt x="1185" y="31"/>
                  <a:pt x="1186" y="31"/>
                  <a:pt x="1186" y="30"/>
                </a:cubicBezTo>
                <a:cubicBezTo>
                  <a:pt x="1190" y="27"/>
                  <a:pt x="1190" y="27"/>
                  <a:pt x="1190" y="27"/>
                </a:cubicBezTo>
                <a:cubicBezTo>
                  <a:pt x="1191" y="25"/>
                  <a:pt x="1191" y="23"/>
                  <a:pt x="1190" y="22"/>
                </a:cubicBezTo>
                <a:cubicBezTo>
                  <a:pt x="1189" y="21"/>
                  <a:pt x="1187" y="21"/>
                  <a:pt x="1186" y="22"/>
                </a:cubicBezTo>
                <a:cubicBezTo>
                  <a:pt x="1182" y="26"/>
                  <a:pt x="1182" y="26"/>
                  <a:pt x="1182" y="26"/>
                </a:cubicBezTo>
                <a:cubicBezTo>
                  <a:pt x="1181" y="27"/>
                  <a:pt x="1181" y="29"/>
                  <a:pt x="1182" y="30"/>
                </a:cubicBezTo>
                <a:cubicBezTo>
                  <a:pt x="1182" y="31"/>
                  <a:pt x="1183" y="31"/>
                  <a:pt x="1184" y="31"/>
                </a:cubicBezTo>
                <a:close/>
                <a:moveTo>
                  <a:pt x="897" y="315"/>
                </a:moveTo>
                <a:cubicBezTo>
                  <a:pt x="896" y="314"/>
                  <a:pt x="894" y="314"/>
                  <a:pt x="893" y="315"/>
                </a:cubicBezTo>
                <a:cubicBezTo>
                  <a:pt x="731" y="477"/>
                  <a:pt x="731" y="477"/>
                  <a:pt x="731" y="477"/>
                </a:cubicBezTo>
                <a:cubicBezTo>
                  <a:pt x="729" y="478"/>
                  <a:pt x="729" y="480"/>
                  <a:pt x="731" y="482"/>
                </a:cubicBezTo>
                <a:cubicBezTo>
                  <a:pt x="731" y="482"/>
                  <a:pt x="732" y="483"/>
                  <a:pt x="733" y="483"/>
                </a:cubicBezTo>
                <a:cubicBezTo>
                  <a:pt x="734" y="483"/>
                  <a:pt x="734" y="482"/>
                  <a:pt x="735" y="482"/>
                </a:cubicBezTo>
                <a:cubicBezTo>
                  <a:pt x="897" y="319"/>
                  <a:pt x="897" y="319"/>
                  <a:pt x="897" y="319"/>
                </a:cubicBezTo>
                <a:cubicBezTo>
                  <a:pt x="899" y="318"/>
                  <a:pt x="899" y="316"/>
                  <a:pt x="897" y="315"/>
                </a:cubicBezTo>
                <a:close/>
                <a:moveTo>
                  <a:pt x="573" y="634"/>
                </a:moveTo>
                <a:cubicBezTo>
                  <a:pt x="406" y="802"/>
                  <a:pt x="406" y="802"/>
                  <a:pt x="406" y="802"/>
                </a:cubicBezTo>
                <a:cubicBezTo>
                  <a:pt x="406" y="802"/>
                  <a:pt x="406" y="802"/>
                  <a:pt x="406" y="802"/>
                </a:cubicBezTo>
                <a:cubicBezTo>
                  <a:pt x="403" y="804"/>
                  <a:pt x="403" y="804"/>
                  <a:pt x="403" y="804"/>
                </a:cubicBezTo>
                <a:cubicBezTo>
                  <a:pt x="402" y="806"/>
                  <a:pt x="402" y="808"/>
                  <a:pt x="403" y="809"/>
                </a:cubicBezTo>
                <a:cubicBezTo>
                  <a:pt x="404" y="809"/>
                  <a:pt x="405" y="810"/>
                  <a:pt x="406" y="810"/>
                </a:cubicBezTo>
                <a:cubicBezTo>
                  <a:pt x="406" y="810"/>
                  <a:pt x="407" y="809"/>
                  <a:pt x="407" y="809"/>
                </a:cubicBezTo>
                <a:cubicBezTo>
                  <a:pt x="409" y="806"/>
                  <a:pt x="409" y="806"/>
                  <a:pt x="409" y="806"/>
                </a:cubicBezTo>
                <a:cubicBezTo>
                  <a:pt x="409" y="806"/>
                  <a:pt x="409" y="806"/>
                  <a:pt x="409" y="806"/>
                </a:cubicBezTo>
                <a:cubicBezTo>
                  <a:pt x="577" y="639"/>
                  <a:pt x="577" y="639"/>
                  <a:pt x="577" y="639"/>
                </a:cubicBezTo>
                <a:cubicBezTo>
                  <a:pt x="578" y="638"/>
                  <a:pt x="579" y="636"/>
                  <a:pt x="577" y="635"/>
                </a:cubicBezTo>
                <a:cubicBezTo>
                  <a:pt x="576" y="633"/>
                  <a:pt x="574" y="633"/>
                  <a:pt x="573" y="634"/>
                </a:cubicBezTo>
                <a:close/>
                <a:moveTo>
                  <a:pt x="988" y="219"/>
                </a:moveTo>
                <a:cubicBezTo>
                  <a:pt x="987" y="221"/>
                  <a:pt x="987" y="221"/>
                  <a:pt x="987" y="221"/>
                </a:cubicBezTo>
                <a:cubicBezTo>
                  <a:pt x="985" y="223"/>
                  <a:pt x="985" y="224"/>
                  <a:pt x="987" y="226"/>
                </a:cubicBezTo>
                <a:cubicBezTo>
                  <a:pt x="987" y="226"/>
                  <a:pt x="988" y="227"/>
                  <a:pt x="989" y="227"/>
                </a:cubicBezTo>
                <a:cubicBezTo>
                  <a:pt x="989" y="227"/>
                  <a:pt x="990" y="226"/>
                  <a:pt x="991" y="226"/>
                </a:cubicBezTo>
                <a:cubicBezTo>
                  <a:pt x="993" y="224"/>
                  <a:pt x="993" y="224"/>
                  <a:pt x="993" y="224"/>
                </a:cubicBezTo>
                <a:cubicBezTo>
                  <a:pt x="994" y="223"/>
                  <a:pt x="994" y="221"/>
                  <a:pt x="993" y="219"/>
                </a:cubicBezTo>
                <a:cubicBezTo>
                  <a:pt x="992" y="218"/>
                  <a:pt x="990" y="218"/>
                  <a:pt x="988" y="219"/>
                </a:cubicBezTo>
                <a:close/>
                <a:moveTo>
                  <a:pt x="1125" y="82"/>
                </a:moveTo>
                <a:cubicBezTo>
                  <a:pt x="998" y="210"/>
                  <a:pt x="998" y="210"/>
                  <a:pt x="998" y="210"/>
                </a:cubicBezTo>
                <a:cubicBezTo>
                  <a:pt x="997" y="211"/>
                  <a:pt x="997" y="213"/>
                  <a:pt x="998" y="214"/>
                </a:cubicBezTo>
                <a:cubicBezTo>
                  <a:pt x="999" y="215"/>
                  <a:pt x="1000" y="215"/>
                  <a:pt x="1000" y="215"/>
                </a:cubicBezTo>
                <a:cubicBezTo>
                  <a:pt x="1001" y="215"/>
                  <a:pt x="1002" y="215"/>
                  <a:pt x="1002" y="214"/>
                </a:cubicBezTo>
                <a:cubicBezTo>
                  <a:pt x="1134" y="81"/>
                  <a:pt x="1134" y="81"/>
                  <a:pt x="1134" y="81"/>
                </a:cubicBezTo>
                <a:cubicBezTo>
                  <a:pt x="1134" y="81"/>
                  <a:pt x="1134" y="81"/>
                  <a:pt x="1134" y="81"/>
                </a:cubicBezTo>
                <a:cubicBezTo>
                  <a:pt x="1176" y="41"/>
                  <a:pt x="1176" y="41"/>
                  <a:pt x="1176" y="41"/>
                </a:cubicBezTo>
                <a:cubicBezTo>
                  <a:pt x="1177" y="39"/>
                  <a:pt x="1177" y="38"/>
                  <a:pt x="1176" y="36"/>
                </a:cubicBezTo>
                <a:cubicBezTo>
                  <a:pt x="1174" y="35"/>
                  <a:pt x="1172" y="35"/>
                  <a:pt x="1171" y="36"/>
                </a:cubicBezTo>
                <a:cubicBezTo>
                  <a:pt x="1125" y="82"/>
                  <a:pt x="1125" y="82"/>
                  <a:pt x="1125" y="82"/>
                </a:cubicBezTo>
                <a:close/>
                <a:moveTo>
                  <a:pt x="936" y="293"/>
                </a:moveTo>
                <a:cubicBezTo>
                  <a:pt x="937" y="293"/>
                  <a:pt x="938" y="293"/>
                  <a:pt x="939" y="292"/>
                </a:cubicBezTo>
                <a:cubicBezTo>
                  <a:pt x="941" y="290"/>
                  <a:pt x="941" y="290"/>
                  <a:pt x="941" y="290"/>
                </a:cubicBezTo>
                <a:cubicBezTo>
                  <a:pt x="942" y="288"/>
                  <a:pt x="942" y="286"/>
                  <a:pt x="941" y="285"/>
                </a:cubicBezTo>
                <a:cubicBezTo>
                  <a:pt x="940" y="284"/>
                  <a:pt x="938" y="284"/>
                  <a:pt x="937" y="285"/>
                </a:cubicBezTo>
                <a:cubicBezTo>
                  <a:pt x="934" y="288"/>
                  <a:pt x="934" y="288"/>
                  <a:pt x="934" y="288"/>
                </a:cubicBezTo>
                <a:cubicBezTo>
                  <a:pt x="933" y="289"/>
                  <a:pt x="933" y="291"/>
                  <a:pt x="934" y="292"/>
                </a:cubicBezTo>
                <a:cubicBezTo>
                  <a:pt x="935" y="293"/>
                  <a:pt x="936" y="293"/>
                  <a:pt x="936" y="293"/>
                </a:cubicBezTo>
                <a:close/>
                <a:moveTo>
                  <a:pt x="951" y="278"/>
                </a:moveTo>
                <a:cubicBezTo>
                  <a:pt x="952" y="278"/>
                  <a:pt x="953" y="278"/>
                  <a:pt x="954" y="277"/>
                </a:cubicBezTo>
                <a:cubicBezTo>
                  <a:pt x="984" y="246"/>
                  <a:pt x="984" y="246"/>
                  <a:pt x="984" y="246"/>
                </a:cubicBezTo>
                <a:cubicBezTo>
                  <a:pt x="985" y="245"/>
                  <a:pt x="985" y="243"/>
                  <a:pt x="984" y="242"/>
                </a:cubicBezTo>
                <a:cubicBezTo>
                  <a:pt x="983" y="241"/>
                  <a:pt x="981" y="241"/>
                  <a:pt x="980" y="242"/>
                </a:cubicBezTo>
                <a:cubicBezTo>
                  <a:pt x="949" y="273"/>
                  <a:pt x="949" y="273"/>
                  <a:pt x="949" y="273"/>
                </a:cubicBezTo>
                <a:cubicBezTo>
                  <a:pt x="948" y="274"/>
                  <a:pt x="948" y="276"/>
                  <a:pt x="949" y="277"/>
                </a:cubicBezTo>
                <a:cubicBezTo>
                  <a:pt x="950" y="278"/>
                  <a:pt x="951" y="278"/>
                  <a:pt x="951" y="278"/>
                </a:cubicBezTo>
                <a:close/>
                <a:moveTo>
                  <a:pt x="911" y="315"/>
                </a:moveTo>
                <a:cubicBezTo>
                  <a:pt x="912" y="316"/>
                  <a:pt x="912" y="316"/>
                  <a:pt x="913" y="316"/>
                </a:cubicBezTo>
                <a:cubicBezTo>
                  <a:pt x="914" y="316"/>
                  <a:pt x="915" y="316"/>
                  <a:pt x="915" y="315"/>
                </a:cubicBezTo>
                <a:cubicBezTo>
                  <a:pt x="924" y="306"/>
                  <a:pt x="924" y="306"/>
                  <a:pt x="924" y="306"/>
                </a:cubicBezTo>
                <a:cubicBezTo>
                  <a:pt x="926" y="305"/>
                  <a:pt x="926" y="303"/>
                  <a:pt x="924" y="302"/>
                </a:cubicBezTo>
                <a:cubicBezTo>
                  <a:pt x="923" y="301"/>
                  <a:pt x="921" y="301"/>
                  <a:pt x="920" y="302"/>
                </a:cubicBezTo>
                <a:cubicBezTo>
                  <a:pt x="911" y="311"/>
                  <a:pt x="911" y="311"/>
                  <a:pt x="911" y="311"/>
                </a:cubicBezTo>
                <a:cubicBezTo>
                  <a:pt x="910" y="312"/>
                  <a:pt x="910" y="314"/>
                  <a:pt x="911" y="315"/>
                </a:cubicBezTo>
                <a:close/>
                <a:moveTo>
                  <a:pt x="572" y="650"/>
                </a:moveTo>
                <a:cubicBezTo>
                  <a:pt x="545" y="677"/>
                  <a:pt x="545" y="677"/>
                  <a:pt x="545" y="677"/>
                </a:cubicBezTo>
                <a:cubicBezTo>
                  <a:pt x="543" y="678"/>
                  <a:pt x="543" y="680"/>
                  <a:pt x="545" y="681"/>
                </a:cubicBezTo>
                <a:cubicBezTo>
                  <a:pt x="545" y="682"/>
                  <a:pt x="546" y="682"/>
                  <a:pt x="547" y="682"/>
                </a:cubicBezTo>
                <a:cubicBezTo>
                  <a:pt x="548" y="682"/>
                  <a:pt x="548" y="682"/>
                  <a:pt x="549" y="681"/>
                </a:cubicBezTo>
                <a:cubicBezTo>
                  <a:pt x="577" y="654"/>
                  <a:pt x="577" y="654"/>
                  <a:pt x="577" y="654"/>
                </a:cubicBezTo>
                <a:cubicBezTo>
                  <a:pt x="578" y="653"/>
                  <a:pt x="578" y="651"/>
                  <a:pt x="577" y="650"/>
                </a:cubicBezTo>
                <a:cubicBezTo>
                  <a:pt x="575" y="648"/>
                  <a:pt x="574" y="648"/>
                  <a:pt x="572" y="650"/>
                </a:cubicBezTo>
                <a:close/>
                <a:moveTo>
                  <a:pt x="523" y="699"/>
                </a:moveTo>
                <a:cubicBezTo>
                  <a:pt x="412" y="810"/>
                  <a:pt x="412" y="810"/>
                  <a:pt x="412" y="810"/>
                </a:cubicBezTo>
                <a:cubicBezTo>
                  <a:pt x="410" y="811"/>
                  <a:pt x="410" y="813"/>
                  <a:pt x="412" y="814"/>
                </a:cubicBezTo>
                <a:cubicBezTo>
                  <a:pt x="412" y="815"/>
                  <a:pt x="413" y="815"/>
                  <a:pt x="414" y="815"/>
                </a:cubicBezTo>
                <a:cubicBezTo>
                  <a:pt x="415" y="815"/>
                  <a:pt x="415" y="815"/>
                  <a:pt x="416" y="814"/>
                </a:cubicBezTo>
                <a:cubicBezTo>
                  <a:pt x="527" y="703"/>
                  <a:pt x="527" y="703"/>
                  <a:pt x="527" y="703"/>
                </a:cubicBezTo>
                <a:cubicBezTo>
                  <a:pt x="529" y="702"/>
                  <a:pt x="529" y="700"/>
                  <a:pt x="527" y="699"/>
                </a:cubicBezTo>
                <a:cubicBezTo>
                  <a:pt x="526" y="697"/>
                  <a:pt x="524" y="697"/>
                  <a:pt x="523" y="699"/>
                </a:cubicBezTo>
                <a:close/>
                <a:moveTo>
                  <a:pt x="908" y="318"/>
                </a:moveTo>
                <a:cubicBezTo>
                  <a:pt x="907" y="317"/>
                  <a:pt x="905" y="317"/>
                  <a:pt x="903" y="318"/>
                </a:cubicBezTo>
                <a:cubicBezTo>
                  <a:pt x="739" y="483"/>
                  <a:pt x="739" y="483"/>
                  <a:pt x="739" y="483"/>
                </a:cubicBezTo>
                <a:cubicBezTo>
                  <a:pt x="738" y="484"/>
                  <a:pt x="738" y="486"/>
                  <a:pt x="739" y="487"/>
                </a:cubicBezTo>
                <a:cubicBezTo>
                  <a:pt x="740" y="488"/>
                  <a:pt x="740" y="488"/>
                  <a:pt x="741" y="488"/>
                </a:cubicBezTo>
                <a:cubicBezTo>
                  <a:pt x="742" y="488"/>
                  <a:pt x="743" y="488"/>
                  <a:pt x="743" y="487"/>
                </a:cubicBezTo>
                <a:cubicBezTo>
                  <a:pt x="908" y="323"/>
                  <a:pt x="908" y="323"/>
                  <a:pt x="908" y="323"/>
                </a:cubicBezTo>
                <a:cubicBezTo>
                  <a:pt x="909" y="321"/>
                  <a:pt x="909" y="320"/>
                  <a:pt x="908" y="318"/>
                </a:cubicBezTo>
                <a:close/>
                <a:moveTo>
                  <a:pt x="1140" y="82"/>
                </a:moveTo>
                <a:cubicBezTo>
                  <a:pt x="1140" y="82"/>
                  <a:pt x="1140" y="82"/>
                  <a:pt x="1140" y="82"/>
                </a:cubicBezTo>
                <a:cubicBezTo>
                  <a:pt x="1140" y="82"/>
                  <a:pt x="1139" y="82"/>
                  <a:pt x="1139" y="82"/>
                </a:cubicBezTo>
                <a:cubicBezTo>
                  <a:pt x="1139" y="83"/>
                  <a:pt x="1139" y="83"/>
                  <a:pt x="1139" y="83"/>
                </a:cubicBezTo>
                <a:cubicBezTo>
                  <a:pt x="1139" y="83"/>
                  <a:pt x="1139" y="83"/>
                  <a:pt x="1139" y="83"/>
                </a:cubicBezTo>
                <a:cubicBezTo>
                  <a:pt x="998" y="224"/>
                  <a:pt x="998" y="224"/>
                  <a:pt x="998" y="224"/>
                </a:cubicBezTo>
                <a:cubicBezTo>
                  <a:pt x="997" y="225"/>
                  <a:pt x="997" y="227"/>
                  <a:pt x="998" y="228"/>
                </a:cubicBezTo>
                <a:cubicBezTo>
                  <a:pt x="999" y="229"/>
                  <a:pt x="999" y="229"/>
                  <a:pt x="1000" y="229"/>
                </a:cubicBezTo>
                <a:cubicBezTo>
                  <a:pt x="1001" y="229"/>
                  <a:pt x="1002" y="229"/>
                  <a:pt x="1002" y="228"/>
                </a:cubicBezTo>
                <a:cubicBezTo>
                  <a:pt x="1143" y="87"/>
                  <a:pt x="1143" y="87"/>
                  <a:pt x="1143" y="87"/>
                </a:cubicBezTo>
                <a:cubicBezTo>
                  <a:pt x="1144" y="87"/>
                  <a:pt x="1144" y="87"/>
                  <a:pt x="1145" y="86"/>
                </a:cubicBezTo>
                <a:cubicBezTo>
                  <a:pt x="1198" y="33"/>
                  <a:pt x="1198" y="33"/>
                  <a:pt x="1198" y="33"/>
                </a:cubicBezTo>
                <a:cubicBezTo>
                  <a:pt x="1199" y="32"/>
                  <a:pt x="1199" y="30"/>
                  <a:pt x="1198" y="28"/>
                </a:cubicBezTo>
                <a:cubicBezTo>
                  <a:pt x="1196" y="27"/>
                  <a:pt x="1195" y="27"/>
                  <a:pt x="1193" y="28"/>
                </a:cubicBezTo>
                <a:cubicBezTo>
                  <a:pt x="1189" y="33"/>
                  <a:pt x="1189" y="33"/>
                  <a:pt x="1189" y="33"/>
                </a:cubicBezTo>
                <a:lnTo>
                  <a:pt x="1140" y="82"/>
                </a:lnTo>
                <a:close/>
                <a:moveTo>
                  <a:pt x="960" y="283"/>
                </a:moveTo>
                <a:cubicBezTo>
                  <a:pt x="961" y="283"/>
                  <a:pt x="961" y="283"/>
                  <a:pt x="962" y="282"/>
                </a:cubicBezTo>
                <a:cubicBezTo>
                  <a:pt x="997" y="248"/>
                  <a:pt x="997" y="248"/>
                  <a:pt x="997" y="248"/>
                </a:cubicBezTo>
                <a:cubicBezTo>
                  <a:pt x="998" y="247"/>
                  <a:pt x="998" y="245"/>
                  <a:pt x="997" y="243"/>
                </a:cubicBezTo>
                <a:cubicBezTo>
                  <a:pt x="996" y="242"/>
                  <a:pt x="994" y="242"/>
                  <a:pt x="992" y="243"/>
                </a:cubicBezTo>
                <a:cubicBezTo>
                  <a:pt x="958" y="278"/>
                  <a:pt x="958" y="278"/>
                  <a:pt x="958" y="278"/>
                </a:cubicBezTo>
                <a:cubicBezTo>
                  <a:pt x="956" y="279"/>
                  <a:pt x="956" y="281"/>
                  <a:pt x="958" y="282"/>
                </a:cubicBezTo>
                <a:cubicBezTo>
                  <a:pt x="958" y="283"/>
                  <a:pt x="959" y="283"/>
                  <a:pt x="960" y="283"/>
                </a:cubicBezTo>
                <a:close/>
                <a:moveTo>
                  <a:pt x="1007" y="234"/>
                </a:moveTo>
                <a:cubicBezTo>
                  <a:pt x="1007" y="234"/>
                  <a:pt x="1008" y="235"/>
                  <a:pt x="1009" y="235"/>
                </a:cubicBezTo>
                <a:cubicBezTo>
                  <a:pt x="1009" y="235"/>
                  <a:pt x="1010" y="234"/>
                  <a:pt x="1011" y="234"/>
                </a:cubicBezTo>
                <a:cubicBezTo>
                  <a:pt x="1209" y="36"/>
                  <a:pt x="1209" y="36"/>
                  <a:pt x="1209" y="36"/>
                </a:cubicBezTo>
                <a:cubicBezTo>
                  <a:pt x="1210" y="35"/>
                  <a:pt x="1210" y="33"/>
                  <a:pt x="1209" y="31"/>
                </a:cubicBezTo>
                <a:cubicBezTo>
                  <a:pt x="1208" y="30"/>
                  <a:pt x="1206" y="30"/>
                  <a:pt x="1204" y="31"/>
                </a:cubicBezTo>
                <a:cubicBezTo>
                  <a:pt x="1007" y="229"/>
                  <a:pt x="1007" y="229"/>
                  <a:pt x="1007" y="229"/>
                </a:cubicBezTo>
                <a:cubicBezTo>
                  <a:pt x="1005" y="230"/>
                  <a:pt x="1005" y="232"/>
                  <a:pt x="1007" y="234"/>
                </a:cubicBezTo>
                <a:close/>
                <a:moveTo>
                  <a:pt x="522" y="714"/>
                </a:moveTo>
                <a:cubicBezTo>
                  <a:pt x="486" y="749"/>
                  <a:pt x="486" y="749"/>
                  <a:pt x="486" y="749"/>
                </a:cubicBezTo>
                <a:cubicBezTo>
                  <a:pt x="486" y="749"/>
                  <a:pt x="486" y="749"/>
                  <a:pt x="486" y="749"/>
                </a:cubicBezTo>
                <a:cubicBezTo>
                  <a:pt x="413" y="823"/>
                  <a:pt x="413" y="823"/>
                  <a:pt x="413" y="823"/>
                </a:cubicBezTo>
                <a:cubicBezTo>
                  <a:pt x="413" y="823"/>
                  <a:pt x="413" y="823"/>
                  <a:pt x="413" y="823"/>
                </a:cubicBezTo>
                <a:cubicBezTo>
                  <a:pt x="411" y="825"/>
                  <a:pt x="411" y="825"/>
                  <a:pt x="411" y="825"/>
                </a:cubicBezTo>
                <a:cubicBezTo>
                  <a:pt x="411" y="825"/>
                  <a:pt x="411" y="825"/>
                  <a:pt x="411" y="825"/>
                </a:cubicBezTo>
                <a:cubicBezTo>
                  <a:pt x="410" y="826"/>
                  <a:pt x="410" y="826"/>
                  <a:pt x="410" y="826"/>
                </a:cubicBezTo>
                <a:cubicBezTo>
                  <a:pt x="410" y="826"/>
                  <a:pt x="410" y="826"/>
                  <a:pt x="410" y="826"/>
                </a:cubicBezTo>
                <a:cubicBezTo>
                  <a:pt x="410" y="827"/>
                  <a:pt x="410" y="827"/>
                  <a:pt x="410" y="828"/>
                </a:cubicBezTo>
                <a:cubicBezTo>
                  <a:pt x="410" y="829"/>
                  <a:pt x="411" y="829"/>
                  <a:pt x="411" y="829"/>
                </a:cubicBezTo>
                <a:cubicBezTo>
                  <a:pt x="411" y="829"/>
                  <a:pt x="412" y="830"/>
                  <a:pt x="412" y="830"/>
                </a:cubicBezTo>
                <a:cubicBezTo>
                  <a:pt x="412" y="830"/>
                  <a:pt x="412" y="830"/>
                  <a:pt x="412" y="830"/>
                </a:cubicBezTo>
                <a:cubicBezTo>
                  <a:pt x="412" y="830"/>
                  <a:pt x="413" y="830"/>
                  <a:pt x="413" y="830"/>
                </a:cubicBezTo>
                <a:cubicBezTo>
                  <a:pt x="414" y="830"/>
                  <a:pt x="415" y="830"/>
                  <a:pt x="415" y="829"/>
                </a:cubicBezTo>
                <a:cubicBezTo>
                  <a:pt x="416" y="828"/>
                  <a:pt x="416" y="828"/>
                  <a:pt x="416" y="828"/>
                </a:cubicBezTo>
                <a:cubicBezTo>
                  <a:pt x="488" y="755"/>
                  <a:pt x="488" y="755"/>
                  <a:pt x="488" y="755"/>
                </a:cubicBezTo>
                <a:cubicBezTo>
                  <a:pt x="488" y="755"/>
                  <a:pt x="488" y="755"/>
                  <a:pt x="488" y="755"/>
                </a:cubicBezTo>
                <a:cubicBezTo>
                  <a:pt x="526" y="718"/>
                  <a:pt x="526" y="718"/>
                  <a:pt x="526" y="718"/>
                </a:cubicBezTo>
                <a:cubicBezTo>
                  <a:pt x="528" y="716"/>
                  <a:pt x="528" y="715"/>
                  <a:pt x="526" y="713"/>
                </a:cubicBezTo>
                <a:cubicBezTo>
                  <a:pt x="525" y="712"/>
                  <a:pt x="523" y="712"/>
                  <a:pt x="522" y="714"/>
                </a:cubicBezTo>
                <a:close/>
                <a:moveTo>
                  <a:pt x="932" y="308"/>
                </a:moveTo>
                <a:cubicBezTo>
                  <a:pt x="931" y="307"/>
                  <a:pt x="929" y="307"/>
                  <a:pt x="928" y="308"/>
                </a:cubicBezTo>
                <a:cubicBezTo>
                  <a:pt x="746" y="490"/>
                  <a:pt x="746" y="490"/>
                  <a:pt x="746" y="490"/>
                </a:cubicBezTo>
                <a:cubicBezTo>
                  <a:pt x="745" y="491"/>
                  <a:pt x="745" y="493"/>
                  <a:pt x="746" y="494"/>
                </a:cubicBezTo>
                <a:cubicBezTo>
                  <a:pt x="746" y="495"/>
                  <a:pt x="747" y="495"/>
                  <a:pt x="748" y="495"/>
                </a:cubicBezTo>
                <a:cubicBezTo>
                  <a:pt x="749" y="495"/>
                  <a:pt x="750" y="495"/>
                  <a:pt x="750" y="494"/>
                </a:cubicBezTo>
                <a:cubicBezTo>
                  <a:pt x="932" y="312"/>
                  <a:pt x="932" y="312"/>
                  <a:pt x="932" y="312"/>
                </a:cubicBezTo>
                <a:cubicBezTo>
                  <a:pt x="933" y="311"/>
                  <a:pt x="933" y="309"/>
                  <a:pt x="932" y="308"/>
                </a:cubicBezTo>
                <a:close/>
                <a:moveTo>
                  <a:pt x="944" y="310"/>
                </a:moveTo>
                <a:cubicBezTo>
                  <a:pt x="943" y="309"/>
                  <a:pt x="941" y="309"/>
                  <a:pt x="940" y="310"/>
                </a:cubicBezTo>
                <a:cubicBezTo>
                  <a:pt x="762" y="488"/>
                  <a:pt x="762" y="488"/>
                  <a:pt x="762" y="488"/>
                </a:cubicBezTo>
                <a:cubicBezTo>
                  <a:pt x="761" y="489"/>
                  <a:pt x="761" y="491"/>
                  <a:pt x="762" y="492"/>
                </a:cubicBezTo>
                <a:cubicBezTo>
                  <a:pt x="763" y="493"/>
                  <a:pt x="763" y="493"/>
                  <a:pt x="764" y="493"/>
                </a:cubicBezTo>
                <a:cubicBezTo>
                  <a:pt x="765" y="493"/>
                  <a:pt x="766" y="493"/>
                  <a:pt x="766" y="492"/>
                </a:cubicBezTo>
                <a:cubicBezTo>
                  <a:pt x="944" y="315"/>
                  <a:pt x="944" y="315"/>
                  <a:pt x="944" y="315"/>
                </a:cubicBezTo>
                <a:cubicBezTo>
                  <a:pt x="945" y="313"/>
                  <a:pt x="945" y="311"/>
                  <a:pt x="944" y="310"/>
                </a:cubicBezTo>
                <a:close/>
                <a:moveTo>
                  <a:pt x="507" y="742"/>
                </a:moveTo>
                <a:cubicBezTo>
                  <a:pt x="495" y="754"/>
                  <a:pt x="495" y="754"/>
                  <a:pt x="495" y="754"/>
                </a:cubicBezTo>
                <a:cubicBezTo>
                  <a:pt x="494" y="756"/>
                  <a:pt x="494" y="758"/>
                  <a:pt x="495" y="759"/>
                </a:cubicBezTo>
                <a:cubicBezTo>
                  <a:pt x="496" y="759"/>
                  <a:pt x="497" y="760"/>
                  <a:pt x="498" y="760"/>
                </a:cubicBezTo>
                <a:cubicBezTo>
                  <a:pt x="498" y="760"/>
                  <a:pt x="499" y="759"/>
                  <a:pt x="500" y="759"/>
                </a:cubicBezTo>
                <a:cubicBezTo>
                  <a:pt x="512" y="747"/>
                  <a:pt x="512" y="747"/>
                  <a:pt x="512" y="747"/>
                </a:cubicBezTo>
                <a:cubicBezTo>
                  <a:pt x="513" y="745"/>
                  <a:pt x="513" y="743"/>
                  <a:pt x="512" y="742"/>
                </a:cubicBezTo>
                <a:cubicBezTo>
                  <a:pt x="511" y="741"/>
                  <a:pt x="509" y="741"/>
                  <a:pt x="507" y="742"/>
                </a:cubicBezTo>
                <a:close/>
                <a:moveTo>
                  <a:pt x="975" y="282"/>
                </a:moveTo>
                <a:cubicBezTo>
                  <a:pt x="976" y="282"/>
                  <a:pt x="976" y="282"/>
                  <a:pt x="977" y="282"/>
                </a:cubicBezTo>
                <a:cubicBezTo>
                  <a:pt x="1007" y="252"/>
                  <a:pt x="1007" y="252"/>
                  <a:pt x="1007" y="252"/>
                </a:cubicBezTo>
                <a:cubicBezTo>
                  <a:pt x="1008" y="250"/>
                  <a:pt x="1008" y="248"/>
                  <a:pt x="1007" y="247"/>
                </a:cubicBezTo>
                <a:cubicBezTo>
                  <a:pt x="1006" y="246"/>
                  <a:pt x="1004" y="246"/>
                  <a:pt x="1003" y="247"/>
                </a:cubicBezTo>
                <a:cubicBezTo>
                  <a:pt x="973" y="277"/>
                  <a:pt x="973" y="277"/>
                  <a:pt x="973" y="277"/>
                </a:cubicBezTo>
                <a:cubicBezTo>
                  <a:pt x="971" y="278"/>
                  <a:pt x="971" y="280"/>
                  <a:pt x="973" y="282"/>
                </a:cubicBezTo>
                <a:cubicBezTo>
                  <a:pt x="973" y="282"/>
                  <a:pt x="974" y="282"/>
                  <a:pt x="975" y="282"/>
                </a:cubicBezTo>
                <a:close/>
                <a:moveTo>
                  <a:pt x="1017" y="237"/>
                </a:moveTo>
                <a:cubicBezTo>
                  <a:pt x="1017" y="238"/>
                  <a:pt x="1018" y="238"/>
                  <a:pt x="1019" y="238"/>
                </a:cubicBezTo>
                <a:cubicBezTo>
                  <a:pt x="1020" y="238"/>
                  <a:pt x="1020" y="238"/>
                  <a:pt x="1021" y="237"/>
                </a:cubicBezTo>
                <a:cubicBezTo>
                  <a:pt x="1220" y="39"/>
                  <a:pt x="1220" y="39"/>
                  <a:pt x="1220" y="39"/>
                </a:cubicBezTo>
                <a:cubicBezTo>
                  <a:pt x="1221" y="38"/>
                  <a:pt x="1221" y="36"/>
                  <a:pt x="1220" y="35"/>
                </a:cubicBezTo>
                <a:cubicBezTo>
                  <a:pt x="1218" y="33"/>
                  <a:pt x="1216" y="33"/>
                  <a:pt x="1215" y="35"/>
                </a:cubicBezTo>
                <a:cubicBezTo>
                  <a:pt x="1017" y="233"/>
                  <a:pt x="1017" y="233"/>
                  <a:pt x="1017" y="233"/>
                </a:cubicBezTo>
                <a:cubicBezTo>
                  <a:pt x="1016" y="234"/>
                  <a:pt x="1016" y="236"/>
                  <a:pt x="1017" y="237"/>
                </a:cubicBezTo>
                <a:close/>
                <a:moveTo>
                  <a:pt x="486" y="764"/>
                </a:moveTo>
                <a:cubicBezTo>
                  <a:pt x="468" y="782"/>
                  <a:pt x="468" y="782"/>
                  <a:pt x="468" y="782"/>
                </a:cubicBezTo>
                <a:cubicBezTo>
                  <a:pt x="467" y="783"/>
                  <a:pt x="467" y="785"/>
                  <a:pt x="468" y="786"/>
                </a:cubicBezTo>
                <a:cubicBezTo>
                  <a:pt x="468" y="787"/>
                  <a:pt x="469" y="787"/>
                  <a:pt x="470" y="787"/>
                </a:cubicBezTo>
                <a:cubicBezTo>
                  <a:pt x="471" y="787"/>
                  <a:pt x="472" y="787"/>
                  <a:pt x="472" y="786"/>
                </a:cubicBezTo>
                <a:cubicBezTo>
                  <a:pt x="491" y="768"/>
                  <a:pt x="491" y="768"/>
                  <a:pt x="491" y="768"/>
                </a:cubicBezTo>
                <a:cubicBezTo>
                  <a:pt x="492" y="767"/>
                  <a:pt x="492" y="765"/>
                  <a:pt x="491" y="764"/>
                </a:cubicBezTo>
                <a:cubicBezTo>
                  <a:pt x="489" y="762"/>
                  <a:pt x="487" y="762"/>
                  <a:pt x="486" y="764"/>
                </a:cubicBezTo>
                <a:close/>
                <a:moveTo>
                  <a:pt x="420" y="838"/>
                </a:moveTo>
                <a:cubicBezTo>
                  <a:pt x="467" y="791"/>
                  <a:pt x="467" y="791"/>
                  <a:pt x="467" y="791"/>
                </a:cubicBezTo>
                <a:cubicBezTo>
                  <a:pt x="469" y="790"/>
                  <a:pt x="469" y="788"/>
                  <a:pt x="467" y="787"/>
                </a:cubicBezTo>
                <a:cubicBezTo>
                  <a:pt x="466" y="786"/>
                  <a:pt x="464" y="786"/>
                  <a:pt x="463" y="787"/>
                </a:cubicBezTo>
                <a:cubicBezTo>
                  <a:pt x="455" y="795"/>
                  <a:pt x="455" y="795"/>
                  <a:pt x="455" y="795"/>
                </a:cubicBezTo>
                <a:cubicBezTo>
                  <a:pt x="455" y="795"/>
                  <a:pt x="455" y="795"/>
                  <a:pt x="455" y="795"/>
                </a:cubicBezTo>
                <a:cubicBezTo>
                  <a:pt x="416" y="834"/>
                  <a:pt x="416" y="834"/>
                  <a:pt x="416" y="834"/>
                </a:cubicBezTo>
                <a:cubicBezTo>
                  <a:pt x="415" y="835"/>
                  <a:pt x="415" y="837"/>
                  <a:pt x="416" y="838"/>
                </a:cubicBezTo>
                <a:cubicBezTo>
                  <a:pt x="417" y="839"/>
                  <a:pt x="417" y="839"/>
                  <a:pt x="418" y="839"/>
                </a:cubicBezTo>
                <a:cubicBezTo>
                  <a:pt x="419" y="839"/>
                  <a:pt x="420" y="839"/>
                  <a:pt x="420" y="838"/>
                </a:cubicBezTo>
                <a:close/>
                <a:moveTo>
                  <a:pt x="423" y="850"/>
                </a:moveTo>
                <a:cubicBezTo>
                  <a:pt x="462" y="810"/>
                  <a:pt x="462" y="810"/>
                  <a:pt x="462" y="810"/>
                </a:cubicBezTo>
                <a:cubicBezTo>
                  <a:pt x="465" y="807"/>
                  <a:pt x="465" y="807"/>
                  <a:pt x="465" y="807"/>
                </a:cubicBezTo>
                <a:cubicBezTo>
                  <a:pt x="466" y="806"/>
                  <a:pt x="466" y="804"/>
                  <a:pt x="465" y="803"/>
                </a:cubicBezTo>
                <a:cubicBezTo>
                  <a:pt x="464" y="802"/>
                  <a:pt x="462" y="802"/>
                  <a:pt x="461" y="803"/>
                </a:cubicBezTo>
                <a:cubicBezTo>
                  <a:pt x="458" y="806"/>
                  <a:pt x="458" y="806"/>
                  <a:pt x="458" y="806"/>
                </a:cubicBezTo>
                <a:cubicBezTo>
                  <a:pt x="433" y="831"/>
                  <a:pt x="433" y="831"/>
                  <a:pt x="433" y="831"/>
                </a:cubicBezTo>
                <a:cubicBezTo>
                  <a:pt x="413" y="851"/>
                  <a:pt x="413" y="851"/>
                  <a:pt x="413" y="851"/>
                </a:cubicBezTo>
                <a:cubicBezTo>
                  <a:pt x="412" y="852"/>
                  <a:pt x="412" y="854"/>
                  <a:pt x="413" y="855"/>
                </a:cubicBezTo>
                <a:cubicBezTo>
                  <a:pt x="413" y="856"/>
                  <a:pt x="414" y="856"/>
                  <a:pt x="415" y="856"/>
                </a:cubicBezTo>
                <a:cubicBezTo>
                  <a:pt x="416" y="856"/>
                  <a:pt x="416" y="856"/>
                  <a:pt x="417" y="855"/>
                </a:cubicBezTo>
                <a:cubicBezTo>
                  <a:pt x="423" y="850"/>
                  <a:pt x="423" y="850"/>
                  <a:pt x="423" y="850"/>
                </a:cubicBezTo>
                <a:cubicBezTo>
                  <a:pt x="423" y="850"/>
                  <a:pt x="423" y="850"/>
                  <a:pt x="423" y="850"/>
                </a:cubicBezTo>
                <a:close/>
                <a:moveTo>
                  <a:pt x="983" y="281"/>
                </a:moveTo>
                <a:cubicBezTo>
                  <a:pt x="982" y="282"/>
                  <a:pt x="982" y="284"/>
                  <a:pt x="983" y="285"/>
                </a:cubicBezTo>
                <a:cubicBezTo>
                  <a:pt x="984" y="286"/>
                  <a:pt x="984" y="286"/>
                  <a:pt x="985" y="286"/>
                </a:cubicBezTo>
                <a:cubicBezTo>
                  <a:pt x="986" y="286"/>
                  <a:pt x="987" y="286"/>
                  <a:pt x="987" y="285"/>
                </a:cubicBezTo>
                <a:cubicBezTo>
                  <a:pt x="1235" y="38"/>
                  <a:pt x="1235" y="38"/>
                  <a:pt x="1235" y="38"/>
                </a:cubicBezTo>
                <a:cubicBezTo>
                  <a:pt x="1236" y="37"/>
                  <a:pt x="1236" y="35"/>
                  <a:pt x="1235" y="33"/>
                </a:cubicBezTo>
                <a:cubicBezTo>
                  <a:pt x="1234" y="32"/>
                  <a:pt x="1232" y="32"/>
                  <a:pt x="1230" y="33"/>
                </a:cubicBezTo>
                <a:cubicBezTo>
                  <a:pt x="1018" y="246"/>
                  <a:pt x="1018" y="246"/>
                  <a:pt x="1018" y="246"/>
                </a:cubicBezTo>
                <a:lnTo>
                  <a:pt x="983" y="281"/>
                </a:lnTo>
                <a:close/>
                <a:moveTo>
                  <a:pt x="955" y="313"/>
                </a:moveTo>
                <a:cubicBezTo>
                  <a:pt x="954" y="312"/>
                  <a:pt x="952" y="312"/>
                  <a:pt x="951" y="313"/>
                </a:cubicBezTo>
                <a:cubicBezTo>
                  <a:pt x="777" y="486"/>
                  <a:pt x="777" y="486"/>
                  <a:pt x="777" y="486"/>
                </a:cubicBezTo>
                <a:cubicBezTo>
                  <a:pt x="776" y="488"/>
                  <a:pt x="776" y="490"/>
                  <a:pt x="777" y="491"/>
                </a:cubicBezTo>
                <a:cubicBezTo>
                  <a:pt x="778" y="491"/>
                  <a:pt x="779" y="492"/>
                  <a:pt x="780" y="492"/>
                </a:cubicBezTo>
                <a:cubicBezTo>
                  <a:pt x="780" y="492"/>
                  <a:pt x="781" y="491"/>
                  <a:pt x="782" y="491"/>
                </a:cubicBezTo>
                <a:cubicBezTo>
                  <a:pt x="955" y="318"/>
                  <a:pt x="955" y="318"/>
                  <a:pt x="955" y="318"/>
                </a:cubicBezTo>
                <a:cubicBezTo>
                  <a:pt x="956" y="316"/>
                  <a:pt x="956" y="314"/>
                  <a:pt x="955" y="313"/>
                </a:cubicBezTo>
                <a:close/>
                <a:moveTo>
                  <a:pt x="1068" y="214"/>
                </a:moveTo>
                <a:cubicBezTo>
                  <a:pt x="1069" y="214"/>
                  <a:pt x="1070" y="215"/>
                  <a:pt x="1070" y="215"/>
                </a:cubicBezTo>
                <a:cubicBezTo>
                  <a:pt x="1071" y="215"/>
                  <a:pt x="1072" y="214"/>
                  <a:pt x="1073" y="214"/>
                </a:cubicBezTo>
                <a:cubicBezTo>
                  <a:pt x="1246" y="41"/>
                  <a:pt x="1246" y="41"/>
                  <a:pt x="1246" y="41"/>
                </a:cubicBezTo>
                <a:cubicBezTo>
                  <a:pt x="1247" y="39"/>
                  <a:pt x="1247" y="38"/>
                  <a:pt x="1246" y="36"/>
                </a:cubicBezTo>
                <a:cubicBezTo>
                  <a:pt x="1245" y="35"/>
                  <a:pt x="1243" y="35"/>
                  <a:pt x="1241" y="36"/>
                </a:cubicBezTo>
                <a:cubicBezTo>
                  <a:pt x="1068" y="209"/>
                  <a:pt x="1068" y="209"/>
                  <a:pt x="1068" y="209"/>
                </a:cubicBezTo>
                <a:cubicBezTo>
                  <a:pt x="1067" y="211"/>
                  <a:pt x="1067" y="213"/>
                  <a:pt x="1068" y="214"/>
                </a:cubicBezTo>
                <a:close/>
                <a:moveTo>
                  <a:pt x="998" y="287"/>
                </a:moveTo>
                <a:cubicBezTo>
                  <a:pt x="999" y="287"/>
                  <a:pt x="1000" y="287"/>
                  <a:pt x="1001" y="286"/>
                </a:cubicBezTo>
                <a:cubicBezTo>
                  <a:pt x="1054" y="232"/>
                  <a:pt x="1054" y="232"/>
                  <a:pt x="1054" y="232"/>
                </a:cubicBezTo>
                <a:cubicBezTo>
                  <a:pt x="1055" y="231"/>
                  <a:pt x="1055" y="229"/>
                  <a:pt x="1054" y="228"/>
                </a:cubicBezTo>
                <a:cubicBezTo>
                  <a:pt x="1053" y="227"/>
                  <a:pt x="1051" y="227"/>
                  <a:pt x="1050" y="228"/>
                </a:cubicBezTo>
                <a:cubicBezTo>
                  <a:pt x="996" y="282"/>
                  <a:pt x="996" y="282"/>
                  <a:pt x="996" y="282"/>
                </a:cubicBezTo>
                <a:cubicBezTo>
                  <a:pt x="995" y="283"/>
                  <a:pt x="995" y="285"/>
                  <a:pt x="996" y="286"/>
                </a:cubicBezTo>
                <a:cubicBezTo>
                  <a:pt x="997" y="287"/>
                  <a:pt x="998" y="287"/>
                  <a:pt x="998" y="287"/>
                </a:cubicBezTo>
                <a:close/>
                <a:moveTo>
                  <a:pt x="965" y="317"/>
                </a:moveTo>
                <a:cubicBezTo>
                  <a:pt x="964" y="316"/>
                  <a:pt x="962" y="316"/>
                  <a:pt x="961" y="317"/>
                </a:cubicBezTo>
                <a:cubicBezTo>
                  <a:pt x="792" y="486"/>
                  <a:pt x="792" y="486"/>
                  <a:pt x="792" y="486"/>
                </a:cubicBezTo>
                <a:cubicBezTo>
                  <a:pt x="790" y="487"/>
                  <a:pt x="790" y="489"/>
                  <a:pt x="792" y="491"/>
                </a:cubicBezTo>
                <a:cubicBezTo>
                  <a:pt x="792" y="491"/>
                  <a:pt x="793" y="491"/>
                  <a:pt x="794" y="491"/>
                </a:cubicBezTo>
                <a:cubicBezTo>
                  <a:pt x="795" y="491"/>
                  <a:pt x="795" y="491"/>
                  <a:pt x="796" y="491"/>
                </a:cubicBezTo>
                <a:cubicBezTo>
                  <a:pt x="965" y="321"/>
                  <a:pt x="965" y="321"/>
                  <a:pt x="965" y="321"/>
                </a:cubicBezTo>
                <a:cubicBezTo>
                  <a:pt x="967" y="320"/>
                  <a:pt x="967" y="318"/>
                  <a:pt x="965" y="317"/>
                </a:cubicBezTo>
                <a:close/>
                <a:moveTo>
                  <a:pt x="453" y="829"/>
                </a:moveTo>
                <a:cubicBezTo>
                  <a:pt x="451" y="828"/>
                  <a:pt x="449" y="828"/>
                  <a:pt x="448" y="829"/>
                </a:cubicBezTo>
                <a:cubicBezTo>
                  <a:pt x="422" y="856"/>
                  <a:pt x="422" y="856"/>
                  <a:pt x="422" y="856"/>
                </a:cubicBezTo>
                <a:cubicBezTo>
                  <a:pt x="421" y="857"/>
                  <a:pt x="421" y="859"/>
                  <a:pt x="422" y="860"/>
                </a:cubicBezTo>
                <a:cubicBezTo>
                  <a:pt x="423" y="861"/>
                  <a:pt x="424" y="861"/>
                  <a:pt x="424" y="861"/>
                </a:cubicBezTo>
                <a:cubicBezTo>
                  <a:pt x="425" y="861"/>
                  <a:pt x="426" y="861"/>
                  <a:pt x="427" y="860"/>
                </a:cubicBezTo>
                <a:cubicBezTo>
                  <a:pt x="453" y="834"/>
                  <a:pt x="453" y="834"/>
                  <a:pt x="453" y="834"/>
                </a:cubicBezTo>
                <a:cubicBezTo>
                  <a:pt x="454" y="833"/>
                  <a:pt x="454" y="831"/>
                  <a:pt x="453" y="829"/>
                </a:cubicBezTo>
                <a:close/>
                <a:moveTo>
                  <a:pt x="983" y="313"/>
                </a:moveTo>
                <a:cubicBezTo>
                  <a:pt x="982" y="312"/>
                  <a:pt x="980" y="312"/>
                  <a:pt x="979" y="313"/>
                </a:cubicBezTo>
                <a:cubicBezTo>
                  <a:pt x="812" y="479"/>
                  <a:pt x="812" y="479"/>
                  <a:pt x="812" y="479"/>
                </a:cubicBezTo>
                <a:cubicBezTo>
                  <a:pt x="811" y="480"/>
                  <a:pt x="811" y="482"/>
                  <a:pt x="812" y="484"/>
                </a:cubicBezTo>
                <a:cubicBezTo>
                  <a:pt x="813" y="484"/>
                  <a:pt x="814" y="485"/>
                  <a:pt x="815" y="485"/>
                </a:cubicBezTo>
                <a:cubicBezTo>
                  <a:pt x="815" y="485"/>
                  <a:pt x="816" y="484"/>
                  <a:pt x="817" y="484"/>
                </a:cubicBezTo>
                <a:cubicBezTo>
                  <a:pt x="983" y="318"/>
                  <a:pt x="983" y="318"/>
                  <a:pt x="983" y="318"/>
                </a:cubicBezTo>
                <a:cubicBezTo>
                  <a:pt x="984" y="316"/>
                  <a:pt x="984" y="314"/>
                  <a:pt x="983" y="313"/>
                </a:cubicBezTo>
                <a:close/>
                <a:moveTo>
                  <a:pt x="1242" y="50"/>
                </a:moveTo>
                <a:cubicBezTo>
                  <a:pt x="1242" y="50"/>
                  <a:pt x="1242" y="50"/>
                  <a:pt x="1242" y="50"/>
                </a:cubicBezTo>
                <a:cubicBezTo>
                  <a:pt x="1242" y="50"/>
                  <a:pt x="1242" y="50"/>
                  <a:pt x="1242" y="50"/>
                </a:cubicBezTo>
                <a:cubicBezTo>
                  <a:pt x="1076" y="215"/>
                  <a:pt x="1076" y="215"/>
                  <a:pt x="1076" y="215"/>
                </a:cubicBezTo>
                <a:cubicBezTo>
                  <a:pt x="1065" y="227"/>
                  <a:pt x="1065" y="227"/>
                  <a:pt x="1065" y="227"/>
                </a:cubicBezTo>
                <a:cubicBezTo>
                  <a:pt x="1064" y="228"/>
                  <a:pt x="1064" y="230"/>
                  <a:pt x="1065" y="231"/>
                </a:cubicBezTo>
                <a:cubicBezTo>
                  <a:pt x="1066" y="232"/>
                  <a:pt x="1067" y="232"/>
                  <a:pt x="1067" y="232"/>
                </a:cubicBezTo>
                <a:cubicBezTo>
                  <a:pt x="1068" y="232"/>
                  <a:pt x="1069" y="232"/>
                  <a:pt x="1070" y="231"/>
                </a:cubicBezTo>
                <a:cubicBezTo>
                  <a:pt x="1081" y="220"/>
                  <a:pt x="1081" y="220"/>
                  <a:pt x="1081" y="220"/>
                </a:cubicBezTo>
                <a:cubicBezTo>
                  <a:pt x="1246" y="55"/>
                  <a:pt x="1246" y="55"/>
                  <a:pt x="1246" y="55"/>
                </a:cubicBezTo>
                <a:cubicBezTo>
                  <a:pt x="1246" y="54"/>
                  <a:pt x="1246" y="54"/>
                  <a:pt x="1246" y="54"/>
                </a:cubicBezTo>
                <a:cubicBezTo>
                  <a:pt x="1246" y="54"/>
                  <a:pt x="1246" y="54"/>
                  <a:pt x="1246" y="54"/>
                </a:cubicBezTo>
                <a:cubicBezTo>
                  <a:pt x="1249" y="51"/>
                  <a:pt x="1249" y="51"/>
                  <a:pt x="1249" y="51"/>
                </a:cubicBezTo>
                <a:cubicBezTo>
                  <a:pt x="1250" y="50"/>
                  <a:pt x="1250" y="48"/>
                  <a:pt x="1249" y="47"/>
                </a:cubicBezTo>
                <a:cubicBezTo>
                  <a:pt x="1248" y="46"/>
                  <a:pt x="1246" y="46"/>
                  <a:pt x="1245" y="47"/>
                </a:cubicBezTo>
                <a:lnTo>
                  <a:pt x="1242" y="50"/>
                </a:lnTo>
                <a:close/>
                <a:moveTo>
                  <a:pt x="996" y="301"/>
                </a:moveTo>
                <a:cubicBezTo>
                  <a:pt x="996" y="301"/>
                  <a:pt x="997" y="301"/>
                  <a:pt x="998" y="301"/>
                </a:cubicBezTo>
                <a:cubicBezTo>
                  <a:pt x="998" y="301"/>
                  <a:pt x="999" y="301"/>
                  <a:pt x="1000" y="301"/>
                </a:cubicBezTo>
                <a:cubicBezTo>
                  <a:pt x="1059" y="242"/>
                  <a:pt x="1059" y="242"/>
                  <a:pt x="1059" y="242"/>
                </a:cubicBezTo>
                <a:cubicBezTo>
                  <a:pt x="1060" y="241"/>
                  <a:pt x="1060" y="239"/>
                  <a:pt x="1059" y="238"/>
                </a:cubicBezTo>
                <a:cubicBezTo>
                  <a:pt x="1057" y="236"/>
                  <a:pt x="1055" y="236"/>
                  <a:pt x="1054" y="238"/>
                </a:cubicBezTo>
                <a:cubicBezTo>
                  <a:pt x="996" y="296"/>
                  <a:pt x="996" y="296"/>
                  <a:pt x="996" y="296"/>
                </a:cubicBezTo>
                <a:cubicBezTo>
                  <a:pt x="994" y="297"/>
                  <a:pt x="994" y="299"/>
                  <a:pt x="996" y="301"/>
                </a:cubicBezTo>
                <a:close/>
                <a:moveTo>
                  <a:pt x="433" y="867"/>
                </a:moveTo>
                <a:cubicBezTo>
                  <a:pt x="461" y="840"/>
                  <a:pt x="461" y="840"/>
                  <a:pt x="461" y="840"/>
                </a:cubicBezTo>
                <a:cubicBezTo>
                  <a:pt x="462" y="839"/>
                  <a:pt x="462" y="837"/>
                  <a:pt x="461" y="835"/>
                </a:cubicBezTo>
                <a:cubicBezTo>
                  <a:pt x="459" y="834"/>
                  <a:pt x="457" y="834"/>
                  <a:pt x="456" y="835"/>
                </a:cubicBezTo>
                <a:cubicBezTo>
                  <a:pt x="429" y="863"/>
                  <a:pt x="429" y="863"/>
                  <a:pt x="429" y="863"/>
                </a:cubicBezTo>
                <a:cubicBezTo>
                  <a:pt x="428" y="864"/>
                  <a:pt x="428" y="866"/>
                  <a:pt x="429" y="867"/>
                </a:cubicBezTo>
                <a:cubicBezTo>
                  <a:pt x="429" y="868"/>
                  <a:pt x="430" y="868"/>
                  <a:pt x="431" y="868"/>
                </a:cubicBezTo>
                <a:cubicBezTo>
                  <a:pt x="432" y="868"/>
                  <a:pt x="432" y="868"/>
                  <a:pt x="433" y="867"/>
                </a:cubicBezTo>
                <a:close/>
                <a:moveTo>
                  <a:pt x="459" y="851"/>
                </a:moveTo>
                <a:cubicBezTo>
                  <a:pt x="458" y="850"/>
                  <a:pt x="456" y="850"/>
                  <a:pt x="455" y="851"/>
                </a:cubicBezTo>
                <a:cubicBezTo>
                  <a:pt x="434" y="872"/>
                  <a:pt x="434" y="872"/>
                  <a:pt x="434" y="872"/>
                </a:cubicBezTo>
                <a:cubicBezTo>
                  <a:pt x="430" y="875"/>
                  <a:pt x="430" y="875"/>
                  <a:pt x="430" y="875"/>
                </a:cubicBezTo>
                <a:cubicBezTo>
                  <a:pt x="429" y="877"/>
                  <a:pt x="429" y="879"/>
                  <a:pt x="430" y="880"/>
                </a:cubicBezTo>
                <a:cubicBezTo>
                  <a:pt x="431" y="880"/>
                  <a:pt x="432" y="881"/>
                  <a:pt x="433" y="881"/>
                </a:cubicBezTo>
                <a:cubicBezTo>
                  <a:pt x="433" y="881"/>
                  <a:pt x="434" y="880"/>
                  <a:pt x="435" y="880"/>
                </a:cubicBezTo>
                <a:cubicBezTo>
                  <a:pt x="459" y="856"/>
                  <a:pt x="459" y="856"/>
                  <a:pt x="459" y="856"/>
                </a:cubicBezTo>
                <a:cubicBezTo>
                  <a:pt x="460" y="854"/>
                  <a:pt x="460" y="852"/>
                  <a:pt x="459" y="851"/>
                </a:cubicBezTo>
                <a:close/>
                <a:moveTo>
                  <a:pt x="1072" y="238"/>
                </a:moveTo>
                <a:cubicBezTo>
                  <a:pt x="1073" y="239"/>
                  <a:pt x="1074" y="239"/>
                  <a:pt x="1074" y="239"/>
                </a:cubicBezTo>
                <a:cubicBezTo>
                  <a:pt x="1075" y="239"/>
                  <a:pt x="1076" y="239"/>
                  <a:pt x="1077" y="238"/>
                </a:cubicBezTo>
                <a:cubicBezTo>
                  <a:pt x="1261" y="53"/>
                  <a:pt x="1261" y="53"/>
                  <a:pt x="1261" y="53"/>
                </a:cubicBezTo>
                <a:cubicBezTo>
                  <a:pt x="1262" y="52"/>
                  <a:pt x="1262" y="50"/>
                  <a:pt x="1261" y="49"/>
                </a:cubicBezTo>
                <a:cubicBezTo>
                  <a:pt x="1260" y="48"/>
                  <a:pt x="1258" y="48"/>
                  <a:pt x="1257" y="49"/>
                </a:cubicBezTo>
                <a:cubicBezTo>
                  <a:pt x="1072" y="234"/>
                  <a:pt x="1072" y="234"/>
                  <a:pt x="1072" y="234"/>
                </a:cubicBezTo>
                <a:cubicBezTo>
                  <a:pt x="1071" y="235"/>
                  <a:pt x="1071" y="237"/>
                  <a:pt x="1072" y="238"/>
                </a:cubicBezTo>
                <a:close/>
                <a:moveTo>
                  <a:pt x="986" y="328"/>
                </a:moveTo>
                <a:cubicBezTo>
                  <a:pt x="986" y="328"/>
                  <a:pt x="986" y="328"/>
                  <a:pt x="987" y="328"/>
                </a:cubicBezTo>
                <a:cubicBezTo>
                  <a:pt x="987" y="328"/>
                  <a:pt x="987" y="328"/>
                  <a:pt x="987" y="327"/>
                </a:cubicBezTo>
                <a:cubicBezTo>
                  <a:pt x="1065" y="249"/>
                  <a:pt x="1065" y="249"/>
                  <a:pt x="1065" y="249"/>
                </a:cubicBezTo>
                <a:cubicBezTo>
                  <a:pt x="1066" y="248"/>
                  <a:pt x="1066" y="246"/>
                  <a:pt x="1065" y="245"/>
                </a:cubicBezTo>
                <a:cubicBezTo>
                  <a:pt x="1064" y="244"/>
                  <a:pt x="1062" y="244"/>
                  <a:pt x="1061" y="245"/>
                </a:cubicBezTo>
                <a:cubicBezTo>
                  <a:pt x="983" y="323"/>
                  <a:pt x="983" y="323"/>
                  <a:pt x="983" y="323"/>
                </a:cubicBezTo>
                <a:cubicBezTo>
                  <a:pt x="983" y="323"/>
                  <a:pt x="982" y="323"/>
                  <a:pt x="982" y="323"/>
                </a:cubicBezTo>
                <a:cubicBezTo>
                  <a:pt x="982" y="324"/>
                  <a:pt x="982" y="324"/>
                  <a:pt x="982" y="324"/>
                </a:cubicBezTo>
                <a:cubicBezTo>
                  <a:pt x="825" y="481"/>
                  <a:pt x="825" y="481"/>
                  <a:pt x="825" y="481"/>
                </a:cubicBezTo>
                <a:cubicBezTo>
                  <a:pt x="824" y="482"/>
                  <a:pt x="824" y="484"/>
                  <a:pt x="825" y="485"/>
                </a:cubicBezTo>
                <a:cubicBezTo>
                  <a:pt x="825" y="486"/>
                  <a:pt x="826" y="486"/>
                  <a:pt x="827" y="486"/>
                </a:cubicBezTo>
                <a:cubicBezTo>
                  <a:pt x="828" y="486"/>
                  <a:pt x="828" y="486"/>
                  <a:pt x="829" y="485"/>
                </a:cubicBezTo>
                <a:lnTo>
                  <a:pt x="986" y="328"/>
                </a:lnTo>
                <a:close/>
                <a:moveTo>
                  <a:pt x="1080" y="244"/>
                </a:moveTo>
                <a:cubicBezTo>
                  <a:pt x="1080" y="245"/>
                  <a:pt x="1081" y="245"/>
                  <a:pt x="1082" y="245"/>
                </a:cubicBezTo>
                <a:cubicBezTo>
                  <a:pt x="1083" y="245"/>
                  <a:pt x="1083" y="245"/>
                  <a:pt x="1084" y="244"/>
                </a:cubicBezTo>
                <a:cubicBezTo>
                  <a:pt x="1275" y="54"/>
                  <a:pt x="1275" y="54"/>
                  <a:pt x="1275" y="54"/>
                </a:cubicBezTo>
                <a:cubicBezTo>
                  <a:pt x="1276" y="52"/>
                  <a:pt x="1276" y="50"/>
                  <a:pt x="1275" y="49"/>
                </a:cubicBezTo>
                <a:cubicBezTo>
                  <a:pt x="1274" y="48"/>
                  <a:pt x="1272" y="48"/>
                  <a:pt x="1270" y="49"/>
                </a:cubicBezTo>
                <a:cubicBezTo>
                  <a:pt x="1080" y="240"/>
                  <a:pt x="1080" y="240"/>
                  <a:pt x="1080" y="240"/>
                </a:cubicBezTo>
                <a:cubicBezTo>
                  <a:pt x="1078" y="241"/>
                  <a:pt x="1078" y="243"/>
                  <a:pt x="1080" y="244"/>
                </a:cubicBezTo>
                <a:close/>
                <a:moveTo>
                  <a:pt x="991" y="337"/>
                </a:moveTo>
                <a:cubicBezTo>
                  <a:pt x="991" y="337"/>
                  <a:pt x="992" y="337"/>
                  <a:pt x="992" y="337"/>
                </a:cubicBezTo>
                <a:cubicBezTo>
                  <a:pt x="1072" y="256"/>
                  <a:pt x="1072" y="256"/>
                  <a:pt x="1072" y="256"/>
                </a:cubicBezTo>
                <a:cubicBezTo>
                  <a:pt x="1074" y="255"/>
                  <a:pt x="1074" y="253"/>
                  <a:pt x="1072" y="252"/>
                </a:cubicBezTo>
                <a:cubicBezTo>
                  <a:pt x="1071" y="250"/>
                  <a:pt x="1069" y="250"/>
                  <a:pt x="1068" y="252"/>
                </a:cubicBezTo>
                <a:cubicBezTo>
                  <a:pt x="987" y="332"/>
                  <a:pt x="987" y="332"/>
                  <a:pt x="987" y="332"/>
                </a:cubicBezTo>
                <a:cubicBezTo>
                  <a:pt x="987" y="333"/>
                  <a:pt x="987" y="333"/>
                  <a:pt x="987" y="333"/>
                </a:cubicBezTo>
                <a:cubicBezTo>
                  <a:pt x="986" y="333"/>
                  <a:pt x="986" y="334"/>
                  <a:pt x="986" y="334"/>
                </a:cubicBezTo>
                <a:cubicBezTo>
                  <a:pt x="830" y="490"/>
                  <a:pt x="830" y="490"/>
                  <a:pt x="830" y="490"/>
                </a:cubicBezTo>
                <a:cubicBezTo>
                  <a:pt x="829" y="491"/>
                  <a:pt x="829" y="493"/>
                  <a:pt x="830" y="494"/>
                </a:cubicBezTo>
                <a:cubicBezTo>
                  <a:pt x="830" y="495"/>
                  <a:pt x="831" y="495"/>
                  <a:pt x="832" y="495"/>
                </a:cubicBezTo>
                <a:cubicBezTo>
                  <a:pt x="833" y="495"/>
                  <a:pt x="833" y="495"/>
                  <a:pt x="834" y="494"/>
                </a:cubicBezTo>
                <a:cubicBezTo>
                  <a:pt x="990" y="338"/>
                  <a:pt x="990" y="338"/>
                  <a:pt x="990" y="338"/>
                </a:cubicBezTo>
                <a:cubicBezTo>
                  <a:pt x="990" y="338"/>
                  <a:pt x="991" y="338"/>
                  <a:pt x="991" y="337"/>
                </a:cubicBezTo>
                <a:close/>
                <a:moveTo>
                  <a:pt x="458" y="866"/>
                </a:moveTo>
                <a:cubicBezTo>
                  <a:pt x="457" y="865"/>
                  <a:pt x="454" y="865"/>
                  <a:pt x="453" y="866"/>
                </a:cubicBezTo>
                <a:cubicBezTo>
                  <a:pt x="440" y="878"/>
                  <a:pt x="440" y="878"/>
                  <a:pt x="440" y="878"/>
                </a:cubicBezTo>
                <a:cubicBezTo>
                  <a:pt x="440" y="878"/>
                  <a:pt x="440" y="878"/>
                  <a:pt x="440" y="878"/>
                </a:cubicBezTo>
                <a:cubicBezTo>
                  <a:pt x="438" y="882"/>
                  <a:pt x="438" y="882"/>
                  <a:pt x="438" y="882"/>
                </a:cubicBezTo>
                <a:cubicBezTo>
                  <a:pt x="436" y="883"/>
                  <a:pt x="437" y="885"/>
                  <a:pt x="438" y="886"/>
                </a:cubicBezTo>
                <a:cubicBezTo>
                  <a:pt x="438" y="887"/>
                  <a:pt x="439" y="887"/>
                  <a:pt x="440" y="887"/>
                </a:cubicBezTo>
                <a:cubicBezTo>
                  <a:pt x="441" y="887"/>
                  <a:pt x="442" y="887"/>
                  <a:pt x="442" y="886"/>
                </a:cubicBezTo>
                <a:cubicBezTo>
                  <a:pt x="458" y="870"/>
                  <a:pt x="458" y="870"/>
                  <a:pt x="458" y="870"/>
                </a:cubicBezTo>
                <a:cubicBezTo>
                  <a:pt x="459" y="869"/>
                  <a:pt x="459" y="867"/>
                  <a:pt x="458" y="866"/>
                </a:cubicBezTo>
                <a:close/>
                <a:moveTo>
                  <a:pt x="1120" y="218"/>
                </a:moveTo>
                <a:cubicBezTo>
                  <a:pt x="1120" y="219"/>
                  <a:pt x="1121" y="219"/>
                  <a:pt x="1122" y="219"/>
                </a:cubicBezTo>
                <a:cubicBezTo>
                  <a:pt x="1123" y="219"/>
                  <a:pt x="1123" y="219"/>
                  <a:pt x="1124" y="218"/>
                </a:cubicBezTo>
                <a:cubicBezTo>
                  <a:pt x="1287" y="56"/>
                  <a:pt x="1287" y="56"/>
                  <a:pt x="1287" y="56"/>
                </a:cubicBezTo>
                <a:cubicBezTo>
                  <a:pt x="1288" y="55"/>
                  <a:pt x="1288" y="53"/>
                  <a:pt x="1287" y="52"/>
                </a:cubicBezTo>
                <a:cubicBezTo>
                  <a:pt x="1285" y="50"/>
                  <a:pt x="1283" y="50"/>
                  <a:pt x="1282" y="52"/>
                </a:cubicBezTo>
                <a:cubicBezTo>
                  <a:pt x="1120" y="214"/>
                  <a:pt x="1120" y="214"/>
                  <a:pt x="1120" y="214"/>
                </a:cubicBezTo>
                <a:cubicBezTo>
                  <a:pt x="1119" y="215"/>
                  <a:pt x="1119" y="217"/>
                  <a:pt x="1120" y="218"/>
                </a:cubicBezTo>
                <a:close/>
                <a:moveTo>
                  <a:pt x="1094" y="249"/>
                </a:moveTo>
                <a:cubicBezTo>
                  <a:pt x="1111" y="231"/>
                  <a:pt x="1111" y="231"/>
                  <a:pt x="1111" y="231"/>
                </a:cubicBezTo>
                <a:cubicBezTo>
                  <a:pt x="1112" y="230"/>
                  <a:pt x="1112" y="228"/>
                  <a:pt x="1111" y="227"/>
                </a:cubicBezTo>
                <a:cubicBezTo>
                  <a:pt x="1110" y="226"/>
                  <a:pt x="1108" y="226"/>
                  <a:pt x="1107" y="227"/>
                </a:cubicBezTo>
                <a:cubicBezTo>
                  <a:pt x="1089" y="244"/>
                  <a:pt x="1089" y="244"/>
                  <a:pt x="1089" y="244"/>
                </a:cubicBezTo>
                <a:cubicBezTo>
                  <a:pt x="1088" y="246"/>
                  <a:pt x="1088" y="248"/>
                  <a:pt x="1089" y="249"/>
                </a:cubicBezTo>
                <a:cubicBezTo>
                  <a:pt x="1090" y="249"/>
                  <a:pt x="1091" y="250"/>
                  <a:pt x="1092" y="250"/>
                </a:cubicBezTo>
                <a:cubicBezTo>
                  <a:pt x="1092" y="250"/>
                  <a:pt x="1093" y="249"/>
                  <a:pt x="1094" y="249"/>
                </a:cubicBezTo>
                <a:close/>
                <a:moveTo>
                  <a:pt x="1070" y="272"/>
                </a:moveTo>
                <a:cubicBezTo>
                  <a:pt x="1072" y="271"/>
                  <a:pt x="1072" y="269"/>
                  <a:pt x="1070" y="268"/>
                </a:cubicBezTo>
                <a:cubicBezTo>
                  <a:pt x="1069" y="266"/>
                  <a:pt x="1067" y="266"/>
                  <a:pt x="1066" y="268"/>
                </a:cubicBezTo>
                <a:cubicBezTo>
                  <a:pt x="996" y="337"/>
                  <a:pt x="996" y="337"/>
                  <a:pt x="996" y="337"/>
                </a:cubicBezTo>
                <a:cubicBezTo>
                  <a:pt x="995" y="339"/>
                  <a:pt x="995" y="341"/>
                  <a:pt x="996" y="342"/>
                </a:cubicBezTo>
                <a:cubicBezTo>
                  <a:pt x="997" y="342"/>
                  <a:pt x="998" y="343"/>
                  <a:pt x="998" y="343"/>
                </a:cubicBezTo>
                <a:cubicBezTo>
                  <a:pt x="999" y="343"/>
                  <a:pt x="1000" y="342"/>
                  <a:pt x="1001" y="342"/>
                </a:cubicBezTo>
                <a:lnTo>
                  <a:pt x="1070" y="272"/>
                </a:lnTo>
                <a:close/>
                <a:moveTo>
                  <a:pt x="995" y="343"/>
                </a:moveTo>
                <a:cubicBezTo>
                  <a:pt x="994" y="341"/>
                  <a:pt x="992" y="341"/>
                  <a:pt x="991" y="343"/>
                </a:cubicBezTo>
                <a:cubicBezTo>
                  <a:pt x="843" y="491"/>
                  <a:pt x="843" y="491"/>
                  <a:pt x="843" y="491"/>
                </a:cubicBezTo>
                <a:cubicBezTo>
                  <a:pt x="842" y="492"/>
                  <a:pt x="842" y="494"/>
                  <a:pt x="843" y="495"/>
                </a:cubicBezTo>
                <a:cubicBezTo>
                  <a:pt x="844" y="496"/>
                  <a:pt x="844" y="496"/>
                  <a:pt x="845" y="496"/>
                </a:cubicBezTo>
                <a:cubicBezTo>
                  <a:pt x="846" y="496"/>
                  <a:pt x="847" y="496"/>
                  <a:pt x="847" y="495"/>
                </a:cubicBezTo>
                <a:cubicBezTo>
                  <a:pt x="995" y="347"/>
                  <a:pt x="995" y="347"/>
                  <a:pt x="995" y="347"/>
                </a:cubicBezTo>
                <a:cubicBezTo>
                  <a:pt x="997" y="346"/>
                  <a:pt x="997" y="344"/>
                  <a:pt x="995" y="343"/>
                </a:cubicBezTo>
                <a:close/>
                <a:moveTo>
                  <a:pt x="852" y="500"/>
                </a:moveTo>
                <a:cubicBezTo>
                  <a:pt x="853" y="501"/>
                  <a:pt x="853" y="501"/>
                  <a:pt x="854" y="501"/>
                </a:cubicBezTo>
                <a:cubicBezTo>
                  <a:pt x="855" y="501"/>
                  <a:pt x="856" y="501"/>
                  <a:pt x="856" y="500"/>
                </a:cubicBezTo>
                <a:cubicBezTo>
                  <a:pt x="1001" y="355"/>
                  <a:pt x="1001" y="355"/>
                  <a:pt x="1001" y="355"/>
                </a:cubicBezTo>
                <a:cubicBezTo>
                  <a:pt x="1002" y="354"/>
                  <a:pt x="1002" y="352"/>
                  <a:pt x="1001" y="351"/>
                </a:cubicBezTo>
                <a:cubicBezTo>
                  <a:pt x="1000" y="350"/>
                  <a:pt x="998" y="350"/>
                  <a:pt x="997" y="351"/>
                </a:cubicBezTo>
                <a:cubicBezTo>
                  <a:pt x="852" y="496"/>
                  <a:pt x="852" y="496"/>
                  <a:pt x="852" y="496"/>
                </a:cubicBezTo>
                <a:cubicBezTo>
                  <a:pt x="851" y="497"/>
                  <a:pt x="851" y="499"/>
                  <a:pt x="852" y="500"/>
                </a:cubicBezTo>
                <a:close/>
                <a:moveTo>
                  <a:pt x="472" y="880"/>
                </a:moveTo>
                <a:cubicBezTo>
                  <a:pt x="471" y="879"/>
                  <a:pt x="469" y="879"/>
                  <a:pt x="468" y="880"/>
                </a:cubicBezTo>
                <a:cubicBezTo>
                  <a:pt x="461" y="886"/>
                  <a:pt x="461" y="886"/>
                  <a:pt x="461" y="886"/>
                </a:cubicBezTo>
                <a:cubicBezTo>
                  <a:pt x="460" y="887"/>
                  <a:pt x="460" y="889"/>
                  <a:pt x="461" y="891"/>
                </a:cubicBezTo>
                <a:cubicBezTo>
                  <a:pt x="462" y="891"/>
                  <a:pt x="463" y="892"/>
                  <a:pt x="464" y="892"/>
                </a:cubicBezTo>
                <a:cubicBezTo>
                  <a:pt x="464" y="892"/>
                  <a:pt x="465" y="891"/>
                  <a:pt x="466" y="891"/>
                </a:cubicBezTo>
                <a:cubicBezTo>
                  <a:pt x="472" y="884"/>
                  <a:pt x="472" y="884"/>
                  <a:pt x="472" y="884"/>
                </a:cubicBezTo>
                <a:cubicBezTo>
                  <a:pt x="473" y="883"/>
                  <a:pt x="473" y="881"/>
                  <a:pt x="472" y="880"/>
                </a:cubicBezTo>
                <a:close/>
                <a:moveTo>
                  <a:pt x="1087" y="265"/>
                </a:moveTo>
                <a:cubicBezTo>
                  <a:pt x="1088" y="265"/>
                  <a:pt x="1089" y="266"/>
                  <a:pt x="1089" y="266"/>
                </a:cubicBezTo>
                <a:cubicBezTo>
                  <a:pt x="1090" y="266"/>
                  <a:pt x="1091" y="265"/>
                  <a:pt x="1092" y="265"/>
                </a:cubicBezTo>
                <a:cubicBezTo>
                  <a:pt x="1120" y="236"/>
                  <a:pt x="1120" y="236"/>
                  <a:pt x="1120" y="236"/>
                </a:cubicBezTo>
                <a:cubicBezTo>
                  <a:pt x="1121" y="235"/>
                  <a:pt x="1121" y="233"/>
                  <a:pt x="1120" y="232"/>
                </a:cubicBezTo>
                <a:cubicBezTo>
                  <a:pt x="1119" y="231"/>
                  <a:pt x="1117" y="231"/>
                  <a:pt x="1116" y="232"/>
                </a:cubicBezTo>
                <a:cubicBezTo>
                  <a:pt x="1087" y="260"/>
                  <a:pt x="1087" y="260"/>
                  <a:pt x="1087" y="260"/>
                </a:cubicBezTo>
                <a:cubicBezTo>
                  <a:pt x="1086" y="262"/>
                  <a:pt x="1086" y="264"/>
                  <a:pt x="1087" y="265"/>
                </a:cubicBezTo>
                <a:close/>
                <a:moveTo>
                  <a:pt x="1079" y="277"/>
                </a:moveTo>
                <a:cubicBezTo>
                  <a:pt x="1080" y="276"/>
                  <a:pt x="1080" y="274"/>
                  <a:pt x="1079" y="273"/>
                </a:cubicBezTo>
                <a:cubicBezTo>
                  <a:pt x="1078" y="272"/>
                  <a:pt x="1076" y="272"/>
                  <a:pt x="1075" y="273"/>
                </a:cubicBezTo>
                <a:cubicBezTo>
                  <a:pt x="1004" y="344"/>
                  <a:pt x="1004" y="344"/>
                  <a:pt x="1004" y="344"/>
                </a:cubicBezTo>
                <a:cubicBezTo>
                  <a:pt x="1003" y="345"/>
                  <a:pt x="1003" y="347"/>
                  <a:pt x="1004" y="348"/>
                </a:cubicBezTo>
                <a:cubicBezTo>
                  <a:pt x="1004" y="349"/>
                  <a:pt x="1005" y="349"/>
                  <a:pt x="1006" y="349"/>
                </a:cubicBezTo>
                <a:cubicBezTo>
                  <a:pt x="1007" y="349"/>
                  <a:pt x="1008" y="349"/>
                  <a:pt x="1008" y="348"/>
                </a:cubicBezTo>
                <a:lnTo>
                  <a:pt x="1079" y="277"/>
                </a:lnTo>
                <a:close/>
                <a:moveTo>
                  <a:pt x="1121" y="231"/>
                </a:moveTo>
                <a:cubicBezTo>
                  <a:pt x="1122" y="231"/>
                  <a:pt x="1123" y="232"/>
                  <a:pt x="1123" y="232"/>
                </a:cubicBezTo>
                <a:cubicBezTo>
                  <a:pt x="1124" y="232"/>
                  <a:pt x="1125" y="231"/>
                  <a:pt x="1125" y="231"/>
                </a:cubicBezTo>
                <a:cubicBezTo>
                  <a:pt x="1299" y="58"/>
                  <a:pt x="1299" y="58"/>
                  <a:pt x="1299" y="58"/>
                </a:cubicBezTo>
                <a:cubicBezTo>
                  <a:pt x="1300" y="56"/>
                  <a:pt x="1300" y="55"/>
                  <a:pt x="1299" y="53"/>
                </a:cubicBezTo>
                <a:cubicBezTo>
                  <a:pt x="1298" y="52"/>
                  <a:pt x="1296" y="52"/>
                  <a:pt x="1294" y="53"/>
                </a:cubicBezTo>
                <a:cubicBezTo>
                  <a:pt x="1121" y="227"/>
                  <a:pt x="1121" y="227"/>
                  <a:pt x="1121" y="227"/>
                </a:cubicBezTo>
                <a:cubicBezTo>
                  <a:pt x="1120" y="228"/>
                  <a:pt x="1120" y="230"/>
                  <a:pt x="1121" y="231"/>
                </a:cubicBezTo>
                <a:close/>
                <a:moveTo>
                  <a:pt x="856" y="513"/>
                </a:moveTo>
                <a:cubicBezTo>
                  <a:pt x="857" y="513"/>
                  <a:pt x="858" y="512"/>
                  <a:pt x="859" y="512"/>
                </a:cubicBezTo>
                <a:cubicBezTo>
                  <a:pt x="1006" y="365"/>
                  <a:pt x="1006" y="365"/>
                  <a:pt x="1006" y="365"/>
                </a:cubicBezTo>
                <a:cubicBezTo>
                  <a:pt x="1007" y="364"/>
                  <a:pt x="1007" y="362"/>
                  <a:pt x="1006" y="360"/>
                </a:cubicBezTo>
                <a:cubicBezTo>
                  <a:pt x="1004" y="359"/>
                  <a:pt x="1002" y="359"/>
                  <a:pt x="1001" y="360"/>
                </a:cubicBezTo>
                <a:cubicBezTo>
                  <a:pt x="854" y="507"/>
                  <a:pt x="854" y="507"/>
                  <a:pt x="854" y="507"/>
                </a:cubicBezTo>
                <a:cubicBezTo>
                  <a:pt x="853" y="509"/>
                  <a:pt x="853" y="511"/>
                  <a:pt x="854" y="512"/>
                </a:cubicBezTo>
                <a:cubicBezTo>
                  <a:pt x="855" y="512"/>
                  <a:pt x="856" y="513"/>
                  <a:pt x="856" y="513"/>
                </a:cubicBezTo>
                <a:close/>
                <a:moveTo>
                  <a:pt x="1012" y="357"/>
                </a:moveTo>
                <a:cubicBezTo>
                  <a:pt x="1013" y="357"/>
                  <a:pt x="1014" y="357"/>
                  <a:pt x="1014" y="356"/>
                </a:cubicBezTo>
                <a:cubicBezTo>
                  <a:pt x="1090" y="281"/>
                  <a:pt x="1090" y="281"/>
                  <a:pt x="1090" y="281"/>
                </a:cubicBezTo>
                <a:cubicBezTo>
                  <a:pt x="1091" y="279"/>
                  <a:pt x="1091" y="277"/>
                  <a:pt x="1090" y="276"/>
                </a:cubicBezTo>
                <a:cubicBezTo>
                  <a:pt x="1089" y="275"/>
                  <a:pt x="1087" y="275"/>
                  <a:pt x="1085" y="276"/>
                </a:cubicBezTo>
                <a:cubicBezTo>
                  <a:pt x="1010" y="352"/>
                  <a:pt x="1010" y="352"/>
                  <a:pt x="1010" y="352"/>
                </a:cubicBezTo>
                <a:cubicBezTo>
                  <a:pt x="1009" y="353"/>
                  <a:pt x="1009" y="355"/>
                  <a:pt x="1010" y="356"/>
                </a:cubicBezTo>
                <a:cubicBezTo>
                  <a:pt x="1010" y="357"/>
                  <a:pt x="1011" y="357"/>
                  <a:pt x="1012" y="357"/>
                </a:cubicBezTo>
                <a:close/>
                <a:moveTo>
                  <a:pt x="1093" y="273"/>
                </a:moveTo>
                <a:cubicBezTo>
                  <a:pt x="1094" y="273"/>
                  <a:pt x="1095" y="274"/>
                  <a:pt x="1095" y="274"/>
                </a:cubicBezTo>
                <a:cubicBezTo>
                  <a:pt x="1096" y="274"/>
                  <a:pt x="1097" y="273"/>
                  <a:pt x="1098" y="273"/>
                </a:cubicBezTo>
                <a:cubicBezTo>
                  <a:pt x="1315" y="55"/>
                  <a:pt x="1315" y="55"/>
                  <a:pt x="1315" y="55"/>
                </a:cubicBezTo>
                <a:cubicBezTo>
                  <a:pt x="1316" y="54"/>
                  <a:pt x="1316" y="52"/>
                  <a:pt x="1315" y="51"/>
                </a:cubicBezTo>
                <a:cubicBezTo>
                  <a:pt x="1314" y="50"/>
                  <a:pt x="1312" y="50"/>
                  <a:pt x="1311" y="51"/>
                </a:cubicBezTo>
                <a:cubicBezTo>
                  <a:pt x="1093" y="268"/>
                  <a:pt x="1093" y="268"/>
                  <a:pt x="1093" y="268"/>
                </a:cubicBezTo>
                <a:cubicBezTo>
                  <a:pt x="1092" y="270"/>
                  <a:pt x="1092" y="271"/>
                  <a:pt x="1093" y="273"/>
                </a:cubicBezTo>
                <a:close/>
                <a:moveTo>
                  <a:pt x="478" y="884"/>
                </a:moveTo>
                <a:cubicBezTo>
                  <a:pt x="476" y="886"/>
                  <a:pt x="476" y="886"/>
                  <a:pt x="476" y="886"/>
                </a:cubicBezTo>
                <a:cubicBezTo>
                  <a:pt x="475" y="887"/>
                  <a:pt x="473" y="889"/>
                  <a:pt x="472" y="890"/>
                </a:cubicBezTo>
                <a:cubicBezTo>
                  <a:pt x="471" y="890"/>
                  <a:pt x="471" y="890"/>
                  <a:pt x="471" y="890"/>
                </a:cubicBezTo>
                <a:cubicBezTo>
                  <a:pt x="471" y="890"/>
                  <a:pt x="471" y="891"/>
                  <a:pt x="471" y="891"/>
                </a:cubicBezTo>
                <a:cubicBezTo>
                  <a:pt x="471" y="891"/>
                  <a:pt x="471" y="891"/>
                  <a:pt x="471" y="891"/>
                </a:cubicBezTo>
                <a:cubicBezTo>
                  <a:pt x="471" y="891"/>
                  <a:pt x="471" y="891"/>
                  <a:pt x="471" y="891"/>
                </a:cubicBezTo>
                <a:cubicBezTo>
                  <a:pt x="471" y="892"/>
                  <a:pt x="470" y="892"/>
                  <a:pt x="470" y="892"/>
                </a:cubicBezTo>
                <a:cubicBezTo>
                  <a:pt x="470" y="893"/>
                  <a:pt x="471" y="893"/>
                  <a:pt x="471" y="893"/>
                </a:cubicBezTo>
                <a:cubicBezTo>
                  <a:pt x="471" y="893"/>
                  <a:pt x="471" y="894"/>
                  <a:pt x="471" y="894"/>
                </a:cubicBezTo>
                <a:cubicBezTo>
                  <a:pt x="471" y="894"/>
                  <a:pt x="471" y="894"/>
                  <a:pt x="471" y="895"/>
                </a:cubicBezTo>
                <a:cubicBezTo>
                  <a:pt x="471" y="895"/>
                  <a:pt x="471" y="895"/>
                  <a:pt x="471" y="895"/>
                </a:cubicBezTo>
                <a:cubicBezTo>
                  <a:pt x="472" y="895"/>
                  <a:pt x="472" y="894"/>
                  <a:pt x="472" y="894"/>
                </a:cubicBezTo>
                <a:cubicBezTo>
                  <a:pt x="472" y="895"/>
                  <a:pt x="472" y="894"/>
                  <a:pt x="472" y="894"/>
                </a:cubicBezTo>
                <a:cubicBezTo>
                  <a:pt x="472" y="894"/>
                  <a:pt x="472" y="894"/>
                  <a:pt x="472" y="894"/>
                </a:cubicBezTo>
                <a:cubicBezTo>
                  <a:pt x="473" y="894"/>
                  <a:pt x="473" y="895"/>
                  <a:pt x="473" y="895"/>
                </a:cubicBezTo>
                <a:cubicBezTo>
                  <a:pt x="474" y="895"/>
                  <a:pt x="474" y="895"/>
                  <a:pt x="474" y="895"/>
                </a:cubicBezTo>
                <a:cubicBezTo>
                  <a:pt x="474" y="895"/>
                  <a:pt x="474" y="895"/>
                  <a:pt x="474" y="895"/>
                </a:cubicBezTo>
                <a:cubicBezTo>
                  <a:pt x="474" y="895"/>
                  <a:pt x="474" y="895"/>
                  <a:pt x="474" y="895"/>
                </a:cubicBezTo>
                <a:cubicBezTo>
                  <a:pt x="474" y="895"/>
                  <a:pt x="474" y="895"/>
                  <a:pt x="475" y="895"/>
                </a:cubicBezTo>
                <a:cubicBezTo>
                  <a:pt x="475" y="895"/>
                  <a:pt x="475" y="895"/>
                  <a:pt x="475" y="895"/>
                </a:cubicBezTo>
                <a:cubicBezTo>
                  <a:pt x="475" y="895"/>
                  <a:pt x="476" y="895"/>
                  <a:pt x="476" y="895"/>
                </a:cubicBezTo>
                <a:cubicBezTo>
                  <a:pt x="476" y="894"/>
                  <a:pt x="476" y="894"/>
                  <a:pt x="476" y="894"/>
                </a:cubicBezTo>
                <a:cubicBezTo>
                  <a:pt x="476" y="894"/>
                  <a:pt x="476" y="894"/>
                  <a:pt x="476" y="894"/>
                </a:cubicBezTo>
                <a:cubicBezTo>
                  <a:pt x="477" y="893"/>
                  <a:pt x="478" y="892"/>
                  <a:pt x="479" y="891"/>
                </a:cubicBezTo>
                <a:cubicBezTo>
                  <a:pt x="479" y="891"/>
                  <a:pt x="480" y="891"/>
                  <a:pt x="480" y="891"/>
                </a:cubicBezTo>
                <a:cubicBezTo>
                  <a:pt x="482" y="888"/>
                  <a:pt x="482" y="888"/>
                  <a:pt x="482" y="888"/>
                </a:cubicBezTo>
                <a:cubicBezTo>
                  <a:pt x="484" y="887"/>
                  <a:pt x="484" y="885"/>
                  <a:pt x="482" y="884"/>
                </a:cubicBezTo>
                <a:cubicBezTo>
                  <a:pt x="481" y="882"/>
                  <a:pt x="479" y="882"/>
                  <a:pt x="478" y="884"/>
                </a:cubicBezTo>
                <a:close/>
                <a:moveTo>
                  <a:pt x="1010" y="375"/>
                </a:moveTo>
                <a:cubicBezTo>
                  <a:pt x="1011" y="373"/>
                  <a:pt x="1011" y="371"/>
                  <a:pt x="1010" y="370"/>
                </a:cubicBezTo>
                <a:cubicBezTo>
                  <a:pt x="1009" y="369"/>
                  <a:pt x="1007" y="369"/>
                  <a:pt x="1005" y="370"/>
                </a:cubicBezTo>
                <a:cubicBezTo>
                  <a:pt x="850" y="526"/>
                  <a:pt x="850" y="526"/>
                  <a:pt x="850" y="526"/>
                </a:cubicBezTo>
                <a:cubicBezTo>
                  <a:pt x="849" y="527"/>
                  <a:pt x="849" y="529"/>
                  <a:pt x="850" y="530"/>
                </a:cubicBezTo>
                <a:cubicBezTo>
                  <a:pt x="851" y="531"/>
                  <a:pt x="851" y="531"/>
                  <a:pt x="852" y="531"/>
                </a:cubicBezTo>
                <a:cubicBezTo>
                  <a:pt x="853" y="531"/>
                  <a:pt x="854" y="531"/>
                  <a:pt x="854" y="530"/>
                </a:cubicBezTo>
                <a:lnTo>
                  <a:pt x="1010" y="375"/>
                </a:lnTo>
                <a:close/>
                <a:moveTo>
                  <a:pt x="1340" y="43"/>
                </a:moveTo>
                <a:cubicBezTo>
                  <a:pt x="1340" y="43"/>
                  <a:pt x="1341" y="43"/>
                  <a:pt x="1342" y="43"/>
                </a:cubicBezTo>
                <a:cubicBezTo>
                  <a:pt x="1345" y="40"/>
                  <a:pt x="1345" y="40"/>
                  <a:pt x="1345" y="40"/>
                </a:cubicBezTo>
                <a:cubicBezTo>
                  <a:pt x="1346" y="39"/>
                  <a:pt x="1346" y="37"/>
                  <a:pt x="1345" y="35"/>
                </a:cubicBezTo>
                <a:cubicBezTo>
                  <a:pt x="1343" y="34"/>
                  <a:pt x="1341" y="34"/>
                  <a:pt x="1340" y="35"/>
                </a:cubicBezTo>
                <a:cubicBezTo>
                  <a:pt x="1337" y="38"/>
                  <a:pt x="1337" y="38"/>
                  <a:pt x="1337" y="38"/>
                </a:cubicBezTo>
                <a:cubicBezTo>
                  <a:pt x="1336" y="39"/>
                  <a:pt x="1336" y="41"/>
                  <a:pt x="1337" y="43"/>
                </a:cubicBezTo>
                <a:cubicBezTo>
                  <a:pt x="1338" y="43"/>
                  <a:pt x="1339" y="43"/>
                  <a:pt x="1340" y="43"/>
                </a:cubicBezTo>
                <a:close/>
                <a:moveTo>
                  <a:pt x="1015" y="365"/>
                </a:moveTo>
                <a:cubicBezTo>
                  <a:pt x="1015" y="366"/>
                  <a:pt x="1016" y="366"/>
                  <a:pt x="1017" y="366"/>
                </a:cubicBezTo>
                <a:cubicBezTo>
                  <a:pt x="1018" y="366"/>
                  <a:pt x="1018" y="366"/>
                  <a:pt x="1019" y="365"/>
                </a:cubicBezTo>
                <a:cubicBezTo>
                  <a:pt x="1326" y="58"/>
                  <a:pt x="1326" y="58"/>
                  <a:pt x="1326" y="58"/>
                </a:cubicBezTo>
                <a:cubicBezTo>
                  <a:pt x="1328" y="56"/>
                  <a:pt x="1328" y="56"/>
                  <a:pt x="1328" y="56"/>
                </a:cubicBezTo>
                <a:cubicBezTo>
                  <a:pt x="1329" y="56"/>
                  <a:pt x="1329" y="55"/>
                  <a:pt x="1329" y="54"/>
                </a:cubicBezTo>
                <a:cubicBezTo>
                  <a:pt x="1329" y="53"/>
                  <a:pt x="1329" y="52"/>
                  <a:pt x="1328" y="52"/>
                </a:cubicBezTo>
                <a:cubicBezTo>
                  <a:pt x="1327" y="51"/>
                  <a:pt x="1326" y="51"/>
                  <a:pt x="1325" y="51"/>
                </a:cubicBezTo>
                <a:cubicBezTo>
                  <a:pt x="1325" y="51"/>
                  <a:pt x="1324" y="51"/>
                  <a:pt x="1324" y="52"/>
                </a:cubicBezTo>
                <a:cubicBezTo>
                  <a:pt x="1322" y="54"/>
                  <a:pt x="1322" y="54"/>
                  <a:pt x="1322" y="54"/>
                </a:cubicBezTo>
                <a:cubicBezTo>
                  <a:pt x="1322" y="54"/>
                  <a:pt x="1322" y="54"/>
                  <a:pt x="1322" y="54"/>
                </a:cubicBezTo>
                <a:cubicBezTo>
                  <a:pt x="1015" y="361"/>
                  <a:pt x="1015" y="361"/>
                  <a:pt x="1015" y="361"/>
                </a:cubicBezTo>
                <a:cubicBezTo>
                  <a:pt x="1013" y="362"/>
                  <a:pt x="1013" y="364"/>
                  <a:pt x="1015" y="365"/>
                </a:cubicBezTo>
                <a:close/>
                <a:moveTo>
                  <a:pt x="1022" y="372"/>
                </a:moveTo>
                <a:cubicBezTo>
                  <a:pt x="1022" y="373"/>
                  <a:pt x="1023" y="373"/>
                  <a:pt x="1024" y="373"/>
                </a:cubicBezTo>
                <a:cubicBezTo>
                  <a:pt x="1025" y="373"/>
                  <a:pt x="1025" y="373"/>
                  <a:pt x="1026" y="372"/>
                </a:cubicBezTo>
                <a:cubicBezTo>
                  <a:pt x="1335" y="63"/>
                  <a:pt x="1335" y="63"/>
                  <a:pt x="1335" y="63"/>
                </a:cubicBezTo>
                <a:cubicBezTo>
                  <a:pt x="1337" y="62"/>
                  <a:pt x="1337" y="60"/>
                  <a:pt x="1335" y="59"/>
                </a:cubicBezTo>
                <a:cubicBezTo>
                  <a:pt x="1334" y="57"/>
                  <a:pt x="1332" y="57"/>
                  <a:pt x="1331" y="59"/>
                </a:cubicBezTo>
                <a:cubicBezTo>
                  <a:pt x="1022" y="368"/>
                  <a:pt x="1022" y="368"/>
                  <a:pt x="1022" y="368"/>
                </a:cubicBezTo>
                <a:cubicBezTo>
                  <a:pt x="1020" y="369"/>
                  <a:pt x="1020" y="371"/>
                  <a:pt x="1022" y="372"/>
                </a:cubicBezTo>
                <a:close/>
                <a:moveTo>
                  <a:pt x="1349" y="48"/>
                </a:moveTo>
                <a:cubicBezTo>
                  <a:pt x="1349" y="48"/>
                  <a:pt x="1350" y="48"/>
                  <a:pt x="1351" y="48"/>
                </a:cubicBezTo>
                <a:cubicBezTo>
                  <a:pt x="1357" y="41"/>
                  <a:pt x="1357" y="41"/>
                  <a:pt x="1357" y="41"/>
                </a:cubicBezTo>
                <a:cubicBezTo>
                  <a:pt x="1358" y="40"/>
                  <a:pt x="1358" y="38"/>
                  <a:pt x="1357" y="37"/>
                </a:cubicBezTo>
                <a:cubicBezTo>
                  <a:pt x="1356" y="35"/>
                  <a:pt x="1354" y="35"/>
                  <a:pt x="1353" y="37"/>
                </a:cubicBezTo>
                <a:cubicBezTo>
                  <a:pt x="1346" y="43"/>
                  <a:pt x="1346" y="43"/>
                  <a:pt x="1346" y="43"/>
                </a:cubicBezTo>
                <a:cubicBezTo>
                  <a:pt x="1345" y="44"/>
                  <a:pt x="1345" y="46"/>
                  <a:pt x="1346" y="48"/>
                </a:cubicBezTo>
                <a:cubicBezTo>
                  <a:pt x="1347" y="48"/>
                  <a:pt x="1348" y="48"/>
                  <a:pt x="1349" y="48"/>
                </a:cubicBezTo>
                <a:close/>
                <a:moveTo>
                  <a:pt x="1016" y="378"/>
                </a:moveTo>
                <a:cubicBezTo>
                  <a:pt x="1015" y="377"/>
                  <a:pt x="1013" y="377"/>
                  <a:pt x="1011" y="378"/>
                </a:cubicBezTo>
                <a:cubicBezTo>
                  <a:pt x="853" y="536"/>
                  <a:pt x="853" y="536"/>
                  <a:pt x="853" y="536"/>
                </a:cubicBezTo>
                <a:cubicBezTo>
                  <a:pt x="852" y="537"/>
                  <a:pt x="852" y="539"/>
                  <a:pt x="853" y="541"/>
                </a:cubicBezTo>
                <a:cubicBezTo>
                  <a:pt x="854" y="541"/>
                  <a:pt x="855" y="541"/>
                  <a:pt x="856" y="541"/>
                </a:cubicBezTo>
                <a:cubicBezTo>
                  <a:pt x="856" y="541"/>
                  <a:pt x="857" y="541"/>
                  <a:pt x="858" y="541"/>
                </a:cubicBezTo>
                <a:cubicBezTo>
                  <a:pt x="1016" y="383"/>
                  <a:pt x="1016" y="383"/>
                  <a:pt x="1016" y="383"/>
                </a:cubicBezTo>
                <a:cubicBezTo>
                  <a:pt x="1017" y="381"/>
                  <a:pt x="1017" y="379"/>
                  <a:pt x="1016" y="378"/>
                </a:cubicBezTo>
                <a:close/>
                <a:moveTo>
                  <a:pt x="1017" y="395"/>
                </a:moveTo>
                <a:cubicBezTo>
                  <a:pt x="1019" y="394"/>
                  <a:pt x="1019" y="392"/>
                  <a:pt x="1017" y="391"/>
                </a:cubicBezTo>
                <a:cubicBezTo>
                  <a:pt x="1016" y="389"/>
                  <a:pt x="1014" y="389"/>
                  <a:pt x="1013" y="391"/>
                </a:cubicBezTo>
                <a:cubicBezTo>
                  <a:pt x="859" y="544"/>
                  <a:pt x="859" y="544"/>
                  <a:pt x="859" y="544"/>
                </a:cubicBezTo>
                <a:cubicBezTo>
                  <a:pt x="858" y="546"/>
                  <a:pt x="858" y="547"/>
                  <a:pt x="859" y="549"/>
                </a:cubicBezTo>
                <a:cubicBezTo>
                  <a:pt x="860" y="549"/>
                  <a:pt x="861" y="550"/>
                  <a:pt x="861" y="550"/>
                </a:cubicBezTo>
                <a:cubicBezTo>
                  <a:pt x="862" y="550"/>
                  <a:pt x="863" y="549"/>
                  <a:pt x="864" y="549"/>
                </a:cubicBezTo>
                <a:lnTo>
                  <a:pt x="1017" y="395"/>
                </a:lnTo>
                <a:close/>
                <a:moveTo>
                  <a:pt x="1364" y="47"/>
                </a:moveTo>
                <a:cubicBezTo>
                  <a:pt x="1365" y="47"/>
                  <a:pt x="1365" y="47"/>
                  <a:pt x="1366" y="46"/>
                </a:cubicBezTo>
                <a:cubicBezTo>
                  <a:pt x="1369" y="43"/>
                  <a:pt x="1369" y="43"/>
                  <a:pt x="1369" y="43"/>
                </a:cubicBezTo>
                <a:cubicBezTo>
                  <a:pt x="1371" y="42"/>
                  <a:pt x="1371" y="40"/>
                  <a:pt x="1369" y="39"/>
                </a:cubicBezTo>
                <a:cubicBezTo>
                  <a:pt x="1368" y="37"/>
                  <a:pt x="1366" y="37"/>
                  <a:pt x="1365" y="39"/>
                </a:cubicBezTo>
                <a:cubicBezTo>
                  <a:pt x="1362" y="42"/>
                  <a:pt x="1362" y="42"/>
                  <a:pt x="1362" y="42"/>
                </a:cubicBezTo>
                <a:cubicBezTo>
                  <a:pt x="1360" y="43"/>
                  <a:pt x="1360" y="45"/>
                  <a:pt x="1362" y="46"/>
                </a:cubicBezTo>
                <a:cubicBezTo>
                  <a:pt x="1362" y="47"/>
                  <a:pt x="1363" y="47"/>
                  <a:pt x="1364" y="47"/>
                </a:cubicBezTo>
                <a:close/>
                <a:moveTo>
                  <a:pt x="1345" y="63"/>
                </a:moveTo>
                <a:cubicBezTo>
                  <a:pt x="1344" y="62"/>
                  <a:pt x="1342" y="62"/>
                  <a:pt x="1341" y="63"/>
                </a:cubicBezTo>
                <a:cubicBezTo>
                  <a:pt x="1081" y="322"/>
                  <a:pt x="1081" y="322"/>
                  <a:pt x="1081" y="322"/>
                </a:cubicBezTo>
                <a:cubicBezTo>
                  <a:pt x="1080" y="324"/>
                  <a:pt x="1080" y="326"/>
                  <a:pt x="1081" y="327"/>
                </a:cubicBezTo>
                <a:cubicBezTo>
                  <a:pt x="1082" y="327"/>
                  <a:pt x="1082" y="328"/>
                  <a:pt x="1083" y="328"/>
                </a:cubicBezTo>
                <a:cubicBezTo>
                  <a:pt x="1084" y="328"/>
                  <a:pt x="1085" y="327"/>
                  <a:pt x="1085" y="327"/>
                </a:cubicBezTo>
                <a:cubicBezTo>
                  <a:pt x="1345" y="67"/>
                  <a:pt x="1345" y="67"/>
                  <a:pt x="1345" y="67"/>
                </a:cubicBezTo>
                <a:cubicBezTo>
                  <a:pt x="1346" y="66"/>
                  <a:pt x="1346" y="64"/>
                  <a:pt x="1345" y="63"/>
                </a:cubicBezTo>
                <a:close/>
                <a:moveTo>
                  <a:pt x="1072" y="331"/>
                </a:moveTo>
                <a:cubicBezTo>
                  <a:pt x="1023" y="380"/>
                  <a:pt x="1023" y="380"/>
                  <a:pt x="1023" y="380"/>
                </a:cubicBezTo>
                <a:cubicBezTo>
                  <a:pt x="1022" y="382"/>
                  <a:pt x="1022" y="384"/>
                  <a:pt x="1023" y="385"/>
                </a:cubicBezTo>
                <a:cubicBezTo>
                  <a:pt x="1024" y="385"/>
                  <a:pt x="1025" y="386"/>
                  <a:pt x="1025" y="386"/>
                </a:cubicBezTo>
                <a:cubicBezTo>
                  <a:pt x="1026" y="386"/>
                  <a:pt x="1027" y="385"/>
                  <a:pt x="1028" y="385"/>
                </a:cubicBezTo>
                <a:cubicBezTo>
                  <a:pt x="1077" y="336"/>
                  <a:pt x="1077" y="336"/>
                  <a:pt x="1077" y="336"/>
                </a:cubicBezTo>
                <a:cubicBezTo>
                  <a:pt x="1078" y="334"/>
                  <a:pt x="1078" y="333"/>
                  <a:pt x="1077" y="331"/>
                </a:cubicBezTo>
                <a:cubicBezTo>
                  <a:pt x="1075" y="330"/>
                  <a:pt x="1073" y="330"/>
                  <a:pt x="1072" y="331"/>
                </a:cubicBezTo>
                <a:close/>
                <a:moveTo>
                  <a:pt x="1367" y="51"/>
                </a:moveTo>
                <a:cubicBezTo>
                  <a:pt x="1365" y="52"/>
                  <a:pt x="1365" y="54"/>
                  <a:pt x="1367" y="55"/>
                </a:cubicBezTo>
                <a:cubicBezTo>
                  <a:pt x="1367" y="56"/>
                  <a:pt x="1368" y="56"/>
                  <a:pt x="1369" y="56"/>
                </a:cubicBezTo>
                <a:cubicBezTo>
                  <a:pt x="1369" y="56"/>
                  <a:pt x="1370" y="56"/>
                  <a:pt x="1371" y="55"/>
                </a:cubicBezTo>
                <a:cubicBezTo>
                  <a:pt x="1374" y="52"/>
                  <a:pt x="1374" y="52"/>
                  <a:pt x="1374" y="52"/>
                </a:cubicBezTo>
                <a:cubicBezTo>
                  <a:pt x="1375" y="51"/>
                  <a:pt x="1375" y="49"/>
                  <a:pt x="1374" y="48"/>
                </a:cubicBezTo>
                <a:cubicBezTo>
                  <a:pt x="1373" y="47"/>
                  <a:pt x="1371" y="47"/>
                  <a:pt x="1370" y="48"/>
                </a:cubicBezTo>
                <a:lnTo>
                  <a:pt x="1367" y="51"/>
                </a:lnTo>
                <a:close/>
                <a:moveTo>
                  <a:pt x="1030" y="387"/>
                </a:moveTo>
                <a:cubicBezTo>
                  <a:pt x="1029" y="388"/>
                  <a:pt x="1029" y="390"/>
                  <a:pt x="1030" y="392"/>
                </a:cubicBezTo>
                <a:cubicBezTo>
                  <a:pt x="1031" y="392"/>
                  <a:pt x="1032" y="393"/>
                  <a:pt x="1033" y="393"/>
                </a:cubicBezTo>
                <a:cubicBezTo>
                  <a:pt x="1033" y="393"/>
                  <a:pt x="1034" y="392"/>
                  <a:pt x="1035" y="392"/>
                </a:cubicBezTo>
                <a:cubicBezTo>
                  <a:pt x="1083" y="344"/>
                  <a:pt x="1083" y="344"/>
                  <a:pt x="1083" y="344"/>
                </a:cubicBezTo>
                <a:cubicBezTo>
                  <a:pt x="1084" y="342"/>
                  <a:pt x="1084" y="341"/>
                  <a:pt x="1083" y="339"/>
                </a:cubicBezTo>
                <a:cubicBezTo>
                  <a:pt x="1081" y="338"/>
                  <a:pt x="1079" y="338"/>
                  <a:pt x="1078" y="339"/>
                </a:cubicBezTo>
                <a:lnTo>
                  <a:pt x="1030" y="387"/>
                </a:lnTo>
                <a:close/>
                <a:moveTo>
                  <a:pt x="1019" y="399"/>
                </a:moveTo>
                <a:cubicBezTo>
                  <a:pt x="865" y="553"/>
                  <a:pt x="865" y="553"/>
                  <a:pt x="865" y="553"/>
                </a:cubicBezTo>
                <a:cubicBezTo>
                  <a:pt x="863" y="554"/>
                  <a:pt x="863" y="556"/>
                  <a:pt x="865" y="557"/>
                </a:cubicBezTo>
                <a:cubicBezTo>
                  <a:pt x="865" y="558"/>
                  <a:pt x="866" y="558"/>
                  <a:pt x="867" y="558"/>
                </a:cubicBezTo>
                <a:cubicBezTo>
                  <a:pt x="867" y="558"/>
                  <a:pt x="868" y="558"/>
                  <a:pt x="869" y="557"/>
                </a:cubicBezTo>
                <a:cubicBezTo>
                  <a:pt x="1023" y="403"/>
                  <a:pt x="1023" y="403"/>
                  <a:pt x="1023" y="403"/>
                </a:cubicBezTo>
                <a:cubicBezTo>
                  <a:pt x="1024" y="402"/>
                  <a:pt x="1024" y="400"/>
                  <a:pt x="1023" y="399"/>
                </a:cubicBezTo>
                <a:cubicBezTo>
                  <a:pt x="1022" y="398"/>
                  <a:pt x="1020" y="398"/>
                  <a:pt x="1019" y="399"/>
                </a:cubicBezTo>
                <a:close/>
                <a:moveTo>
                  <a:pt x="1356" y="62"/>
                </a:moveTo>
                <a:cubicBezTo>
                  <a:pt x="1087" y="331"/>
                  <a:pt x="1087" y="331"/>
                  <a:pt x="1087" y="331"/>
                </a:cubicBezTo>
                <a:cubicBezTo>
                  <a:pt x="1085" y="332"/>
                  <a:pt x="1085" y="334"/>
                  <a:pt x="1087" y="335"/>
                </a:cubicBezTo>
                <a:cubicBezTo>
                  <a:pt x="1087" y="336"/>
                  <a:pt x="1088" y="336"/>
                  <a:pt x="1089" y="336"/>
                </a:cubicBezTo>
                <a:cubicBezTo>
                  <a:pt x="1090" y="336"/>
                  <a:pt x="1090" y="336"/>
                  <a:pt x="1091" y="335"/>
                </a:cubicBezTo>
                <a:cubicBezTo>
                  <a:pt x="1360" y="66"/>
                  <a:pt x="1360" y="66"/>
                  <a:pt x="1360" y="66"/>
                </a:cubicBezTo>
                <a:cubicBezTo>
                  <a:pt x="1361" y="65"/>
                  <a:pt x="1361" y="63"/>
                  <a:pt x="1360" y="62"/>
                </a:cubicBezTo>
                <a:cubicBezTo>
                  <a:pt x="1359" y="60"/>
                  <a:pt x="1357" y="60"/>
                  <a:pt x="1356" y="62"/>
                </a:cubicBezTo>
                <a:close/>
                <a:moveTo>
                  <a:pt x="1378" y="47"/>
                </a:moveTo>
                <a:cubicBezTo>
                  <a:pt x="1379" y="47"/>
                  <a:pt x="1379" y="47"/>
                  <a:pt x="1380" y="46"/>
                </a:cubicBezTo>
                <a:cubicBezTo>
                  <a:pt x="1382" y="44"/>
                  <a:pt x="1382" y="44"/>
                  <a:pt x="1382" y="44"/>
                </a:cubicBezTo>
                <a:cubicBezTo>
                  <a:pt x="1383" y="43"/>
                  <a:pt x="1383" y="41"/>
                  <a:pt x="1382" y="40"/>
                </a:cubicBezTo>
                <a:cubicBezTo>
                  <a:pt x="1381" y="39"/>
                  <a:pt x="1379" y="39"/>
                  <a:pt x="1377" y="40"/>
                </a:cubicBezTo>
                <a:cubicBezTo>
                  <a:pt x="1376" y="42"/>
                  <a:pt x="1376" y="42"/>
                  <a:pt x="1376" y="42"/>
                </a:cubicBezTo>
                <a:cubicBezTo>
                  <a:pt x="1374" y="43"/>
                  <a:pt x="1374" y="45"/>
                  <a:pt x="1376" y="46"/>
                </a:cubicBezTo>
                <a:cubicBezTo>
                  <a:pt x="1376" y="47"/>
                  <a:pt x="1377" y="47"/>
                  <a:pt x="1378" y="47"/>
                </a:cubicBezTo>
                <a:close/>
                <a:moveTo>
                  <a:pt x="1371" y="61"/>
                </a:moveTo>
                <a:cubicBezTo>
                  <a:pt x="1093" y="339"/>
                  <a:pt x="1093" y="339"/>
                  <a:pt x="1093" y="339"/>
                </a:cubicBezTo>
                <a:cubicBezTo>
                  <a:pt x="1092" y="340"/>
                  <a:pt x="1092" y="342"/>
                  <a:pt x="1093" y="343"/>
                </a:cubicBezTo>
                <a:cubicBezTo>
                  <a:pt x="1094" y="344"/>
                  <a:pt x="1094" y="344"/>
                  <a:pt x="1095" y="344"/>
                </a:cubicBezTo>
                <a:cubicBezTo>
                  <a:pt x="1096" y="344"/>
                  <a:pt x="1097" y="344"/>
                  <a:pt x="1097" y="343"/>
                </a:cubicBezTo>
                <a:cubicBezTo>
                  <a:pt x="1375" y="65"/>
                  <a:pt x="1375" y="65"/>
                  <a:pt x="1375" y="65"/>
                </a:cubicBezTo>
                <a:cubicBezTo>
                  <a:pt x="1385" y="55"/>
                  <a:pt x="1385" y="55"/>
                  <a:pt x="1385" y="55"/>
                </a:cubicBezTo>
                <a:cubicBezTo>
                  <a:pt x="1386" y="55"/>
                  <a:pt x="1386" y="54"/>
                  <a:pt x="1386" y="53"/>
                </a:cubicBezTo>
                <a:cubicBezTo>
                  <a:pt x="1386" y="52"/>
                  <a:pt x="1386" y="52"/>
                  <a:pt x="1385" y="51"/>
                </a:cubicBezTo>
                <a:cubicBezTo>
                  <a:pt x="1384" y="50"/>
                  <a:pt x="1384" y="50"/>
                  <a:pt x="1383" y="50"/>
                </a:cubicBezTo>
                <a:cubicBezTo>
                  <a:pt x="1382" y="50"/>
                  <a:pt x="1381" y="50"/>
                  <a:pt x="1381" y="51"/>
                </a:cubicBezTo>
                <a:lnTo>
                  <a:pt x="1371" y="61"/>
                </a:lnTo>
                <a:close/>
                <a:moveTo>
                  <a:pt x="1390" y="49"/>
                </a:moveTo>
                <a:cubicBezTo>
                  <a:pt x="1390" y="49"/>
                  <a:pt x="1391" y="49"/>
                  <a:pt x="1392" y="48"/>
                </a:cubicBezTo>
                <a:cubicBezTo>
                  <a:pt x="1394" y="46"/>
                  <a:pt x="1394" y="46"/>
                  <a:pt x="1394" y="46"/>
                </a:cubicBezTo>
                <a:cubicBezTo>
                  <a:pt x="1396" y="45"/>
                  <a:pt x="1396" y="43"/>
                  <a:pt x="1394" y="42"/>
                </a:cubicBezTo>
                <a:cubicBezTo>
                  <a:pt x="1393" y="40"/>
                  <a:pt x="1391" y="40"/>
                  <a:pt x="1390" y="42"/>
                </a:cubicBezTo>
                <a:cubicBezTo>
                  <a:pt x="1388" y="44"/>
                  <a:pt x="1388" y="44"/>
                  <a:pt x="1388" y="44"/>
                </a:cubicBezTo>
                <a:cubicBezTo>
                  <a:pt x="1386" y="45"/>
                  <a:pt x="1386" y="47"/>
                  <a:pt x="1388" y="48"/>
                </a:cubicBezTo>
                <a:cubicBezTo>
                  <a:pt x="1388" y="49"/>
                  <a:pt x="1389" y="49"/>
                  <a:pt x="1390" y="49"/>
                </a:cubicBezTo>
                <a:close/>
                <a:moveTo>
                  <a:pt x="1086" y="346"/>
                </a:moveTo>
                <a:cubicBezTo>
                  <a:pt x="1084" y="347"/>
                  <a:pt x="1084" y="347"/>
                  <a:pt x="1084" y="347"/>
                </a:cubicBezTo>
                <a:cubicBezTo>
                  <a:pt x="1084" y="347"/>
                  <a:pt x="1084" y="347"/>
                  <a:pt x="1084" y="348"/>
                </a:cubicBezTo>
                <a:cubicBezTo>
                  <a:pt x="1084" y="348"/>
                  <a:pt x="1084" y="348"/>
                  <a:pt x="1083" y="348"/>
                </a:cubicBezTo>
                <a:cubicBezTo>
                  <a:pt x="1036" y="396"/>
                  <a:pt x="1036" y="396"/>
                  <a:pt x="1036" y="396"/>
                </a:cubicBezTo>
                <a:cubicBezTo>
                  <a:pt x="1034" y="397"/>
                  <a:pt x="1034" y="399"/>
                  <a:pt x="1036" y="400"/>
                </a:cubicBezTo>
                <a:cubicBezTo>
                  <a:pt x="1036" y="401"/>
                  <a:pt x="1037" y="401"/>
                  <a:pt x="1038" y="401"/>
                </a:cubicBezTo>
                <a:cubicBezTo>
                  <a:pt x="1039" y="401"/>
                  <a:pt x="1039" y="401"/>
                  <a:pt x="1040" y="400"/>
                </a:cubicBezTo>
                <a:cubicBezTo>
                  <a:pt x="1088" y="352"/>
                  <a:pt x="1088" y="352"/>
                  <a:pt x="1088" y="352"/>
                </a:cubicBezTo>
                <a:cubicBezTo>
                  <a:pt x="1088" y="352"/>
                  <a:pt x="1088" y="352"/>
                  <a:pt x="1088" y="352"/>
                </a:cubicBezTo>
                <a:cubicBezTo>
                  <a:pt x="1088" y="352"/>
                  <a:pt x="1089" y="352"/>
                  <a:pt x="1089" y="351"/>
                </a:cubicBezTo>
                <a:cubicBezTo>
                  <a:pt x="1090" y="350"/>
                  <a:pt x="1090" y="350"/>
                  <a:pt x="1090" y="350"/>
                </a:cubicBezTo>
                <a:cubicBezTo>
                  <a:pt x="1091" y="349"/>
                  <a:pt x="1091" y="347"/>
                  <a:pt x="1090" y="346"/>
                </a:cubicBezTo>
                <a:cubicBezTo>
                  <a:pt x="1089" y="345"/>
                  <a:pt x="1087" y="345"/>
                  <a:pt x="1086" y="346"/>
                </a:cubicBezTo>
                <a:close/>
                <a:moveTo>
                  <a:pt x="1029" y="407"/>
                </a:moveTo>
                <a:cubicBezTo>
                  <a:pt x="1027" y="406"/>
                  <a:pt x="1025" y="406"/>
                  <a:pt x="1024" y="407"/>
                </a:cubicBezTo>
                <a:cubicBezTo>
                  <a:pt x="868" y="564"/>
                  <a:pt x="868" y="564"/>
                  <a:pt x="868" y="564"/>
                </a:cubicBezTo>
                <a:cubicBezTo>
                  <a:pt x="866" y="565"/>
                  <a:pt x="866" y="567"/>
                  <a:pt x="868" y="568"/>
                </a:cubicBezTo>
                <a:cubicBezTo>
                  <a:pt x="868" y="569"/>
                  <a:pt x="869" y="569"/>
                  <a:pt x="870" y="569"/>
                </a:cubicBezTo>
                <a:cubicBezTo>
                  <a:pt x="871" y="569"/>
                  <a:pt x="871" y="569"/>
                  <a:pt x="872" y="568"/>
                </a:cubicBezTo>
                <a:cubicBezTo>
                  <a:pt x="1029" y="412"/>
                  <a:pt x="1029" y="412"/>
                  <a:pt x="1029" y="412"/>
                </a:cubicBezTo>
                <a:cubicBezTo>
                  <a:pt x="1030" y="411"/>
                  <a:pt x="1030" y="409"/>
                  <a:pt x="1029" y="407"/>
                </a:cubicBezTo>
                <a:close/>
                <a:moveTo>
                  <a:pt x="1093" y="353"/>
                </a:moveTo>
                <a:cubicBezTo>
                  <a:pt x="1090" y="356"/>
                  <a:pt x="1090" y="356"/>
                  <a:pt x="1090" y="356"/>
                </a:cubicBezTo>
                <a:cubicBezTo>
                  <a:pt x="1089" y="356"/>
                  <a:pt x="1089" y="356"/>
                  <a:pt x="1089" y="357"/>
                </a:cubicBezTo>
                <a:cubicBezTo>
                  <a:pt x="1089" y="357"/>
                  <a:pt x="1089" y="357"/>
                  <a:pt x="1089" y="357"/>
                </a:cubicBezTo>
                <a:cubicBezTo>
                  <a:pt x="1041" y="404"/>
                  <a:pt x="1041" y="404"/>
                  <a:pt x="1041" y="404"/>
                </a:cubicBezTo>
                <a:cubicBezTo>
                  <a:pt x="1040" y="405"/>
                  <a:pt x="1040" y="407"/>
                  <a:pt x="1041" y="408"/>
                </a:cubicBezTo>
                <a:cubicBezTo>
                  <a:pt x="1042" y="409"/>
                  <a:pt x="1043" y="409"/>
                  <a:pt x="1044" y="409"/>
                </a:cubicBezTo>
                <a:cubicBezTo>
                  <a:pt x="1044" y="409"/>
                  <a:pt x="1045" y="409"/>
                  <a:pt x="1046" y="408"/>
                </a:cubicBezTo>
                <a:cubicBezTo>
                  <a:pt x="1093" y="361"/>
                  <a:pt x="1093" y="361"/>
                  <a:pt x="1093" y="361"/>
                </a:cubicBezTo>
                <a:cubicBezTo>
                  <a:pt x="1093" y="361"/>
                  <a:pt x="1093" y="361"/>
                  <a:pt x="1093" y="361"/>
                </a:cubicBezTo>
                <a:cubicBezTo>
                  <a:pt x="1094" y="361"/>
                  <a:pt x="1094" y="361"/>
                  <a:pt x="1094" y="360"/>
                </a:cubicBezTo>
                <a:cubicBezTo>
                  <a:pt x="1097" y="357"/>
                  <a:pt x="1097" y="357"/>
                  <a:pt x="1097" y="357"/>
                </a:cubicBezTo>
                <a:cubicBezTo>
                  <a:pt x="1098" y="356"/>
                  <a:pt x="1098" y="354"/>
                  <a:pt x="1097" y="353"/>
                </a:cubicBezTo>
                <a:cubicBezTo>
                  <a:pt x="1096" y="351"/>
                  <a:pt x="1094" y="351"/>
                  <a:pt x="1093" y="353"/>
                </a:cubicBezTo>
                <a:close/>
                <a:moveTo>
                  <a:pt x="1391" y="55"/>
                </a:moveTo>
                <a:cubicBezTo>
                  <a:pt x="1102" y="343"/>
                  <a:pt x="1102" y="343"/>
                  <a:pt x="1102" y="343"/>
                </a:cubicBezTo>
                <a:cubicBezTo>
                  <a:pt x="1101" y="344"/>
                  <a:pt x="1101" y="346"/>
                  <a:pt x="1102" y="348"/>
                </a:cubicBezTo>
                <a:cubicBezTo>
                  <a:pt x="1103" y="348"/>
                  <a:pt x="1104" y="349"/>
                  <a:pt x="1104" y="349"/>
                </a:cubicBezTo>
                <a:cubicBezTo>
                  <a:pt x="1105" y="349"/>
                  <a:pt x="1106" y="348"/>
                  <a:pt x="1107" y="348"/>
                </a:cubicBezTo>
                <a:cubicBezTo>
                  <a:pt x="1395" y="59"/>
                  <a:pt x="1395" y="59"/>
                  <a:pt x="1395" y="59"/>
                </a:cubicBezTo>
                <a:cubicBezTo>
                  <a:pt x="1396" y="58"/>
                  <a:pt x="1396" y="56"/>
                  <a:pt x="1395" y="55"/>
                </a:cubicBezTo>
                <a:cubicBezTo>
                  <a:pt x="1394" y="54"/>
                  <a:pt x="1392" y="54"/>
                  <a:pt x="1391" y="55"/>
                </a:cubicBezTo>
                <a:close/>
                <a:moveTo>
                  <a:pt x="874" y="579"/>
                </a:moveTo>
                <a:cubicBezTo>
                  <a:pt x="875" y="579"/>
                  <a:pt x="876" y="578"/>
                  <a:pt x="876" y="578"/>
                </a:cubicBezTo>
                <a:cubicBezTo>
                  <a:pt x="1032" y="423"/>
                  <a:pt x="1032" y="423"/>
                  <a:pt x="1032" y="423"/>
                </a:cubicBezTo>
                <a:cubicBezTo>
                  <a:pt x="1033" y="421"/>
                  <a:pt x="1033" y="419"/>
                  <a:pt x="1032" y="418"/>
                </a:cubicBezTo>
                <a:cubicBezTo>
                  <a:pt x="1030" y="417"/>
                  <a:pt x="1029" y="417"/>
                  <a:pt x="1027" y="418"/>
                </a:cubicBezTo>
                <a:cubicBezTo>
                  <a:pt x="872" y="573"/>
                  <a:pt x="872" y="573"/>
                  <a:pt x="872" y="573"/>
                </a:cubicBezTo>
                <a:cubicBezTo>
                  <a:pt x="871" y="575"/>
                  <a:pt x="871" y="577"/>
                  <a:pt x="872" y="578"/>
                </a:cubicBezTo>
                <a:cubicBezTo>
                  <a:pt x="873" y="578"/>
                  <a:pt x="874" y="579"/>
                  <a:pt x="874" y="579"/>
                </a:cubicBezTo>
                <a:close/>
                <a:moveTo>
                  <a:pt x="1052" y="416"/>
                </a:moveTo>
                <a:cubicBezTo>
                  <a:pt x="1102" y="367"/>
                  <a:pt x="1102" y="367"/>
                  <a:pt x="1102" y="367"/>
                </a:cubicBezTo>
                <a:cubicBezTo>
                  <a:pt x="1103" y="365"/>
                  <a:pt x="1103" y="364"/>
                  <a:pt x="1102" y="362"/>
                </a:cubicBezTo>
                <a:cubicBezTo>
                  <a:pt x="1100" y="361"/>
                  <a:pt x="1098" y="361"/>
                  <a:pt x="1097" y="362"/>
                </a:cubicBezTo>
                <a:cubicBezTo>
                  <a:pt x="1047" y="412"/>
                  <a:pt x="1047" y="412"/>
                  <a:pt x="1047" y="412"/>
                </a:cubicBezTo>
                <a:cubicBezTo>
                  <a:pt x="1046" y="413"/>
                  <a:pt x="1046" y="415"/>
                  <a:pt x="1047" y="416"/>
                </a:cubicBezTo>
                <a:cubicBezTo>
                  <a:pt x="1048" y="417"/>
                  <a:pt x="1049" y="417"/>
                  <a:pt x="1050" y="417"/>
                </a:cubicBezTo>
                <a:cubicBezTo>
                  <a:pt x="1050" y="417"/>
                  <a:pt x="1051" y="417"/>
                  <a:pt x="1052" y="416"/>
                </a:cubicBezTo>
                <a:close/>
                <a:moveTo>
                  <a:pt x="1118" y="342"/>
                </a:moveTo>
                <a:cubicBezTo>
                  <a:pt x="1118" y="342"/>
                  <a:pt x="1117" y="342"/>
                  <a:pt x="1117" y="342"/>
                </a:cubicBezTo>
                <a:cubicBezTo>
                  <a:pt x="1114" y="345"/>
                  <a:pt x="1114" y="345"/>
                  <a:pt x="1114" y="345"/>
                </a:cubicBezTo>
                <a:cubicBezTo>
                  <a:pt x="1113" y="346"/>
                  <a:pt x="1113" y="348"/>
                  <a:pt x="1114" y="350"/>
                </a:cubicBezTo>
                <a:cubicBezTo>
                  <a:pt x="1115" y="350"/>
                  <a:pt x="1116" y="350"/>
                  <a:pt x="1117" y="350"/>
                </a:cubicBezTo>
                <a:cubicBezTo>
                  <a:pt x="1117" y="350"/>
                  <a:pt x="1118" y="350"/>
                  <a:pt x="1119" y="350"/>
                </a:cubicBezTo>
                <a:cubicBezTo>
                  <a:pt x="1122" y="347"/>
                  <a:pt x="1122" y="347"/>
                  <a:pt x="1122" y="347"/>
                </a:cubicBezTo>
                <a:cubicBezTo>
                  <a:pt x="1122" y="346"/>
                  <a:pt x="1122" y="346"/>
                  <a:pt x="1122" y="346"/>
                </a:cubicBezTo>
                <a:cubicBezTo>
                  <a:pt x="1122" y="346"/>
                  <a:pt x="1123" y="346"/>
                  <a:pt x="1123" y="345"/>
                </a:cubicBezTo>
                <a:cubicBezTo>
                  <a:pt x="1407" y="61"/>
                  <a:pt x="1407" y="61"/>
                  <a:pt x="1407" y="61"/>
                </a:cubicBezTo>
                <a:cubicBezTo>
                  <a:pt x="1408" y="60"/>
                  <a:pt x="1408" y="58"/>
                  <a:pt x="1407" y="57"/>
                </a:cubicBezTo>
                <a:cubicBezTo>
                  <a:pt x="1406" y="55"/>
                  <a:pt x="1404" y="55"/>
                  <a:pt x="1403" y="57"/>
                </a:cubicBezTo>
                <a:cubicBezTo>
                  <a:pt x="1118" y="341"/>
                  <a:pt x="1118" y="341"/>
                  <a:pt x="1118" y="341"/>
                </a:cubicBezTo>
                <a:cubicBezTo>
                  <a:pt x="1118" y="341"/>
                  <a:pt x="1118" y="342"/>
                  <a:pt x="1118" y="342"/>
                </a:cubicBezTo>
                <a:close/>
                <a:moveTo>
                  <a:pt x="875" y="592"/>
                </a:moveTo>
                <a:cubicBezTo>
                  <a:pt x="876" y="592"/>
                  <a:pt x="877" y="591"/>
                  <a:pt x="877" y="591"/>
                </a:cubicBezTo>
                <a:cubicBezTo>
                  <a:pt x="1040" y="428"/>
                  <a:pt x="1040" y="428"/>
                  <a:pt x="1040" y="428"/>
                </a:cubicBezTo>
                <a:cubicBezTo>
                  <a:pt x="1041" y="427"/>
                  <a:pt x="1041" y="425"/>
                  <a:pt x="1040" y="424"/>
                </a:cubicBezTo>
                <a:cubicBezTo>
                  <a:pt x="1039" y="423"/>
                  <a:pt x="1037" y="423"/>
                  <a:pt x="1035" y="424"/>
                </a:cubicBezTo>
                <a:cubicBezTo>
                  <a:pt x="873" y="586"/>
                  <a:pt x="873" y="586"/>
                  <a:pt x="873" y="586"/>
                </a:cubicBezTo>
                <a:cubicBezTo>
                  <a:pt x="872" y="588"/>
                  <a:pt x="872" y="590"/>
                  <a:pt x="873" y="591"/>
                </a:cubicBezTo>
                <a:cubicBezTo>
                  <a:pt x="874" y="591"/>
                  <a:pt x="875" y="592"/>
                  <a:pt x="875" y="592"/>
                </a:cubicBezTo>
                <a:close/>
                <a:moveTo>
                  <a:pt x="1124" y="352"/>
                </a:moveTo>
                <a:cubicBezTo>
                  <a:pt x="1123" y="352"/>
                  <a:pt x="1121" y="352"/>
                  <a:pt x="1121" y="353"/>
                </a:cubicBezTo>
                <a:cubicBezTo>
                  <a:pt x="1048" y="425"/>
                  <a:pt x="1048" y="425"/>
                  <a:pt x="1048" y="425"/>
                </a:cubicBezTo>
                <a:cubicBezTo>
                  <a:pt x="1047" y="426"/>
                  <a:pt x="1047" y="428"/>
                  <a:pt x="1048" y="429"/>
                </a:cubicBezTo>
                <a:cubicBezTo>
                  <a:pt x="1049" y="430"/>
                  <a:pt x="1050" y="430"/>
                  <a:pt x="1051" y="430"/>
                </a:cubicBezTo>
                <a:cubicBezTo>
                  <a:pt x="1051" y="430"/>
                  <a:pt x="1052" y="430"/>
                  <a:pt x="1053" y="429"/>
                </a:cubicBezTo>
                <a:cubicBezTo>
                  <a:pt x="1125" y="357"/>
                  <a:pt x="1125" y="357"/>
                  <a:pt x="1125" y="357"/>
                </a:cubicBezTo>
                <a:cubicBezTo>
                  <a:pt x="1126" y="356"/>
                  <a:pt x="1126" y="355"/>
                  <a:pt x="1126" y="354"/>
                </a:cubicBezTo>
                <a:cubicBezTo>
                  <a:pt x="1126" y="354"/>
                  <a:pt x="1126" y="354"/>
                  <a:pt x="1127" y="354"/>
                </a:cubicBezTo>
                <a:cubicBezTo>
                  <a:pt x="1127" y="354"/>
                  <a:pt x="1128" y="354"/>
                  <a:pt x="1129" y="353"/>
                </a:cubicBezTo>
                <a:cubicBezTo>
                  <a:pt x="1421" y="62"/>
                  <a:pt x="1421" y="62"/>
                  <a:pt x="1421" y="62"/>
                </a:cubicBezTo>
                <a:cubicBezTo>
                  <a:pt x="1422" y="60"/>
                  <a:pt x="1422" y="58"/>
                  <a:pt x="1421" y="57"/>
                </a:cubicBezTo>
                <a:cubicBezTo>
                  <a:pt x="1419" y="56"/>
                  <a:pt x="1417" y="56"/>
                  <a:pt x="1416" y="57"/>
                </a:cubicBezTo>
                <a:cubicBezTo>
                  <a:pt x="1124" y="349"/>
                  <a:pt x="1124" y="349"/>
                  <a:pt x="1124" y="349"/>
                </a:cubicBezTo>
                <a:cubicBezTo>
                  <a:pt x="1124" y="350"/>
                  <a:pt x="1123" y="351"/>
                  <a:pt x="1124" y="352"/>
                </a:cubicBezTo>
                <a:close/>
                <a:moveTo>
                  <a:pt x="879" y="602"/>
                </a:moveTo>
                <a:cubicBezTo>
                  <a:pt x="880" y="602"/>
                  <a:pt x="881" y="602"/>
                  <a:pt x="881" y="601"/>
                </a:cubicBezTo>
                <a:cubicBezTo>
                  <a:pt x="1048" y="434"/>
                  <a:pt x="1048" y="434"/>
                  <a:pt x="1048" y="434"/>
                </a:cubicBezTo>
                <a:cubicBezTo>
                  <a:pt x="1049" y="433"/>
                  <a:pt x="1049" y="431"/>
                  <a:pt x="1048" y="430"/>
                </a:cubicBezTo>
                <a:cubicBezTo>
                  <a:pt x="1047" y="429"/>
                  <a:pt x="1045" y="429"/>
                  <a:pt x="1044" y="430"/>
                </a:cubicBezTo>
                <a:cubicBezTo>
                  <a:pt x="877" y="597"/>
                  <a:pt x="877" y="597"/>
                  <a:pt x="877" y="597"/>
                </a:cubicBezTo>
                <a:cubicBezTo>
                  <a:pt x="876" y="598"/>
                  <a:pt x="876" y="600"/>
                  <a:pt x="877" y="601"/>
                </a:cubicBezTo>
                <a:cubicBezTo>
                  <a:pt x="878" y="602"/>
                  <a:pt x="878" y="602"/>
                  <a:pt x="879" y="602"/>
                </a:cubicBezTo>
                <a:close/>
                <a:moveTo>
                  <a:pt x="869" y="626"/>
                </a:moveTo>
                <a:cubicBezTo>
                  <a:pt x="870" y="626"/>
                  <a:pt x="871" y="626"/>
                  <a:pt x="871" y="625"/>
                </a:cubicBezTo>
                <a:cubicBezTo>
                  <a:pt x="1054" y="442"/>
                  <a:pt x="1054" y="442"/>
                  <a:pt x="1054" y="442"/>
                </a:cubicBezTo>
                <a:cubicBezTo>
                  <a:pt x="1054" y="442"/>
                  <a:pt x="1054" y="442"/>
                  <a:pt x="1054" y="441"/>
                </a:cubicBezTo>
                <a:cubicBezTo>
                  <a:pt x="1055" y="441"/>
                  <a:pt x="1055" y="441"/>
                  <a:pt x="1055" y="441"/>
                </a:cubicBezTo>
                <a:cubicBezTo>
                  <a:pt x="1130" y="367"/>
                  <a:pt x="1130" y="367"/>
                  <a:pt x="1130" y="367"/>
                </a:cubicBezTo>
                <a:cubicBezTo>
                  <a:pt x="1131" y="365"/>
                  <a:pt x="1131" y="364"/>
                  <a:pt x="1130" y="362"/>
                </a:cubicBezTo>
                <a:cubicBezTo>
                  <a:pt x="1128" y="361"/>
                  <a:pt x="1126" y="361"/>
                  <a:pt x="1125" y="362"/>
                </a:cubicBezTo>
                <a:cubicBezTo>
                  <a:pt x="1051" y="437"/>
                  <a:pt x="1051" y="437"/>
                  <a:pt x="1051" y="437"/>
                </a:cubicBezTo>
                <a:cubicBezTo>
                  <a:pt x="1051" y="437"/>
                  <a:pt x="1051" y="437"/>
                  <a:pt x="1050" y="437"/>
                </a:cubicBezTo>
                <a:cubicBezTo>
                  <a:pt x="1050" y="438"/>
                  <a:pt x="1050" y="438"/>
                  <a:pt x="1050" y="438"/>
                </a:cubicBezTo>
                <a:cubicBezTo>
                  <a:pt x="867" y="621"/>
                  <a:pt x="867" y="621"/>
                  <a:pt x="867" y="621"/>
                </a:cubicBezTo>
                <a:cubicBezTo>
                  <a:pt x="866" y="622"/>
                  <a:pt x="866" y="624"/>
                  <a:pt x="867" y="625"/>
                </a:cubicBezTo>
                <a:cubicBezTo>
                  <a:pt x="868" y="626"/>
                  <a:pt x="868" y="626"/>
                  <a:pt x="869" y="626"/>
                </a:cubicBezTo>
                <a:close/>
                <a:moveTo>
                  <a:pt x="1134" y="357"/>
                </a:moveTo>
                <a:cubicBezTo>
                  <a:pt x="1135" y="358"/>
                  <a:pt x="1136" y="358"/>
                  <a:pt x="1137" y="358"/>
                </a:cubicBezTo>
                <a:cubicBezTo>
                  <a:pt x="1137" y="358"/>
                  <a:pt x="1138" y="358"/>
                  <a:pt x="1139" y="357"/>
                </a:cubicBezTo>
                <a:cubicBezTo>
                  <a:pt x="1430" y="66"/>
                  <a:pt x="1430" y="66"/>
                  <a:pt x="1430" y="66"/>
                </a:cubicBezTo>
                <a:cubicBezTo>
                  <a:pt x="1432" y="65"/>
                  <a:pt x="1432" y="63"/>
                  <a:pt x="1430" y="61"/>
                </a:cubicBezTo>
                <a:cubicBezTo>
                  <a:pt x="1429" y="60"/>
                  <a:pt x="1427" y="60"/>
                  <a:pt x="1426" y="61"/>
                </a:cubicBezTo>
                <a:cubicBezTo>
                  <a:pt x="1134" y="353"/>
                  <a:pt x="1134" y="353"/>
                  <a:pt x="1134" y="353"/>
                </a:cubicBezTo>
                <a:cubicBezTo>
                  <a:pt x="1133" y="354"/>
                  <a:pt x="1133" y="356"/>
                  <a:pt x="1134" y="357"/>
                </a:cubicBezTo>
                <a:close/>
                <a:moveTo>
                  <a:pt x="1441" y="64"/>
                </a:moveTo>
                <a:cubicBezTo>
                  <a:pt x="1440" y="63"/>
                  <a:pt x="1438" y="63"/>
                  <a:pt x="1437" y="64"/>
                </a:cubicBezTo>
                <a:cubicBezTo>
                  <a:pt x="1146" y="355"/>
                  <a:pt x="1146" y="355"/>
                  <a:pt x="1146" y="355"/>
                </a:cubicBezTo>
                <a:cubicBezTo>
                  <a:pt x="1145" y="356"/>
                  <a:pt x="1145" y="358"/>
                  <a:pt x="1146" y="359"/>
                </a:cubicBezTo>
                <a:cubicBezTo>
                  <a:pt x="1147" y="360"/>
                  <a:pt x="1148" y="360"/>
                  <a:pt x="1149" y="360"/>
                </a:cubicBezTo>
                <a:cubicBezTo>
                  <a:pt x="1149" y="360"/>
                  <a:pt x="1150" y="360"/>
                  <a:pt x="1151" y="359"/>
                </a:cubicBezTo>
                <a:cubicBezTo>
                  <a:pt x="1441" y="69"/>
                  <a:pt x="1441" y="69"/>
                  <a:pt x="1441" y="69"/>
                </a:cubicBezTo>
                <a:cubicBezTo>
                  <a:pt x="1443" y="68"/>
                  <a:pt x="1443" y="66"/>
                  <a:pt x="1441" y="64"/>
                </a:cubicBezTo>
                <a:close/>
                <a:moveTo>
                  <a:pt x="929" y="581"/>
                </a:moveTo>
                <a:cubicBezTo>
                  <a:pt x="929" y="581"/>
                  <a:pt x="929" y="581"/>
                  <a:pt x="929" y="581"/>
                </a:cubicBezTo>
                <a:cubicBezTo>
                  <a:pt x="1057" y="453"/>
                  <a:pt x="1057" y="453"/>
                  <a:pt x="1057" y="453"/>
                </a:cubicBezTo>
                <a:cubicBezTo>
                  <a:pt x="1058" y="452"/>
                  <a:pt x="1058" y="450"/>
                  <a:pt x="1057" y="449"/>
                </a:cubicBezTo>
                <a:cubicBezTo>
                  <a:pt x="1056" y="448"/>
                  <a:pt x="1054" y="448"/>
                  <a:pt x="1052" y="449"/>
                </a:cubicBezTo>
                <a:cubicBezTo>
                  <a:pt x="924" y="577"/>
                  <a:pt x="924" y="577"/>
                  <a:pt x="924" y="577"/>
                </a:cubicBezTo>
                <a:cubicBezTo>
                  <a:pt x="924" y="577"/>
                  <a:pt x="924" y="577"/>
                  <a:pt x="924" y="577"/>
                </a:cubicBezTo>
                <a:cubicBezTo>
                  <a:pt x="864" y="638"/>
                  <a:pt x="864" y="638"/>
                  <a:pt x="864" y="638"/>
                </a:cubicBezTo>
                <a:cubicBezTo>
                  <a:pt x="863" y="639"/>
                  <a:pt x="863" y="641"/>
                  <a:pt x="864" y="642"/>
                </a:cubicBezTo>
                <a:cubicBezTo>
                  <a:pt x="864" y="643"/>
                  <a:pt x="865" y="643"/>
                  <a:pt x="866" y="643"/>
                </a:cubicBezTo>
                <a:cubicBezTo>
                  <a:pt x="867" y="643"/>
                  <a:pt x="868" y="643"/>
                  <a:pt x="868" y="642"/>
                </a:cubicBezTo>
                <a:lnTo>
                  <a:pt x="929" y="581"/>
                </a:lnTo>
                <a:close/>
                <a:moveTo>
                  <a:pt x="1071" y="438"/>
                </a:moveTo>
                <a:cubicBezTo>
                  <a:pt x="1072" y="438"/>
                  <a:pt x="1073" y="437"/>
                  <a:pt x="1073" y="437"/>
                </a:cubicBezTo>
                <a:cubicBezTo>
                  <a:pt x="1140" y="370"/>
                  <a:pt x="1140" y="370"/>
                  <a:pt x="1140" y="370"/>
                </a:cubicBezTo>
                <a:cubicBezTo>
                  <a:pt x="1141" y="369"/>
                  <a:pt x="1141" y="367"/>
                  <a:pt x="1140" y="366"/>
                </a:cubicBezTo>
                <a:cubicBezTo>
                  <a:pt x="1139" y="365"/>
                  <a:pt x="1137" y="365"/>
                  <a:pt x="1135" y="366"/>
                </a:cubicBezTo>
                <a:cubicBezTo>
                  <a:pt x="1069" y="432"/>
                  <a:pt x="1069" y="432"/>
                  <a:pt x="1069" y="432"/>
                </a:cubicBezTo>
                <a:cubicBezTo>
                  <a:pt x="1068" y="434"/>
                  <a:pt x="1068" y="436"/>
                  <a:pt x="1069" y="437"/>
                </a:cubicBezTo>
                <a:cubicBezTo>
                  <a:pt x="1070" y="437"/>
                  <a:pt x="1070" y="438"/>
                  <a:pt x="1071" y="438"/>
                </a:cubicBezTo>
                <a:close/>
                <a:moveTo>
                  <a:pt x="1070" y="455"/>
                </a:moveTo>
                <a:cubicBezTo>
                  <a:pt x="1071" y="453"/>
                  <a:pt x="1071" y="451"/>
                  <a:pt x="1070" y="450"/>
                </a:cubicBezTo>
                <a:cubicBezTo>
                  <a:pt x="1068" y="449"/>
                  <a:pt x="1066" y="449"/>
                  <a:pt x="1065" y="450"/>
                </a:cubicBezTo>
                <a:cubicBezTo>
                  <a:pt x="868" y="647"/>
                  <a:pt x="868" y="647"/>
                  <a:pt x="868" y="647"/>
                </a:cubicBezTo>
                <a:cubicBezTo>
                  <a:pt x="867" y="649"/>
                  <a:pt x="867" y="651"/>
                  <a:pt x="868" y="652"/>
                </a:cubicBezTo>
                <a:cubicBezTo>
                  <a:pt x="869" y="652"/>
                  <a:pt x="870" y="653"/>
                  <a:pt x="870" y="653"/>
                </a:cubicBezTo>
                <a:cubicBezTo>
                  <a:pt x="871" y="653"/>
                  <a:pt x="872" y="652"/>
                  <a:pt x="872" y="652"/>
                </a:cubicBezTo>
                <a:lnTo>
                  <a:pt x="1070" y="455"/>
                </a:lnTo>
                <a:close/>
                <a:moveTo>
                  <a:pt x="1233" y="292"/>
                </a:moveTo>
                <a:cubicBezTo>
                  <a:pt x="1233" y="292"/>
                  <a:pt x="1233" y="292"/>
                  <a:pt x="1233" y="292"/>
                </a:cubicBezTo>
                <a:cubicBezTo>
                  <a:pt x="1457" y="68"/>
                  <a:pt x="1457" y="68"/>
                  <a:pt x="1457" y="68"/>
                </a:cubicBezTo>
                <a:cubicBezTo>
                  <a:pt x="1458" y="66"/>
                  <a:pt x="1458" y="64"/>
                  <a:pt x="1457" y="63"/>
                </a:cubicBezTo>
                <a:cubicBezTo>
                  <a:pt x="1455" y="62"/>
                  <a:pt x="1453" y="62"/>
                  <a:pt x="1452" y="63"/>
                </a:cubicBezTo>
                <a:cubicBezTo>
                  <a:pt x="1228" y="287"/>
                  <a:pt x="1228" y="287"/>
                  <a:pt x="1228" y="287"/>
                </a:cubicBezTo>
                <a:cubicBezTo>
                  <a:pt x="1228" y="287"/>
                  <a:pt x="1228" y="287"/>
                  <a:pt x="1228" y="287"/>
                </a:cubicBezTo>
                <a:cubicBezTo>
                  <a:pt x="1228" y="287"/>
                  <a:pt x="1228" y="287"/>
                  <a:pt x="1228" y="287"/>
                </a:cubicBezTo>
                <a:cubicBezTo>
                  <a:pt x="1161" y="354"/>
                  <a:pt x="1161" y="354"/>
                  <a:pt x="1161" y="354"/>
                </a:cubicBezTo>
                <a:cubicBezTo>
                  <a:pt x="1160" y="356"/>
                  <a:pt x="1160" y="358"/>
                  <a:pt x="1161" y="359"/>
                </a:cubicBezTo>
                <a:cubicBezTo>
                  <a:pt x="1162" y="359"/>
                  <a:pt x="1162" y="360"/>
                  <a:pt x="1163" y="360"/>
                </a:cubicBezTo>
                <a:cubicBezTo>
                  <a:pt x="1164" y="360"/>
                  <a:pt x="1165" y="359"/>
                  <a:pt x="1165" y="359"/>
                </a:cubicBezTo>
                <a:cubicBezTo>
                  <a:pt x="1233" y="292"/>
                  <a:pt x="1233" y="292"/>
                  <a:pt x="1233" y="292"/>
                </a:cubicBezTo>
                <a:cubicBezTo>
                  <a:pt x="1233" y="292"/>
                  <a:pt x="1233" y="292"/>
                  <a:pt x="1233" y="292"/>
                </a:cubicBezTo>
                <a:close/>
                <a:moveTo>
                  <a:pt x="1142" y="373"/>
                </a:moveTo>
                <a:cubicBezTo>
                  <a:pt x="1106" y="410"/>
                  <a:pt x="1106" y="410"/>
                  <a:pt x="1106" y="410"/>
                </a:cubicBezTo>
                <a:cubicBezTo>
                  <a:pt x="1104" y="413"/>
                  <a:pt x="1104" y="413"/>
                  <a:pt x="1104" y="413"/>
                </a:cubicBezTo>
                <a:cubicBezTo>
                  <a:pt x="1104" y="413"/>
                  <a:pt x="1104" y="413"/>
                  <a:pt x="1104" y="413"/>
                </a:cubicBezTo>
                <a:cubicBezTo>
                  <a:pt x="1094" y="422"/>
                  <a:pt x="1094" y="422"/>
                  <a:pt x="1094" y="422"/>
                </a:cubicBezTo>
                <a:cubicBezTo>
                  <a:pt x="1093" y="424"/>
                  <a:pt x="1092" y="425"/>
                  <a:pt x="1093" y="427"/>
                </a:cubicBezTo>
                <a:cubicBezTo>
                  <a:pt x="1094" y="427"/>
                  <a:pt x="1095" y="428"/>
                  <a:pt x="1095" y="428"/>
                </a:cubicBezTo>
                <a:cubicBezTo>
                  <a:pt x="1096" y="428"/>
                  <a:pt x="1097" y="427"/>
                  <a:pt x="1098" y="427"/>
                </a:cubicBezTo>
                <a:cubicBezTo>
                  <a:pt x="1107" y="417"/>
                  <a:pt x="1107" y="417"/>
                  <a:pt x="1107" y="417"/>
                </a:cubicBezTo>
                <a:cubicBezTo>
                  <a:pt x="1107" y="417"/>
                  <a:pt x="1107" y="417"/>
                  <a:pt x="1107" y="417"/>
                </a:cubicBezTo>
                <a:cubicBezTo>
                  <a:pt x="1110" y="415"/>
                  <a:pt x="1110" y="415"/>
                  <a:pt x="1110" y="415"/>
                </a:cubicBezTo>
                <a:cubicBezTo>
                  <a:pt x="1110" y="415"/>
                  <a:pt x="1110" y="415"/>
                  <a:pt x="1110" y="415"/>
                </a:cubicBezTo>
                <a:cubicBezTo>
                  <a:pt x="1147" y="378"/>
                  <a:pt x="1147" y="378"/>
                  <a:pt x="1147" y="378"/>
                </a:cubicBezTo>
                <a:cubicBezTo>
                  <a:pt x="1148" y="377"/>
                  <a:pt x="1148" y="375"/>
                  <a:pt x="1146" y="373"/>
                </a:cubicBezTo>
                <a:cubicBezTo>
                  <a:pt x="1145" y="372"/>
                  <a:pt x="1143" y="372"/>
                  <a:pt x="1142" y="373"/>
                </a:cubicBezTo>
                <a:close/>
                <a:moveTo>
                  <a:pt x="1087" y="451"/>
                </a:moveTo>
                <a:cubicBezTo>
                  <a:pt x="1088" y="450"/>
                  <a:pt x="1088" y="448"/>
                  <a:pt x="1087" y="447"/>
                </a:cubicBezTo>
                <a:cubicBezTo>
                  <a:pt x="1086" y="446"/>
                  <a:pt x="1084" y="446"/>
                  <a:pt x="1083" y="447"/>
                </a:cubicBezTo>
                <a:cubicBezTo>
                  <a:pt x="873" y="657"/>
                  <a:pt x="873" y="657"/>
                  <a:pt x="873" y="657"/>
                </a:cubicBezTo>
                <a:cubicBezTo>
                  <a:pt x="871" y="658"/>
                  <a:pt x="871" y="660"/>
                  <a:pt x="873" y="661"/>
                </a:cubicBezTo>
                <a:cubicBezTo>
                  <a:pt x="873" y="662"/>
                  <a:pt x="874" y="662"/>
                  <a:pt x="875" y="662"/>
                </a:cubicBezTo>
                <a:cubicBezTo>
                  <a:pt x="876" y="662"/>
                  <a:pt x="876" y="662"/>
                  <a:pt x="877" y="661"/>
                </a:cubicBezTo>
                <a:lnTo>
                  <a:pt x="1087" y="451"/>
                </a:lnTo>
                <a:close/>
                <a:moveTo>
                  <a:pt x="1469" y="65"/>
                </a:moveTo>
                <a:cubicBezTo>
                  <a:pt x="1468" y="63"/>
                  <a:pt x="1466" y="63"/>
                  <a:pt x="1465" y="65"/>
                </a:cubicBezTo>
                <a:cubicBezTo>
                  <a:pt x="1177" y="353"/>
                  <a:pt x="1177" y="353"/>
                  <a:pt x="1177" y="353"/>
                </a:cubicBezTo>
                <a:cubicBezTo>
                  <a:pt x="1176" y="354"/>
                  <a:pt x="1176" y="356"/>
                  <a:pt x="1177" y="357"/>
                </a:cubicBezTo>
                <a:cubicBezTo>
                  <a:pt x="1178" y="358"/>
                  <a:pt x="1178" y="358"/>
                  <a:pt x="1179" y="358"/>
                </a:cubicBezTo>
                <a:cubicBezTo>
                  <a:pt x="1180" y="358"/>
                  <a:pt x="1181" y="358"/>
                  <a:pt x="1181" y="357"/>
                </a:cubicBezTo>
                <a:cubicBezTo>
                  <a:pt x="1469" y="69"/>
                  <a:pt x="1469" y="69"/>
                  <a:pt x="1469" y="69"/>
                </a:cubicBezTo>
                <a:cubicBezTo>
                  <a:pt x="1470" y="68"/>
                  <a:pt x="1470" y="66"/>
                  <a:pt x="1469" y="65"/>
                </a:cubicBezTo>
                <a:close/>
                <a:moveTo>
                  <a:pt x="1480" y="68"/>
                </a:moveTo>
                <a:cubicBezTo>
                  <a:pt x="1479" y="67"/>
                  <a:pt x="1477" y="67"/>
                  <a:pt x="1475" y="68"/>
                </a:cubicBezTo>
                <a:cubicBezTo>
                  <a:pt x="1184" y="360"/>
                  <a:pt x="1184" y="360"/>
                  <a:pt x="1184" y="360"/>
                </a:cubicBezTo>
                <a:cubicBezTo>
                  <a:pt x="1183" y="361"/>
                  <a:pt x="1183" y="363"/>
                  <a:pt x="1184" y="364"/>
                </a:cubicBezTo>
                <a:cubicBezTo>
                  <a:pt x="1184" y="365"/>
                  <a:pt x="1185" y="365"/>
                  <a:pt x="1186" y="365"/>
                </a:cubicBezTo>
                <a:cubicBezTo>
                  <a:pt x="1187" y="365"/>
                  <a:pt x="1188" y="365"/>
                  <a:pt x="1188" y="364"/>
                </a:cubicBezTo>
                <a:cubicBezTo>
                  <a:pt x="1480" y="72"/>
                  <a:pt x="1480" y="72"/>
                  <a:pt x="1480" y="72"/>
                </a:cubicBezTo>
                <a:cubicBezTo>
                  <a:pt x="1481" y="71"/>
                  <a:pt x="1481" y="69"/>
                  <a:pt x="1480" y="68"/>
                </a:cubicBezTo>
                <a:close/>
                <a:moveTo>
                  <a:pt x="1096" y="448"/>
                </a:moveTo>
                <a:cubicBezTo>
                  <a:pt x="876" y="667"/>
                  <a:pt x="876" y="667"/>
                  <a:pt x="876" y="667"/>
                </a:cubicBezTo>
                <a:cubicBezTo>
                  <a:pt x="875" y="668"/>
                  <a:pt x="875" y="670"/>
                  <a:pt x="876" y="671"/>
                </a:cubicBezTo>
                <a:cubicBezTo>
                  <a:pt x="877" y="672"/>
                  <a:pt x="878" y="672"/>
                  <a:pt x="879" y="672"/>
                </a:cubicBezTo>
                <a:cubicBezTo>
                  <a:pt x="879" y="672"/>
                  <a:pt x="880" y="672"/>
                  <a:pt x="881" y="671"/>
                </a:cubicBezTo>
                <a:cubicBezTo>
                  <a:pt x="1100" y="452"/>
                  <a:pt x="1100" y="452"/>
                  <a:pt x="1100" y="452"/>
                </a:cubicBezTo>
                <a:cubicBezTo>
                  <a:pt x="1101" y="451"/>
                  <a:pt x="1101" y="449"/>
                  <a:pt x="1100" y="448"/>
                </a:cubicBezTo>
                <a:cubicBezTo>
                  <a:pt x="1099" y="446"/>
                  <a:pt x="1097" y="446"/>
                  <a:pt x="1096" y="448"/>
                </a:cubicBezTo>
                <a:close/>
                <a:moveTo>
                  <a:pt x="1490" y="76"/>
                </a:moveTo>
                <a:cubicBezTo>
                  <a:pt x="1491" y="75"/>
                  <a:pt x="1491" y="73"/>
                  <a:pt x="1490" y="72"/>
                </a:cubicBezTo>
                <a:cubicBezTo>
                  <a:pt x="1489" y="71"/>
                  <a:pt x="1487" y="71"/>
                  <a:pt x="1486" y="72"/>
                </a:cubicBezTo>
                <a:cubicBezTo>
                  <a:pt x="1191" y="367"/>
                  <a:pt x="1191" y="367"/>
                  <a:pt x="1191" y="367"/>
                </a:cubicBezTo>
                <a:cubicBezTo>
                  <a:pt x="1190" y="368"/>
                  <a:pt x="1190" y="370"/>
                  <a:pt x="1191" y="371"/>
                </a:cubicBezTo>
                <a:cubicBezTo>
                  <a:pt x="1191" y="372"/>
                  <a:pt x="1192" y="372"/>
                  <a:pt x="1193" y="372"/>
                </a:cubicBezTo>
                <a:cubicBezTo>
                  <a:pt x="1194" y="372"/>
                  <a:pt x="1195" y="372"/>
                  <a:pt x="1195" y="371"/>
                </a:cubicBezTo>
                <a:lnTo>
                  <a:pt x="1490" y="76"/>
                </a:lnTo>
                <a:close/>
                <a:moveTo>
                  <a:pt x="1090" y="467"/>
                </a:moveTo>
                <a:cubicBezTo>
                  <a:pt x="879" y="678"/>
                  <a:pt x="879" y="678"/>
                  <a:pt x="879" y="678"/>
                </a:cubicBezTo>
                <a:cubicBezTo>
                  <a:pt x="878" y="679"/>
                  <a:pt x="878" y="681"/>
                  <a:pt x="879" y="683"/>
                </a:cubicBezTo>
                <a:cubicBezTo>
                  <a:pt x="880" y="683"/>
                  <a:pt x="881" y="683"/>
                  <a:pt x="881" y="683"/>
                </a:cubicBezTo>
                <a:cubicBezTo>
                  <a:pt x="882" y="683"/>
                  <a:pt x="883" y="683"/>
                  <a:pt x="884" y="683"/>
                </a:cubicBezTo>
                <a:cubicBezTo>
                  <a:pt x="1094" y="472"/>
                  <a:pt x="1094" y="472"/>
                  <a:pt x="1094" y="472"/>
                </a:cubicBezTo>
                <a:cubicBezTo>
                  <a:pt x="1096" y="470"/>
                  <a:pt x="1096" y="469"/>
                  <a:pt x="1094" y="467"/>
                </a:cubicBezTo>
                <a:cubicBezTo>
                  <a:pt x="1093" y="466"/>
                  <a:pt x="1091" y="466"/>
                  <a:pt x="1090" y="467"/>
                </a:cubicBezTo>
                <a:close/>
                <a:moveTo>
                  <a:pt x="1504" y="76"/>
                </a:moveTo>
                <a:cubicBezTo>
                  <a:pt x="1506" y="75"/>
                  <a:pt x="1506" y="73"/>
                  <a:pt x="1504" y="71"/>
                </a:cubicBezTo>
                <a:cubicBezTo>
                  <a:pt x="1503" y="70"/>
                  <a:pt x="1501" y="70"/>
                  <a:pt x="1500" y="71"/>
                </a:cubicBezTo>
                <a:cubicBezTo>
                  <a:pt x="1201" y="370"/>
                  <a:pt x="1201" y="370"/>
                  <a:pt x="1201" y="370"/>
                </a:cubicBezTo>
                <a:cubicBezTo>
                  <a:pt x="1201" y="370"/>
                  <a:pt x="1201" y="370"/>
                  <a:pt x="1201" y="370"/>
                </a:cubicBezTo>
                <a:cubicBezTo>
                  <a:pt x="1196" y="376"/>
                  <a:pt x="1196" y="376"/>
                  <a:pt x="1196" y="376"/>
                </a:cubicBezTo>
                <a:cubicBezTo>
                  <a:pt x="1195" y="377"/>
                  <a:pt x="1195" y="379"/>
                  <a:pt x="1196" y="380"/>
                </a:cubicBezTo>
                <a:cubicBezTo>
                  <a:pt x="1196" y="381"/>
                  <a:pt x="1197" y="381"/>
                  <a:pt x="1198" y="381"/>
                </a:cubicBezTo>
                <a:cubicBezTo>
                  <a:pt x="1199" y="381"/>
                  <a:pt x="1200" y="381"/>
                  <a:pt x="1200" y="380"/>
                </a:cubicBezTo>
                <a:cubicBezTo>
                  <a:pt x="1212" y="368"/>
                  <a:pt x="1212" y="368"/>
                  <a:pt x="1212" y="368"/>
                </a:cubicBezTo>
                <a:lnTo>
                  <a:pt x="1504" y="76"/>
                </a:lnTo>
                <a:close/>
                <a:moveTo>
                  <a:pt x="885" y="695"/>
                </a:moveTo>
                <a:cubicBezTo>
                  <a:pt x="1055" y="525"/>
                  <a:pt x="1055" y="525"/>
                  <a:pt x="1055" y="525"/>
                </a:cubicBezTo>
                <a:cubicBezTo>
                  <a:pt x="1055" y="525"/>
                  <a:pt x="1055" y="525"/>
                  <a:pt x="1055" y="525"/>
                </a:cubicBezTo>
                <a:cubicBezTo>
                  <a:pt x="1055" y="525"/>
                  <a:pt x="1055" y="525"/>
                  <a:pt x="1055" y="525"/>
                </a:cubicBezTo>
                <a:cubicBezTo>
                  <a:pt x="1055" y="525"/>
                  <a:pt x="1056" y="525"/>
                  <a:pt x="1056" y="524"/>
                </a:cubicBezTo>
                <a:cubicBezTo>
                  <a:pt x="1056" y="524"/>
                  <a:pt x="1056" y="524"/>
                  <a:pt x="1056" y="524"/>
                </a:cubicBezTo>
                <a:cubicBezTo>
                  <a:pt x="1056" y="524"/>
                  <a:pt x="1056" y="524"/>
                  <a:pt x="1056" y="524"/>
                </a:cubicBezTo>
                <a:cubicBezTo>
                  <a:pt x="1057" y="523"/>
                  <a:pt x="1058" y="523"/>
                  <a:pt x="1058" y="522"/>
                </a:cubicBezTo>
                <a:cubicBezTo>
                  <a:pt x="1058" y="522"/>
                  <a:pt x="1059" y="522"/>
                  <a:pt x="1059" y="521"/>
                </a:cubicBezTo>
                <a:cubicBezTo>
                  <a:pt x="1059" y="521"/>
                  <a:pt x="1059" y="521"/>
                  <a:pt x="1059" y="521"/>
                </a:cubicBezTo>
                <a:cubicBezTo>
                  <a:pt x="1059" y="521"/>
                  <a:pt x="1059" y="521"/>
                  <a:pt x="1059" y="520"/>
                </a:cubicBezTo>
                <a:cubicBezTo>
                  <a:pt x="1059" y="520"/>
                  <a:pt x="1059" y="520"/>
                  <a:pt x="1059" y="520"/>
                </a:cubicBezTo>
                <a:cubicBezTo>
                  <a:pt x="1059" y="520"/>
                  <a:pt x="1059" y="519"/>
                  <a:pt x="1059" y="519"/>
                </a:cubicBezTo>
                <a:cubicBezTo>
                  <a:pt x="1059" y="519"/>
                  <a:pt x="1059" y="519"/>
                  <a:pt x="1059" y="519"/>
                </a:cubicBezTo>
                <a:cubicBezTo>
                  <a:pt x="1059" y="518"/>
                  <a:pt x="1059" y="518"/>
                  <a:pt x="1059" y="518"/>
                </a:cubicBezTo>
                <a:cubicBezTo>
                  <a:pt x="1060" y="518"/>
                  <a:pt x="1060" y="518"/>
                  <a:pt x="1060" y="518"/>
                </a:cubicBezTo>
                <a:cubicBezTo>
                  <a:pt x="1061" y="518"/>
                  <a:pt x="1062" y="518"/>
                  <a:pt x="1063" y="518"/>
                </a:cubicBezTo>
                <a:cubicBezTo>
                  <a:pt x="1083" y="497"/>
                  <a:pt x="1083" y="497"/>
                  <a:pt x="1083" y="497"/>
                </a:cubicBezTo>
                <a:cubicBezTo>
                  <a:pt x="1084" y="496"/>
                  <a:pt x="1084" y="494"/>
                  <a:pt x="1083" y="493"/>
                </a:cubicBezTo>
                <a:cubicBezTo>
                  <a:pt x="1082" y="492"/>
                  <a:pt x="1080" y="492"/>
                  <a:pt x="1079" y="493"/>
                </a:cubicBezTo>
                <a:cubicBezTo>
                  <a:pt x="1058" y="513"/>
                  <a:pt x="1058" y="513"/>
                  <a:pt x="1058" y="513"/>
                </a:cubicBezTo>
                <a:cubicBezTo>
                  <a:pt x="1057" y="514"/>
                  <a:pt x="1057" y="515"/>
                  <a:pt x="1058" y="516"/>
                </a:cubicBezTo>
                <a:cubicBezTo>
                  <a:pt x="1058" y="516"/>
                  <a:pt x="1057" y="516"/>
                  <a:pt x="1057" y="516"/>
                </a:cubicBezTo>
                <a:cubicBezTo>
                  <a:pt x="1057" y="516"/>
                  <a:pt x="1057" y="516"/>
                  <a:pt x="1057" y="516"/>
                </a:cubicBezTo>
                <a:cubicBezTo>
                  <a:pt x="1057" y="516"/>
                  <a:pt x="1056" y="516"/>
                  <a:pt x="1056" y="516"/>
                </a:cubicBezTo>
                <a:cubicBezTo>
                  <a:pt x="1056" y="516"/>
                  <a:pt x="1056" y="516"/>
                  <a:pt x="1056" y="516"/>
                </a:cubicBezTo>
                <a:cubicBezTo>
                  <a:pt x="1056" y="516"/>
                  <a:pt x="1055" y="516"/>
                  <a:pt x="1055" y="517"/>
                </a:cubicBezTo>
                <a:cubicBezTo>
                  <a:pt x="1055" y="517"/>
                  <a:pt x="1055" y="517"/>
                  <a:pt x="1055" y="517"/>
                </a:cubicBezTo>
                <a:cubicBezTo>
                  <a:pt x="1054" y="517"/>
                  <a:pt x="1054" y="517"/>
                  <a:pt x="1054" y="517"/>
                </a:cubicBezTo>
                <a:cubicBezTo>
                  <a:pt x="1052" y="520"/>
                  <a:pt x="1052" y="520"/>
                  <a:pt x="1052" y="520"/>
                </a:cubicBezTo>
                <a:cubicBezTo>
                  <a:pt x="1052" y="520"/>
                  <a:pt x="1052" y="520"/>
                  <a:pt x="1052" y="520"/>
                </a:cubicBezTo>
                <a:cubicBezTo>
                  <a:pt x="1051" y="520"/>
                  <a:pt x="1051" y="520"/>
                  <a:pt x="1051" y="521"/>
                </a:cubicBezTo>
                <a:cubicBezTo>
                  <a:pt x="1051" y="521"/>
                  <a:pt x="1051" y="521"/>
                  <a:pt x="1051" y="521"/>
                </a:cubicBezTo>
                <a:cubicBezTo>
                  <a:pt x="881" y="691"/>
                  <a:pt x="881" y="691"/>
                  <a:pt x="881" y="691"/>
                </a:cubicBezTo>
                <a:cubicBezTo>
                  <a:pt x="880" y="692"/>
                  <a:pt x="880" y="694"/>
                  <a:pt x="881" y="695"/>
                </a:cubicBezTo>
                <a:cubicBezTo>
                  <a:pt x="881" y="696"/>
                  <a:pt x="882" y="696"/>
                  <a:pt x="883" y="696"/>
                </a:cubicBezTo>
                <a:cubicBezTo>
                  <a:pt x="884" y="696"/>
                  <a:pt x="885" y="696"/>
                  <a:pt x="885" y="695"/>
                </a:cubicBezTo>
                <a:close/>
                <a:moveTo>
                  <a:pt x="1035" y="559"/>
                </a:moveTo>
                <a:cubicBezTo>
                  <a:pt x="1037" y="558"/>
                  <a:pt x="1037" y="556"/>
                  <a:pt x="1035" y="554"/>
                </a:cubicBezTo>
                <a:cubicBezTo>
                  <a:pt x="1034" y="553"/>
                  <a:pt x="1032" y="553"/>
                  <a:pt x="1031" y="554"/>
                </a:cubicBezTo>
                <a:cubicBezTo>
                  <a:pt x="883" y="702"/>
                  <a:pt x="883" y="702"/>
                  <a:pt x="883" y="702"/>
                </a:cubicBezTo>
                <a:cubicBezTo>
                  <a:pt x="882" y="704"/>
                  <a:pt x="882" y="706"/>
                  <a:pt x="883" y="707"/>
                </a:cubicBezTo>
                <a:cubicBezTo>
                  <a:pt x="884" y="707"/>
                  <a:pt x="884" y="708"/>
                  <a:pt x="885" y="708"/>
                </a:cubicBezTo>
                <a:cubicBezTo>
                  <a:pt x="886" y="708"/>
                  <a:pt x="887" y="707"/>
                  <a:pt x="887" y="707"/>
                </a:cubicBezTo>
                <a:lnTo>
                  <a:pt x="1035" y="559"/>
                </a:lnTo>
                <a:close/>
                <a:moveTo>
                  <a:pt x="1518" y="71"/>
                </a:moveTo>
                <a:cubicBezTo>
                  <a:pt x="1517" y="70"/>
                  <a:pt x="1515" y="70"/>
                  <a:pt x="1514" y="71"/>
                </a:cubicBezTo>
                <a:cubicBezTo>
                  <a:pt x="1203" y="382"/>
                  <a:pt x="1203" y="382"/>
                  <a:pt x="1203" y="382"/>
                </a:cubicBezTo>
                <a:cubicBezTo>
                  <a:pt x="1202" y="384"/>
                  <a:pt x="1202" y="385"/>
                  <a:pt x="1203" y="387"/>
                </a:cubicBezTo>
                <a:cubicBezTo>
                  <a:pt x="1204" y="387"/>
                  <a:pt x="1204" y="388"/>
                  <a:pt x="1205" y="388"/>
                </a:cubicBezTo>
                <a:cubicBezTo>
                  <a:pt x="1206" y="388"/>
                  <a:pt x="1207" y="387"/>
                  <a:pt x="1207" y="387"/>
                </a:cubicBezTo>
                <a:cubicBezTo>
                  <a:pt x="1518" y="76"/>
                  <a:pt x="1518" y="76"/>
                  <a:pt x="1518" y="76"/>
                </a:cubicBezTo>
                <a:cubicBezTo>
                  <a:pt x="1520" y="75"/>
                  <a:pt x="1520" y="73"/>
                  <a:pt x="1518" y="71"/>
                </a:cubicBezTo>
                <a:close/>
                <a:moveTo>
                  <a:pt x="1222" y="386"/>
                </a:moveTo>
                <a:cubicBezTo>
                  <a:pt x="1529" y="79"/>
                  <a:pt x="1529" y="79"/>
                  <a:pt x="1529" y="79"/>
                </a:cubicBezTo>
                <a:cubicBezTo>
                  <a:pt x="1533" y="75"/>
                  <a:pt x="1533" y="75"/>
                  <a:pt x="1533" y="75"/>
                </a:cubicBezTo>
                <a:cubicBezTo>
                  <a:pt x="1535" y="73"/>
                  <a:pt x="1535" y="71"/>
                  <a:pt x="1533" y="70"/>
                </a:cubicBezTo>
                <a:cubicBezTo>
                  <a:pt x="1532" y="69"/>
                  <a:pt x="1530" y="69"/>
                  <a:pt x="1529" y="70"/>
                </a:cubicBezTo>
                <a:cubicBezTo>
                  <a:pt x="1217" y="382"/>
                  <a:pt x="1217" y="382"/>
                  <a:pt x="1217" y="382"/>
                </a:cubicBezTo>
                <a:cubicBezTo>
                  <a:pt x="1216" y="383"/>
                  <a:pt x="1216" y="385"/>
                  <a:pt x="1217" y="386"/>
                </a:cubicBezTo>
                <a:cubicBezTo>
                  <a:pt x="1218" y="387"/>
                  <a:pt x="1219" y="387"/>
                  <a:pt x="1220" y="387"/>
                </a:cubicBezTo>
                <a:cubicBezTo>
                  <a:pt x="1220" y="387"/>
                  <a:pt x="1221" y="387"/>
                  <a:pt x="1222" y="386"/>
                </a:cubicBezTo>
                <a:close/>
                <a:moveTo>
                  <a:pt x="1031" y="577"/>
                </a:moveTo>
                <a:cubicBezTo>
                  <a:pt x="1032" y="576"/>
                  <a:pt x="1032" y="574"/>
                  <a:pt x="1031" y="573"/>
                </a:cubicBezTo>
                <a:cubicBezTo>
                  <a:pt x="1030" y="571"/>
                  <a:pt x="1028" y="571"/>
                  <a:pt x="1027" y="573"/>
                </a:cubicBezTo>
                <a:cubicBezTo>
                  <a:pt x="887" y="712"/>
                  <a:pt x="887" y="712"/>
                  <a:pt x="887" y="712"/>
                </a:cubicBezTo>
                <a:cubicBezTo>
                  <a:pt x="886" y="713"/>
                  <a:pt x="886" y="715"/>
                  <a:pt x="887" y="716"/>
                </a:cubicBezTo>
                <a:cubicBezTo>
                  <a:pt x="888" y="717"/>
                  <a:pt x="889" y="717"/>
                  <a:pt x="890" y="717"/>
                </a:cubicBezTo>
                <a:cubicBezTo>
                  <a:pt x="890" y="717"/>
                  <a:pt x="891" y="717"/>
                  <a:pt x="892" y="716"/>
                </a:cubicBezTo>
                <a:lnTo>
                  <a:pt x="1031" y="577"/>
                </a:lnTo>
                <a:close/>
                <a:moveTo>
                  <a:pt x="1478" y="144"/>
                </a:moveTo>
                <a:cubicBezTo>
                  <a:pt x="1479" y="143"/>
                  <a:pt x="1479" y="141"/>
                  <a:pt x="1478" y="140"/>
                </a:cubicBezTo>
                <a:cubicBezTo>
                  <a:pt x="1477" y="138"/>
                  <a:pt x="1475" y="138"/>
                  <a:pt x="1474" y="140"/>
                </a:cubicBezTo>
                <a:cubicBezTo>
                  <a:pt x="1218" y="395"/>
                  <a:pt x="1218" y="395"/>
                  <a:pt x="1218" y="395"/>
                </a:cubicBezTo>
                <a:cubicBezTo>
                  <a:pt x="1217" y="396"/>
                  <a:pt x="1217" y="398"/>
                  <a:pt x="1218" y="399"/>
                </a:cubicBezTo>
                <a:cubicBezTo>
                  <a:pt x="1219" y="400"/>
                  <a:pt x="1220" y="400"/>
                  <a:pt x="1221" y="400"/>
                </a:cubicBezTo>
                <a:cubicBezTo>
                  <a:pt x="1221" y="400"/>
                  <a:pt x="1222" y="400"/>
                  <a:pt x="1223" y="399"/>
                </a:cubicBezTo>
                <a:lnTo>
                  <a:pt x="1478" y="144"/>
                </a:lnTo>
                <a:close/>
                <a:moveTo>
                  <a:pt x="1481" y="137"/>
                </a:moveTo>
                <a:cubicBezTo>
                  <a:pt x="1482" y="137"/>
                  <a:pt x="1482" y="138"/>
                  <a:pt x="1483" y="138"/>
                </a:cubicBezTo>
                <a:cubicBezTo>
                  <a:pt x="1484" y="138"/>
                  <a:pt x="1485" y="137"/>
                  <a:pt x="1485" y="137"/>
                </a:cubicBezTo>
                <a:cubicBezTo>
                  <a:pt x="1547" y="75"/>
                  <a:pt x="1547" y="75"/>
                  <a:pt x="1547" y="75"/>
                </a:cubicBezTo>
                <a:cubicBezTo>
                  <a:pt x="1549" y="73"/>
                  <a:pt x="1549" y="71"/>
                  <a:pt x="1547" y="70"/>
                </a:cubicBezTo>
                <a:cubicBezTo>
                  <a:pt x="1546" y="69"/>
                  <a:pt x="1544" y="69"/>
                  <a:pt x="1543" y="70"/>
                </a:cubicBezTo>
                <a:cubicBezTo>
                  <a:pt x="1481" y="132"/>
                  <a:pt x="1481" y="132"/>
                  <a:pt x="1481" y="132"/>
                </a:cubicBezTo>
                <a:cubicBezTo>
                  <a:pt x="1480" y="133"/>
                  <a:pt x="1480" y="135"/>
                  <a:pt x="1481" y="137"/>
                </a:cubicBezTo>
                <a:close/>
                <a:moveTo>
                  <a:pt x="1033" y="589"/>
                </a:moveTo>
                <a:cubicBezTo>
                  <a:pt x="1034" y="588"/>
                  <a:pt x="1034" y="586"/>
                  <a:pt x="1033" y="585"/>
                </a:cubicBezTo>
                <a:cubicBezTo>
                  <a:pt x="1032" y="584"/>
                  <a:pt x="1030" y="584"/>
                  <a:pt x="1029" y="585"/>
                </a:cubicBezTo>
                <a:cubicBezTo>
                  <a:pt x="892" y="721"/>
                  <a:pt x="892" y="721"/>
                  <a:pt x="892" y="721"/>
                </a:cubicBezTo>
                <a:cubicBezTo>
                  <a:pt x="891" y="722"/>
                  <a:pt x="891" y="724"/>
                  <a:pt x="892" y="725"/>
                </a:cubicBezTo>
                <a:cubicBezTo>
                  <a:pt x="893" y="726"/>
                  <a:pt x="894" y="726"/>
                  <a:pt x="894" y="726"/>
                </a:cubicBezTo>
                <a:cubicBezTo>
                  <a:pt x="895" y="726"/>
                  <a:pt x="896" y="726"/>
                  <a:pt x="897" y="725"/>
                </a:cubicBezTo>
                <a:lnTo>
                  <a:pt x="1033" y="589"/>
                </a:lnTo>
                <a:close/>
                <a:moveTo>
                  <a:pt x="1495" y="137"/>
                </a:moveTo>
                <a:cubicBezTo>
                  <a:pt x="1495" y="138"/>
                  <a:pt x="1496" y="138"/>
                  <a:pt x="1497" y="138"/>
                </a:cubicBezTo>
                <a:cubicBezTo>
                  <a:pt x="1498" y="138"/>
                  <a:pt x="1498" y="138"/>
                  <a:pt x="1499" y="137"/>
                </a:cubicBezTo>
                <a:cubicBezTo>
                  <a:pt x="1559" y="77"/>
                  <a:pt x="1559" y="77"/>
                  <a:pt x="1559" y="77"/>
                </a:cubicBezTo>
                <a:cubicBezTo>
                  <a:pt x="1560" y="76"/>
                  <a:pt x="1560" y="74"/>
                  <a:pt x="1559" y="73"/>
                </a:cubicBezTo>
                <a:cubicBezTo>
                  <a:pt x="1558" y="72"/>
                  <a:pt x="1556" y="72"/>
                  <a:pt x="1554" y="73"/>
                </a:cubicBezTo>
                <a:cubicBezTo>
                  <a:pt x="1495" y="133"/>
                  <a:pt x="1495" y="133"/>
                  <a:pt x="1495" y="133"/>
                </a:cubicBezTo>
                <a:cubicBezTo>
                  <a:pt x="1493" y="134"/>
                  <a:pt x="1493" y="136"/>
                  <a:pt x="1495" y="137"/>
                </a:cubicBezTo>
                <a:close/>
                <a:moveTo>
                  <a:pt x="1472" y="164"/>
                </a:moveTo>
                <a:cubicBezTo>
                  <a:pt x="1473" y="163"/>
                  <a:pt x="1473" y="161"/>
                  <a:pt x="1472" y="160"/>
                </a:cubicBezTo>
                <a:cubicBezTo>
                  <a:pt x="1471" y="159"/>
                  <a:pt x="1469" y="159"/>
                  <a:pt x="1468" y="160"/>
                </a:cubicBezTo>
                <a:cubicBezTo>
                  <a:pt x="1222" y="405"/>
                  <a:pt x="1222" y="405"/>
                  <a:pt x="1222" y="405"/>
                </a:cubicBezTo>
                <a:cubicBezTo>
                  <a:pt x="1221" y="407"/>
                  <a:pt x="1221" y="409"/>
                  <a:pt x="1222" y="410"/>
                </a:cubicBezTo>
                <a:cubicBezTo>
                  <a:pt x="1222" y="410"/>
                  <a:pt x="1223" y="411"/>
                  <a:pt x="1224" y="411"/>
                </a:cubicBezTo>
                <a:cubicBezTo>
                  <a:pt x="1225" y="411"/>
                  <a:pt x="1226" y="410"/>
                  <a:pt x="1226" y="410"/>
                </a:cubicBezTo>
                <a:lnTo>
                  <a:pt x="1472" y="164"/>
                </a:lnTo>
                <a:close/>
                <a:moveTo>
                  <a:pt x="1034" y="593"/>
                </a:moveTo>
                <a:cubicBezTo>
                  <a:pt x="897" y="731"/>
                  <a:pt x="897" y="731"/>
                  <a:pt x="897" y="731"/>
                </a:cubicBezTo>
                <a:cubicBezTo>
                  <a:pt x="895" y="732"/>
                  <a:pt x="895" y="734"/>
                  <a:pt x="897" y="735"/>
                </a:cubicBezTo>
                <a:cubicBezTo>
                  <a:pt x="897" y="736"/>
                  <a:pt x="898" y="736"/>
                  <a:pt x="899" y="736"/>
                </a:cubicBezTo>
                <a:cubicBezTo>
                  <a:pt x="899" y="736"/>
                  <a:pt x="900" y="736"/>
                  <a:pt x="901" y="735"/>
                </a:cubicBezTo>
                <a:cubicBezTo>
                  <a:pt x="1039" y="597"/>
                  <a:pt x="1039" y="597"/>
                  <a:pt x="1039" y="597"/>
                </a:cubicBezTo>
                <a:cubicBezTo>
                  <a:pt x="1040" y="596"/>
                  <a:pt x="1040" y="594"/>
                  <a:pt x="1039" y="593"/>
                </a:cubicBezTo>
                <a:cubicBezTo>
                  <a:pt x="1037" y="592"/>
                  <a:pt x="1035" y="592"/>
                  <a:pt x="1034" y="593"/>
                </a:cubicBezTo>
                <a:close/>
                <a:moveTo>
                  <a:pt x="1510" y="136"/>
                </a:moveTo>
                <a:cubicBezTo>
                  <a:pt x="1510" y="137"/>
                  <a:pt x="1511" y="137"/>
                  <a:pt x="1512" y="137"/>
                </a:cubicBezTo>
                <a:cubicBezTo>
                  <a:pt x="1513" y="137"/>
                  <a:pt x="1513" y="137"/>
                  <a:pt x="1514" y="136"/>
                </a:cubicBezTo>
                <a:cubicBezTo>
                  <a:pt x="1572" y="79"/>
                  <a:pt x="1572" y="79"/>
                  <a:pt x="1572" y="79"/>
                </a:cubicBezTo>
                <a:cubicBezTo>
                  <a:pt x="1573" y="77"/>
                  <a:pt x="1573" y="75"/>
                  <a:pt x="1572" y="74"/>
                </a:cubicBezTo>
                <a:cubicBezTo>
                  <a:pt x="1570" y="73"/>
                  <a:pt x="1568" y="73"/>
                  <a:pt x="1567" y="74"/>
                </a:cubicBezTo>
                <a:cubicBezTo>
                  <a:pt x="1510" y="132"/>
                  <a:pt x="1510" y="132"/>
                  <a:pt x="1510" y="132"/>
                </a:cubicBezTo>
                <a:cubicBezTo>
                  <a:pt x="1508" y="133"/>
                  <a:pt x="1508" y="135"/>
                  <a:pt x="1510" y="136"/>
                </a:cubicBezTo>
                <a:close/>
                <a:moveTo>
                  <a:pt x="1483" y="167"/>
                </a:moveTo>
                <a:cubicBezTo>
                  <a:pt x="1484" y="166"/>
                  <a:pt x="1484" y="164"/>
                  <a:pt x="1483" y="163"/>
                </a:cubicBezTo>
                <a:cubicBezTo>
                  <a:pt x="1482" y="162"/>
                  <a:pt x="1480" y="162"/>
                  <a:pt x="1478" y="163"/>
                </a:cubicBezTo>
                <a:cubicBezTo>
                  <a:pt x="1225" y="416"/>
                  <a:pt x="1225" y="416"/>
                  <a:pt x="1225" y="416"/>
                </a:cubicBezTo>
                <a:cubicBezTo>
                  <a:pt x="1224" y="417"/>
                  <a:pt x="1224" y="419"/>
                  <a:pt x="1225" y="420"/>
                </a:cubicBezTo>
                <a:cubicBezTo>
                  <a:pt x="1226" y="421"/>
                  <a:pt x="1227" y="421"/>
                  <a:pt x="1228" y="421"/>
                </a:cubicBezTo>
                <a:cubicBezTo>
                  <a:pt x="1228" y="421"/>
                  <a:pt x="1229" y="421"/>
                  <a:pt x="1230" y="420"/>
                </a:cubicBezTo>
                <a:lnTo>
                  <a:pt x="1483" y="167"/>
                </a:lnTo>
                <a:close/>
                <a:moveTo>
                  <a:pt x="1034" y="607"/>
                </a:moveTo>
                <a:cubicBezTo>
                  <a:pt x="897" y="745"/>
                  <a:pt x="897" y="745"/>
                  <a:pt x="897" y="745"/>
                </a:cubicBezTo>
                <a:cubicBezTo>
                  <a:pt x="896" y="746"/>
                  <a:pt x="896" y="748"/>
                  <a:pt x="897" y="749"/>
                </a:cubicBezTo>
                <a:cubicBezTo>
                  <a:pt x="897" y="750"/>
                  <a:pt x="898" y="750"/>
                  <a:pt x="899" y="750"/>
                </a:cubicBezTo>
                <a:cubicBezTo>
                  <a:pt x="900" y="750"/>
                  <a:pt x="900" y="750"/>
                  <a:pt x="901" y="749"/>
                </a:cubicBezTo>
                <a:cubicBezTo>
                  <a:pt x="1039" y="611"/>
                  <a:pt x="1039" y="611"/>
                  <a:pt x="1039" y="611"/>
                </a:cubicBezTo>
                <a:cubicBezTo>
                  <a:pt x="1040" y="610"/>
                  <a:pt x="1040" y="608"/>
                  <a:pt x="1039" y="607"/>
                </a:cubicBezTo>
                <a:cubicBezTo>
                  <a:pt x="1037" y="606"/>
                  <a:pt x="1035" y="606"/>
                  <a:pt x="1034" y="607"/>
                </a:cubicBezTo>
                <a:close/>
                <a:moveTo>
                  <a:pt x="1530" y="130"/>
                </a:moveTo>
                <a:cubicBezTo>
                  <a:pt x="1529" y="128"/>
                  <a:pt x="1527" y="128"/>
                  <a:pt x="1526" y="130"/>
                </a:cubicBezTo>
                <a:cubicBezTo>
                  <a:pt x="1520" y="135"/>
                  <a:pt x="1520" y="135"/>
                  <a:pt x="1520" y="135"/>
                </a:cubicBezTo>
                <a:cubicBezTo>
                  <a:pt x="1519" y="137"/>
                  <a:pt x="1519" y="139"/>
                  <a:pt x="1520" y="140"/>
                </a:cubicBezTo>
                <a:cubicBezTo>
                  <a:pt x="1520" y="140"/>
                  <a:pt x="1521" y="141"/>
                  <a:pt x="1522" y="141"/>
                </a:cubicBezTo>
                <a:cubicBezTo>
                  <a:pt x="1523" y="141"/>
                  <a:pt x="1524" y="140"/>
                  <a:pt x="1524" y="140"/>
                </a:cubicBezTo>
                <a:cubicBezTo>
                  <a:pt x="1530" y="134"/>
                  <a:pt x="1530" y="134"/>
                  <a:pt x="1530" y="134"/>
                </a:cubicBezTo>
                <a:cubicBezTo>
                  <a:pt x="1531" y="133"/>
                  <a:pt x="1531" y="131"/>
                  <a:pt x="1530" y="130"/>
                </a:cubicBezTo>
                <a:close/>
                <a:moveTo>
                  <a:pt x="1001" y="659"/>
                </a:moveTo>
                <a:cubicBezTo>
                  <a:pt x="999" y="658"/>
                  <a:pt x="997" y="658"/>
                  <a:pt x="996" y="659"/>
                </a:cubicBezTo>
                <a:cubicBezTo>
                  <a:pt x="903" y="752"/>
                  <a:pt x="903" y="752"/>
                  <a:pt x="903" y="752"/>
                </a:cubicBezTo>
                <a:cubicBezTo>
                  <a:pt x="902" y="753"/>
                  <a:pt x="902" y="755"/>
                  <a:pt x="903" y="756"/>
                </a:cubicBezTo>
                <a:cubicBezTo>
                  <a:pt x="904" y="757"/>
                  <a:pt x="905" y="757"/>
                  <a:pt x="906" y="757"/>
                </a:cubicBezTo>
                <a:cubicBezTo>
                  <a:pt x="906" y="757"/>
                  <a:pt x="907" y="757"/>
                  <a:pt x="908" y="756"/>
                </a:cubicBezTo>
                <a:cubicBezTo>
                  <a:pt x="1001" y="663"/>
                  <a:pt x="1001" y="663"/>
                  <a:pt x="1001" y="663"/>
                </a:cubicBezTo>
                <a:cubicBezTo>
                  <a:pt x="1002" y="662"/>
                  <a:pt x="1002" y="660"/>
                  <a:pt x="1001" y="659"/>
                </a:cubicBezTo>
                <a:close/>
                <a:moveTo>
                  <a:pt x="1004" y="652"/>
                </a:moveTo>
                <a:cubicBezTo>
                  <a:pt x="1002" y="654"/>
                  <a:pt x="1002" y="654"/>
                  <a:pt x="1002" y="654"/>
                </a:cubicBezTo>
                <a:cubicBezTo>
                  <a:pt x="1000" y="655"/>
                  <a:pt x="1000" y="657"/>
                  <a:pt x="1002" y="658"/>
                </a:cubicBezTo>
                <a:cubicBezTo>
                  <a:pt x="1002" y="659"/>
                  <a:pt x="1003" y="659"/>
                  <a:pt x="1004" y="659"/>
                </a:cubicBezTo>
                <a:cubicBezTo>
                  <a:pt x="1005" y="659"/>
                  <a:pt x="1005" y="659"/>
                  <a:pt x="1006" y="658"/>
                </a:cubicBezTo>
                <a:cubicBezTo>
                  <a:pt x="1008" y="656"/>
                  <a:pt x="1008" y="656"/>
                  <a:pt x="1008" y="656"/>
                </a:cubicBezTo>
                <a:cubicBezTo>
                  <a:pt x="1009" y="655"/>
                  <a:pt x="1009" y="653"/>
                  <a:pt x="1008" y="652"/>
                </a:cubicBezTo>
                <a:cubicBezTo>
                  <a:pt x="1007" y="650"/>
                  <a:pt x="1005" y="650"/>
                  <a:pt x="1004" y="652"/>
                </a:cubicBezTo>
                <a:close/>
                <a:moveTo>
                  <a:pt x="1496" y="168"/>
                </a:moveTo>
                <a:cubicBezTo>
                  <a:pt x="1497" y="167"/>
                  <a:pt x="1497" y="165"/>
                  <a:pt x="1496" y="164"/>
                </a:cubicBezTo>
                <a:cubicBezTo>
                  <a:pt x="1495" y="163"/>
                  <a:pt x="1493" y="163"/>
                  <a:pt x="1492" y="164"/>
                </a:cubicBezTo>
                <a:cubicBezTo>
                  <a:pt x="1230" y="425"/>
                  <a:pt x="1230" y="425"/>
                  <a:pt x="1230" y="425"/>
                </a:cubicBezTo>
                <a:cubicBezTo>
                  <a:pt x="1229" y="426"/>
                  <a:pt x="1229" y="428"/>
                  <a:pt x="1230" y="429"/>
                </a:cubicBezTo>
                <a:cubicBezTo>
                  <a:pt x="1231" y="430"/>
                  <a:pt x="1232" y="430"/>
                  <a:pt x="1233" y="430"/>
                </a:cubicBezTo>
                <a:cubicBezTo>
                  <a:pt x="1233" y="430"/>
                  <a:pt x="1234" y="430"/>
                  <a:pt x="1235" y="429"/>
                </a:cubicBezTo>
                <a:lnTo>
                  <a:pt x="1496" y="168"/>
                </a:lnTo>
                <a:close/>
                <a:moveTo>
                  <a:pt x="1034" y="622"/>
                </a:moveTo>
                <a:cubicBezTo>
                  <a:pt x="1017" y="638"/>
                  <a:pt x="1017" y="638"/>
                  <a:pt x="1017" y="638"/>
                </a:cubicBezTo>
                <a:cubicBezTo>
                  <a:pt x="1016" y="639"/>
                  <a:pt x="1016" y="641"/>
                  <a:pt x="1017" y="642"/>
                </a:cubicBezTo>
                <a:cubicBezTo>
                  <a:pt x="1018" y="643"/>
                  <a:pt x="1019" y="643"/>
                  <a:pt x="1020" y="643"/>
                </a:cubicBezTo>
                <a:cubicBezTo>
                  <a:pt x="1020" y="643"/>
                  <a:pt x="1021" y="643"/>
                  <a:pt x="1022" y="642"/>
                </a:cubicBezTo>
                <a:cubicBezTo>
                  <a:pt x="1038" y="626"/>
                  <a:pt x="1038" y="626"/>
                  <a:pt x="1038" y="626"/>
                </a:cubicBezTo>
                <a:cubicBezTo>
                  <a:pt x="1039" y="625"/>
                  <a:pt x="1039" y="623"/>
                  <a:pt x="1038" y="622"/>
                </a:cubicBezTo>
                <a:cubicBezTo>
                  <a:pt x="1037" y="620"/>
                  <a:pt x="1035" y="620"/>
                  <a:pt x="1034" y="622"/>
                </a:cubicBezTo>
                <a:close/>
                <a:moveTo>
                  <a:pt x="1538" y="121"/>
                </a:moveTo>
                <a:cubicBezTo>
                  <a:pt x="1539" y="122"/>
                  <a:pt x="1540" y="122"/>
                  <a:pt x="1540" y="122"/>
                </a:cubicBezTo>
                <a:cubicBezTo>
                  <a:pt x="1541" y="122"/>
                  <a:pt x="1542" y="122"/>
                  <a:pt x="1543" y="121"/>
                </a:cubicBezTo>
                <a:cubicBezTo>
                  <a:pt x="1580" y="84"/>
                  <a:pt x="1580" y="84"/>
                  <a:pt x="1580" y="84"/>
                </a:cubicBezTo>
                <a:cubicBezTo>
                  <a:pt x="1581" y="83"/>
                  <a:pt x="1581" y="81"/>
                  <a:pt x="1580" y="80"/>
                </a:cubicBezTo>
                <a:cubicBezTo>
                  <a:pt x="1579" y="78"/>
                  <a:pt x="1577" y="78"/>
                  <a:pt x="1576" y="80"/>
                </a:cubicBezTo>
                <a:cubicBezTo>
                  <a:pt x="1538" y="117"/>
                  <a:pt x="1538" y="117"/>
                  <a:pt x="1538" y="117"/>
                </a:cubicBezTo>
                <a:cubicBezTo>
                  <a:pt x="1537" y="118"/>
                  <a:pt x="1537" y="120"/>
                  <a:pt x="1538" y="121"/>
                </a:cubicBezTo>
                <a:close/>
                <a:moveTo>
                  <a:pt x="999" y="670"/>
                </a:moveTo>
                <a:cubicBezTo>
                  <a:pt x="920" y="749"/>
                  <a:pt x="920" y="749"/>
                  <a:pt x="920" y="749"/>
                </a:cubicBezTo>
                <a:cubicBezTo>
                  <a:pt x="919" y="750"/>
                  <a:pt x="919" y="752"/>
                  <a:pt x="920" y="753"/>
                </a:cubicBezTo>
                <a:cubicBezTo>
                  <a:pt x="921" y="754"/>
                  <a:pt x="922" y="754"/>
                  <a:pt x="922" y="754"/>
                </a:cubicBezTo>
                <a:cubicBezTo>
                  <a:pt x="923" y="754"/>
                  <a:pt x="924" y="754"/>
                  <a:pt x="925" y="753"/>
                </a:cubicBezTo>
                <a:cubicBezTo>
                  <a:pt x="1004" y="674"/>
                  <a:pt x="1004" y="674"/>
                  <a:pt x="1004" y="674"/>
                </a:cubicBezTo>
                <a:cubicBezTo>
                  <a:pt x="1005" y="673"/>
                  <a:pt x="1005" y="671"/>
                  <a:pt x="1004" y="670"/>
                </a:cubicBezTo>
                <a:cubicBezTo>
                  <a:pt x="1003" y="669"/>
                  <a:pt x="1001" y="669"/>
                  <a:pt x="999" y="670"/>
                </a:cubicBezTo>
                <a:close/>
                <a:moveTo>
                  <a:pt x="1506" y="172"/>
                </a:moveTo>
                <a:cubicBezTo>
                  <a:pt x="1510" y="168"/>
                  <a:pt x="1510" y="168"/>
                  <a:pt x="1510" y="168"/>
                </a:cubicBezTo>
                <a:cubicBezTo>
                  <a:pt x="1512" y="166"/>
                  <a:pt x="1512" y="164"/>
                  <a:pt x="1510" y="163"/>
                </a:cubicBezTo>
                <a:cubicBezTo>
                  <a:pt x="1509" y="162"/>
                  <a:pt x="1507" y="162"/>
                  <a:pt x="1506" y="163"/>
                </a:cubicBezTo>
                <a:cubicBezTo>
                  <a:pt x="1499" y="170"/>
                  <a:pt x="1499" y="170"/>
                  <a:pt x="1499" y="170"/>
                </a:cubicBezTo>
                <a:cubicBezTo>
                  <a:pt x="1234" y="435"/>
                  <a:pt x="1234" y="435"/>
                  <a:pt x="1234" y="435"/>
                </a:cubicBezTo>
                <a:cubicBezTo>
                  <a:pt x="1233" y="436"/>
                  <a:pt x="1233" y="438"/>
                  <a:pt x="1234" y="440"/>
                </a:cubicBezTo>
                <a:cubicBezTo>
                  <a:pt x="1235" y="440"/>
                  <a:pt x="1235" y="440"/>
                  <a:pt x="1236" y="440"/>
                </a:cubicBezTo>
                <a:cubicBezTo>
                  <a:pt x="1237" y="440"/>
                  <a:pt x="1238" y="440"/>
                  <a:pt x="1238" y="440"/>
                </a:cubicBezTo>
                <a:lnTo>
                  <a:pt x="1506" y="172"/>
                </a:lnTo>
                <a:close/>
                <a:moveTo>
                  <a:pt x="1547" y="123"/>
                </a:moveTo>
                <a:cubicBezTo>
                  <a:pt x="1545" y="124"/>
                  <a:pt x="1545" y="126"/>
                  <a:pt x="1547" y="127"/>
                </a:cubicBezTo>
                <a:cubicBezTo>
                  <a:pt x="1547" y="128"/>
                  <a:pt x="1548" y="128"/>
                  <a:pt x="1549" y="128"/>
                </a:cubicBezTo>
                <a:cubicBezTo>
                  <a:pt x="1550" y="128"/>
                  <a:pt x="1550" y="128"/>
                  <a:pt x="1551" y="127"/>
                </a:cubicBezTo>
                <a:cubicBezTo>
                  <a:pt x="1557" y="121"/>
                  <a:pt x="1557" y="121"/>
                  <a:pt x="1557" y="121"/>
                </a:cubicBezTo>
                <a:cubicBezTo>
                  <a:pt x="1589" y="89"/>
                  <a:pt x="1589" y="89"/>
                  <a:pt x="1589" y="89"/>
                </a:cubicBezTo>
                <a:cubicBezTo>
                  <a:pt x="1590" y="88"/>
                  <a:pt x="1590" y="86"/>
                  <a:pt x="1589" y="85"/>
                </a:cubicBezTo>
                <a:cubicBezTo>
                  <a:pt x="1587" y="84"/>
                  <a:pt x="1585" y="84"/>
                  <a:pt x="1584" y="85"/>
                </a:cubicBezTo>
                <a:cubicBezTo>
                  <a:pt x="1550" y="119"/>
                  <a:pt x="1550" y="119"/>
                  <a:pt x="1550" y="119"/>
                </a:cubicBezTo>
                <a:lnTo>
                  <a:pt x="1547" y="123"/>
                </a:lnTo>
                <a:close/>
                <a:moveTo>
                  <a:pt x="1518" y="174"/>
                </a:moveTo>
                <a:cubicBezTo>
                  <a:pt x="1519" y="173"/>
                  <a:pt x="1519" y="171"/>
                  <a:pt x="1518" y="169"/>
                </a:cubicBezTo>
                <a:cubicBezTo>
                  <a:pt x="1517" y="168"/>
                  <a:pt x="1515" y="168"/>
                  <a:pt x="1514" y="169"/>
                </a:cubicBezTo>
                <a:cubicBezTo>
                  <a:pt x="1305" y="378"/>
                  <a:pt x="1305" y="378"/>
                  <a:pt x="1305" y="378"/>
                </a:cubicBezTo>
                <a:cubicBezTo>
                  <a:pt x="1304" y="380"/>
                  <a:pt x="1304" y="382"/>
                  <a:pt x="1305" y="383"/>
                </a:cubicBezTo>
                <a:cubicBezTo>
                  <a:pt x="1305" y="383"/>
                  <a:pt x="1306" y="384"/>
                  <a:pt x="1307" y="384"/>
                </a:cubicBezTo>
                <a:cubicBezTo>
                  <a:pt x="1308" y="384"/>
                  <a:pt x="1309" y="383"/>
                  <a:pt x="1309" y="383"/>
                </a:cubicBezTo>
                <a:cubicBezTo>
                  <a:pt x="1512" y="180"/>
                  <a:pt x="1512" y="180"/>
                  <a:pt x="1512" y="180"/>
                </a:cubicBezTo>
                <a:lnTo>
                  <a:pt x="1518" y="174"/>
                </a:lnTo>
                <a:close/>
                <a:moveTo>
                  <a:pt x="983" y="700"/>
                </a:moveTo>
                <a:cubicBezTo>
                  <a:pt x="934" y="749"/>
                  <a:pt x="934" y="749"/>
                  <a:pt x="934" y="749"/>
                </a:cubicBezTo>
                <a:cubicBezTo>
                  <a:pt x="933" y="751"/>
                  <a:pt x="933" y="753"/>
                  <a:pt x="934" y="754"/>
                </a:cubicBezTo>
                <a:cubicBezTo>
                  <a:pt x="934" y="754"/>
                  <a:pt x="935" y="755"/>
                  <a:pt x="936" y="755"/>
                </a:cubicBezTo>
                <a:cubicBezTo>
                  <a:pt x="937" y="755"/>
                  <a:pt x="938" y="754"/>
                  <a:pt x="938" y="754"/>
                </a:cubicBezTo>
                <a:cubicBezTo>
                  <a:pt x="988" y="704"/>
                  <a:pt x="988" y="704"/>
                  <a:pt x="988" y="704"/>
                </a:cubicBezTo>
                <a:cubicBezTo>
                  <a:pt x="989" y="703"/>
                  <a:pt x="989" y="701"/>
                  <a:pt x="988" y="700"/>
                </a:cubicBezTo>
                <a:cubicBezTo>
                  <a:pt x="987" y="699"/>
                  <a:pt x="985" y="699"/>
                  <a:pt x="983" y="700"/>
                </a:cubicBezTo>
                <a:close/>
                <a:moveTo>
                  <a:pt x="1299" y="384"/>
                </a:moveTo>
                <a:cubicBezTo>
                  <a:pt x="1239" y="444"/>
                  <a:pt x="1239" y="444"/>
                  <a:pt x="1239" y="444"/>
                </a:cubicBezTo>
                <a:cubicBezTo>
                  <a:pt x="1238" y="446"/>
                  <a:pt x="1238" y="448"/>
                  <a:pt x="1239" y="449"/>
                </a:cubicBezTo>
                <a:cubicBezTo>
                  <a:pt x="1240" y="449"/>
                  <a:pt x="1240" y="450"/>
                  <a:pt x="1241" y="450"/>
                </a:cubicBezTo>
                <a:cubicBezTo>
                  <a:pt x="1242" y="450"/>
                  <a:pt x="1243" y="449"/>
                  <a:pt x="1243" y="449"/>
                </a:cubicBezTo>
                <a:cubicBezTo>
                  <a:pt x="1303" y="389"/>
                  <a:pt x="1303" y="389"/>
                  <a:pt x="1303" y="389"/>
                </a:cubicBezTo>
                <a:cubicBezTo>
                  <a:pt x="1304" y="388"/>
                  <a:pt x="1304" y="386"/>
                  <a:pt x="1303" y="384"/>
                </a:cubicBezTo>
                <a:cubicBezTo>
                  <a:pt x="1302" y="383"/>
                  <a:pt x="1300" y="383"/>
                  <a:pt x="1299" y="384"/>
                </a:cubicBezTo>
                <a:close/>
                <a:moveTo>
                  <a:pt x="1561" y="126"/>
                </a:moveTo>
                <a:cubicBezTo>
                  <a:pt x="1562" y="127"/>
                  <a:pt x="1563" y="127"/>
                  <a:pt x="1563" y="127"/>
                </a:cubicBezTo>
                <a:cubicBezTo>
                  <a:pt x="1564" y="127"/>
                  <a:pt x="1565" y="127"/>
                  <a:pt x="1566" y="126"/>
                </a:cubicBezTo>
                <a:cubicBezTo>
                  <a:pt x="1597" y="95"/>
                  <a:pt x="1597" y="95"/>
                  <a:pt x="1597" y="95"/>
                </a:cubicBezTo>
                <a:cubicBezTo>
                  <a:pt x="1598" y="94"/>
                  <a:pt x="1598" y="92"/>
                  <a:pt x="1597" y="91"/>
                </a:cubicBezTo>
                <a:cubicBezTo>
                  <a:pt x="1596" y="89"/>
                  <a:pt x="1594" y="89"/>
                  <a:pt x="1593" y="91"/>
                </a:cubicBezTo>
                <a:cubicBezTo>
                  <a:pt x="1561" y="122"/>
                  <a:pt x="1561" y="122"/>
                  <a:pt x="1561" y="122"/>
                </a:cubicBezTo>
                <a:cubicBezTo>
                  <a:pt x="1560" y="123"/>
                  <a:pt x="1560" y="125"/>
                  <a:pt x="1561" y="126"/>
                </a:cubicBezTo>
                <a:close/>
                <a:moveTo>
                  <a:pt x="1051" y="651"/>
                </a:moveTo>
                <a:cubicBezTo>
                  <a:pt x="1051" y="651"/>
                  <a:pt x="1052" y="652"/>
                  <a:pt x="1053" y="652"/>
                </a:cubicBezTo>
                <a:cubicBezTo>
                  <a:pt x="1054" y="652"/>
                  <a:pt x="1055" y="651"/>
                  <a:pt x="1055" y="651"/>
                </a:cubicBezTo>
                <a:cubicBezTo>
                  <a:pt x="1092" y="614"/>
                  <a:pt x="1092" y="614"/>
                  <a:pt x="1092" y="614"/>
                </a:cubicBezTo>
                <a:cubicBezTo>
                  <a:pt x="1094" y="612"/>
                  <a:pt x="1094" y="610"/>
                  <a:pt x="1092" y="609"/>
                </a:cubicBezTo>
                <a:cubicBezTo>
                  <a:pt x="1091" y="608"/>
                  <a:pt x="1089" y="608"/>
                  <a:pt x="1088" y="609"/>
                </a:cubicBezTo>
                <a:cubicBezTo>
                  <a:pt x="1051" y="646"/>
                  <a:pt x="1051" y="646"/>
                  <a:pt x="1051" y="646"/>
                </a:cubicBezTo>
                <a:cubicBezTo>
                  <a:pt x="1050" y="648"/>
                  <a:pt x="1050" y="650"/>
                  <a:pt x="1051" y="651"/>
                </a:cubicBezTo>
                <a:close/>
                <a:moveTo>
                  <a:pt x="1554" y="148"/>
                </a:moveTo>
                <a:cubicBezTo>
                  <a:pt x="1555" y="148"/>
                  <a:pt x="1555" y="148"/>
                  <a:pt x="1556" y="148"/>
                </a:cubicBezTo>
                <a:cubicBezTo>
                  <a:pt x="1557" y="148"/>
                  <a:pt x="1558" y="148"/>
                  <a:pt x="1558" y="148"/>
                </a:cubicBezTo>
                <a:cubicBezTo>
                  <a:pt x="1605" y="101"/>
                  <a:pt x="1605" y="101"/>
                  <a:pt x="1605" y="101"/>
                </a:cubicBezTo>
                <a:cubicBezTo>
                  <a:pt x="1607" y="99"/>
                  <a:pt x="1607" y="97"/>
                  <a:pt x="1605" y="96"/>
                </a:cubicBezTo>
                <a:cubicBezTo>
                  <a:pt x="1604" y="95"/>
                  <a:pt x="1602" y="95"/>
                  <a:pt x="1601" y="96"/>
                </a:cubicBezTo>
                <a:cubicBezTo>
                  <a:pt x="1554" y="143"/>
                  <a:pt x="1554" y="143"/>
                  <a:pt x="1554" y="143"/>
                </a:cubicBezTo>
                <a:cubicBezTo>
                  <a:pt x="1553" y="144"/>
                  <a:pt x="1553" y="146"/>
                  <a:pt x="1554" y="148"/>
                </a:cubicBezTo>
                <a:close/>
                <a:moveTo>
                  <a:pt x="1269" y="437"/>
                </a:moveTo>
                <a:cubicBezTo>
                  <a:pt x="1270" y="436"/>
                  <a:pt x="1270" y="434"/>
                  <a:pt x="1269" y="433"/>
                </a:cubicBezTo>
                <a:cubicBezTo>
                  <a:pt x="1268" y="431"/>
                  <a:pt x="1266" y="431"/>
                  <a:pt x="1265" y="433"/>
                </a:cubicBezTo>
                <a:cubicBezTo>
                  <a:pt x="1243" y="454"/>
                  <a:pt x="1243" y="454"/>
                  <a:pt x="1243" y="454"/>
                </a:cubicBezTo>
                <a:cubicBezTo>
                  <a:pt x="1242" y="455"/>
                  <a:pt x="1242" y="457"/>
                  <a:pt x="1243" y="459"/>
                </a:cubicBezTo>
                <a:cubicBezTo>
                  <a:pt x="1244" y="459"/>
                  <a:pt x="1244" y="460"/>
                  <a:pt x="1245" y="460"/>
                </a:cubicBezTo>
                <a:cubicBezTo>
                  <a:pt x="1246" y="460"/>
                  <a:pt x="1247" y="459"/>
                  <a:pt x="1247" y="459"/>
                </a:cubicBezTo>
                <a:lnTo>
                  <a:pt x="1269" y="437"/>
                </a:lnTo>
                <a:close/>
                <a:moveTo>
                  <a:pt x="1329" y="377"/>
                </a:moveTo>
                <a:cubicBezTo>
                  <a:pt x="1517" y="189"/>
                  <a:pt x="1517" y="189"/>
                  <a:pt x="1517" y="189"/>
                </a:cubicBezTo>
                <a:cubicBezTo>
                  <a:pt x="1524" y="182"/>
                  <a:pt x="1524" y="182"/>
                  <a:pt x="1524" y="182"/>
                </a:cubicBezTo>
                <a:cubicBezTo>
                  <a:pt x="1526" y="180"/>
                  <a:pt x="1526" y="178"/>
                  <a:pt x="1524" y="177"/>
                </a:cubicBezTo>
                <a:cubicBezTo>
                  <a:pt x="1523" y="176"/>
                  <a:pt x="1521" y="176"/>
                  <a:pt x="1520" y="177"/>
                </a:cubicBezTo>
                <a:cubicBezTo>
                  <a:pt x="1511" y="186"/>
                  <a:pt x="1511" y="186"/>
                  <a:pt x="1511" y="186"/>
                </a:cubicBezTo>
                <a:cubicBezTo>
                  <a:pt x="1325" y="373"/>
                  <a:pt x="1325" y="373"/>
                  <a:pt x="1325" y="373"/>
                </a:cubicBezTo>
                <a:cubicBezTo>
                  <a:pt x="1323" y="374"/>
                  <a:pt x="1323" y="376"/>
                  <a:pt x="1325" y="377"/>
                </a:cubicBezTo>
                <a:cubicBezTo>
                  <a:pt x="1325" y="378"/>
                  <a:pt x="1326" y="378"/>
                  <a:pt x="1327" y="378"/>
                </a:cubicBezTo>
                <a:cubicBezTo>
                  <a:pt x="1328" y="378"/>
                  <a:pt x="1328" y="378"/>
                  <a:pt x="1329" y="377"/>
                </a:cubicBezTo>
                <a:close/>
                <a:moveTo>
                  <a:pt x="1449" y="267"/>
                </a:moveTo>
                <a:cubicBezTo>
                  <a:pt x="1447" y="266"/>
                  <a:pt x="1445" y="266"/>
                  <a:pt x="1444" y="267"/>
                </a:cubicBezTo>
                <a:cubicBezTo>
                  <a:pt x="1327" y="385"/>
                  <a:pt x="1327" y="385"/>
                  <a:pt x="1327" y="385"/>
                </a:cubicBezTo>
                <a:cubicBezTo>
                  <a:pt x="1325" y="386"/>
                  <a:pt x="1325" y="388"/>
                  <a:pt x="1327" y="389"/>
                </a:cubicBezTo>
                <a:cubicBezTo>
                  <a:pt x="1327" y="390"/>
                  <a:pt x="1328" y="390"/>
                  <a:pt x="1329" y="390"/>
                </a:cubicBezTo>
                <a:cubicBezTo>
                  <a:pt x="1330" y="390"/>
                  <a:pt x="1330" y="390"/>
                  <a:pt x="1331" y="389"/>
                </a:cubicBezTo>
                <a:cubicBezTo>
                  <a:pt x="1449" y="271"/>
                  <a:pt x="1449" y="271"/>
                  <a:pt x="1449" y="271"/>
                </a:cubicBezTo>
                <a:cubicBezTo>
                  <a:pt x="1450" y="270"/>
                  <a:pt x="1450" y="268"/>
                  <a:pt x="1449" y="267"/>
                </a:cubicBezTo>
                <a:close/>
                <a:moveTo>
                  <a:pt x="1268" y="448"/>
                </a:moveTo>
                <a:cubicBezTo>
                  <a:pt x="1267" y="446"/>
                  <a:pt x="1265" y="446"/>
                  <a:pt x="1264" y="448"/>
                </a:cubicBezTo>
                <a:cubicBezTo>
                  <a:pt x="1247" y="464"/>
                  <a:pt x="1247" y="464"/>
                  <a:pt x="1247" y="464"/>
                </a:cubicBezTo>
                <a:cubicBezTo>
                  <a:pt x="1246" y="466"/>
                  <a:pt x="1246" y="468"/>
                  <a:pt x="1247" y="469"/>
                </a:cubicBezTo>
                <a:cubicBezTo>
                  <a:pt x="1247" y="469"/>
                  <a:pt x="1248" y="470"/>
                  <a:pt x="1249" y="470"/>
                </a:cubicBezTo>
                <a:cubicBezTo>
                  <a:pt x="1250" y="470"/>
                  <a:pt x="1251" y="469"/>
                  <a:pt x="1251" y="469"/>
                </a:cubicBezTo>
                <a:cubicBezTo>
                  <a:pt x="1268" y="452"/>
                  <a:pt x="1268" y="452"/>
                  <a:pt x="1268" y="452"/>
                </a:cubicBezTo>
                <a:cubicBezTo>
                  <a:pt x="1269" y="451"/>
                  <a:pt x="1269" y="449"/>
                  <a:pt x="1268" y="448"/>
                </a:cubicBezTo>
                <a:close/>
                <a:moveTo>
                  <a:pt x="1587" y="129"/>
                </a:moveTo>
                <a:cubicBezTo>
                  <a:pt x="1588" y="129"/>
                  <a:pt x="1588" y="130"/>
                  <a:pt x="1589" y="130"/>
                </a:cubicBezTo>
                <a:cubicBezTo>
                  <a:pt x="1590" y="130"/>
                  <a:pt x="1591" y="129"/>
                  <a:pt x="1591" y="129"/>
                </a:cubicBezTo>
                <a:cubicBezTo>
                  <a:pt x="1614" y="106"/>
                  <a:pt x="1614" y="106"/>
                  <a:pt x="1614" y="106"/>
                </a:cubicBezTo>
                <a:cubicBezTo>
                  <a:pt x="1615" y="105"/>
                  <a:pt x="1615" y="103"/>
                  <a:pt x="1614" y="102"/>
                </a:cubicBezTo>
                <a:cubicBezTo>
                  <a:pt x="1612" y="101"/>
                  <a:pt x="1610" y="101"/>
                  <a:pt x="1609" y="102"/>
                </a:cubicBezTo>
                <a:cubicBezTo>
                  <a:pt x="1587" y="124"/>
                  <a:pt x="1587" y="124"/>
                  <a:pt x="1587" y="124"/>
                </a:cubicBezTo>
                <a:cubicBezTo>
                  <a:pt x="1586" y="126"/>
                  <a:pt x="1586" y="127"/>
                  <a:pt x="1587" y="129"/>
                </a:cubicBezTo>
                <a:close/>
                <a:moveTo>
                  <a:pt x="1090" y="621"/>
                </a:moveTo>
                <a:cubicBezTo>
                  <a:pt x="1050" y="662"/>
                  <a:pt x="1050" y="662"/>
                  <a:pt x="1050" y="662"/>
                </a:cubicBezTo>
                <a:cubicBezTo>
                  <a:pt x="1048" y="663"/>
                  <a:pt x="1048" y="665"/>
                  <a:pt x="1050" y="666"/>
                </a:cubicBezTo>
                <a:cubicBezTo>
                  <a:pt x="1050" y="667"/>
                  <a:pt x="1051" y="667"/>
                  <a:pt x="1052" y="667"/>
                </a:cubicBezTo>
                <a:cubicBezTo>
                  <a:pt x="1053" y="667"/>
                  <a:pt x="1053" y="667"/>
                  <a:pt x="1054" y="666"/>
                </a:cubicBezTo>
                <a:cubicBezTo>
                  <a:pt x="1094" y="626"/>
                  <a:pt x="1094" y="626"/>
                  <a:pt x="1094" y="626"/>
                </a:cubicBezTo>
                <a:cubicBezTo>
                  <a:pt x="1095" y="625"/>
                  <a:pt x="1095" y="623"/>
                  <a:pt x="1094" y="621"/>
                </a:cubicBezTo>
                <a:cubicBezTo>
                  <a:pt x="1093" y="620"/>
                  <a:pt x="1091" y="620"/>
                  <a:pt x="1090" y="621"/>
                </a:cubicBezTo>
                <a:close/>
                <a:moveTo>
                  <a:pt x="1573" y="138"/>
                </a:moveTo>
                <a:cubicBezTo>
                  <a:pt x="1558" y="153"/>
                  <a:pt x="1558" y="153"/>
                  <a:pt x="1558" y="153"/>
                </a:cubicBezTo>
                <a:cubicBezTo>
                  <a:pt x="1557" y="154"/>
                  <a:pt x="1557" y="156"/>
                  <a:pt x="1558" y="157"/>
                </a:cubicBezTo>
                <a:cubicBezTo>
                  <a:pt x="1559" y="158"/>
                  <a:pt x="1560" y="158"/>
                  <a:pt x="1560" y="158"/>
                </a:cubicBezTo>
                <a:cubicBezTo>
                  <a:pt x="1561" y="158"/>
                  <a:pt x="1562" y="158"/>
                  <a:pt x="1563" y="157"/>
                </a:cubicBezTo>
                <a:cubicBezTo>
                  <a:pt x="1578" y="142"/>
                  <a:pt x="1578" y="142"/>
                  <a:pt x="1578" y="142"/>
                </a:cubicBezTo>
                <a:cubicBezTo>
                  <a:pt x="1579" y="141"/>
                  <a:pt x="1579" y="139"/>
                  <a:pt x="1578" y="138"/>
                </a:cubicBezTo>
                <a:cubicBezTo>
                  <a:pt x="1577" y="137"/>
                  <a:pt x="1575" y="137"/>
                  <a:pt x="1573" y="138"/>
                </a:cubicBezTo>
                <a:close/>
                <a:moveTo>
                  <a:pt x="1460" y="251"/>
                </a:moveTo>
                <a:cubicBezTo>
                  <a:pt x="1459" y="253"/>
                  <a:pt x="1459" y="255"/>
                  <a:pt x="1460" y="256"/>
                </a:cubicBezTo>
                <a:cubicBezTo>
                  <a:pt x="1460" y="256"/>
                  <a:pt x="1461" y="257"/>
                  <a:pt x="1462" y="257"/>
                </a:cubicBezTo>
                <a:cubicBezTo>
                  <a:pt x="1463" y="257"/>
                  <a:pt x="1464" y="256"/>
                  <a:pt x="1464" y="256"/>
                </a:cubicBezTo>
                <a:cubicBezTo>
                  <a:pt x="1523" y="197"/>
                  <a:pt x="1523" y="197"/>
                  <a:pt x="1523" y="197"/>
                </a:cubicBezTo>
                <a:cubicBezTo>
                  <a:pt x="1532" y="188"/>
                  <a:pt x="1532" y="188"/>
                  <a:pt x="1532" y="188"/>
                </a:cubicBezTo>
                <a:cubicBezTo>
                  <a:pt x="1533" y="187"/>
                  <a:pt x="1533" y="185"/>
                  <a:pt x="1532" y="183"/>
                </a:cubicBezTo>
                <a:cubicBezTo>
                  <a:pt x="1531" y="182"/>
                  <a:pt x="1529" y="182"/>
                  <a:pt x="1528" y="183"/>
                </a:cubicBezTo>
                <a:cubicBezTo>
                  <a:pt x="1519" y="193"/>
                  <a:pt x="1519" y="193"/>
                  <a:pt x="1519" y="193"/>
                </a:cubicBezTo>
                <a:lnTo>
                  <a:pt x="1460" y="251"/>
                </a:lnTo>
                <a:close/>
                <a:moveTo>
                  <a:pt x="1338" y="394"/>
                </a:moveTo>
                <a:cubicBezTo>
                  <a:pt x="1339" y="394"/>
                  <a:pt x="1340" y="394"/>
                  <a:pt x="1341" y="393"/>
                </a:cubicBezTo>
                <a:cubicBezTo>
                  <a:pt x="1457" y="277"/>
                  <a:pt x="1457" y="277"/>
                  <a:pt x="1457" y="277"/>
                </a:cubicBezTo>
                <a:cubicBezTo>
                  <a:pt x="1458" y="276"/>
                  <a:pt x="1458" y="274"/>
                  <a:pt x="1457" y="273"/>
                </a:cubicBezTo>
                <a:cubicBezTo>
                  <a:pt x="1456" y="272"/>
                  <a:pt x="1454" y="272"/>
                  <a:pt x="1452" y="273"/>
                </a:cubicBezTo>
                <a:cubicBezTo>
                  <a:pt x="1336" y="389"/>
                  <a:pt x="1336" y="389"/>
                  <a:pt x="1336" y="389"/>
                </a:cubicBezTo>
                <a:cubicBezTo>
                  <a:pt x="1335" y="390"/>
                  <a:pt x="1335" y="392"/>
                  <a:pt x="1336" y="393"/>
                </a:cubicBezTo>
                <a:cubicBezTo>
                  <a:pt x="1337" y="394"/>
                  <a:pt x="1338" y="394"/>
                  <a:pt x="1338" y="394"/>
                </a:cubicBezTo>
                <a:close/>
                <a:moveTo>
                  <a:pt x="1535" y="190"/>
                </a:moveTo>
                <a:cubicBezTo>
                  <a:pt x="1529" y="197"/>
                  <a:pt x="1529" y="197"/>
                  <a:pt x="1529" y="197"/>
                </a:cubicBezTo>
                <a:cubicBezTo>
                  <a:pt x="1527" y="198"/>
                  <a:pt x="1527" y="200"/>
                  <a:pt x="1529" y="201"/>
                </a:cubicBezTo>
                <a:cubicBezTo>
                  <a:pt x="1529" y="202"/>
                  <a:pt x="1530" y="202"/>
                  <a:pt x="1531" y="202"/>
                </a:cubicBezTo>
                <a:cubicBezTo>
                  <a:pt x="1532" y="202"/>
                  <a:pt x="1532" y="202"/>
                  <a:pt x="1533" y="201"/>
                </a:cubicBezTo>
                <a:cubicBezTo>
                  <a:pt x="1539" y="195"/>
                  <a:pt x="1539" y="195"/>
                  <a:pt x="1539" y="195"/>
                </a:cubicBezTo>
                <a:cubicBezTo>
                  <a:pt x="1540" y="194"/>
                  <a:pt x="1540" y="192"/>
                  <a:pt x="1539" y="190"/>
                </a:cubicBezTo>
                <a:cubicBezTo>
                  <a:pt x="1538" y="189"/>
                  <a:pt x="1536" y="189"/>
                  <a:pt x="1535" y="190"/>
                </a:cubicBezTo>
                <a:close/>
                <a:moveTo>
                  <a:pt x="1525" y="209"/>
                </a:moveTo>
                <a:cubicBezTo>
                  <a:pt x="1526" y="208"/>
                  <a:pt x="1526" y="206"/>
                  <a:pt x="1525" y="204"/>
                </a:cubicBezTo>
                <a:cubicBezTo>
                  <a:pt x="1524" y="203"/>
                  <a:pt x="1522" y="203"/>
                  <a:pt x="1521" y="204"/>
                </a:cubicBezTo>
                <a:cubicBezTo>
                  <a:pt x="1470" y="256"/>
                  <a:pt x="1470" y="256"/>
                  <a:pt x="1470" y="256"/>
                </a:cubicBezTo>
                <a:cubicBezTo>
                  <a:pt x="1461" y="265"/>
                  <a:pt x="1461" y="265"/>
                  <a:pt x="1461" y="265"/>
                </a:cubicBezTo>
                <a:cubicBezTo>
                  <a:pt x="1459" y="266"/>
                  <a:pt x="1459" y="268"/>
                  <a:pt x="1461" y="269"/>
                </a:cubicBezTo>
                <a:cubicBezTo>
                  <a:pt x="1461" y="270"/>
                  <a:pt x="1462" y="270"/>
                  <a:pt x="1463" y="270"/>
                </a:cubicBezTo>
                <a:cubicBezTo>
                  <a:pt x="1463" y="270"/>
                  <a:pt x="1464" y="270"/>
                  <a:pt x="1465" y="269"/>
                </a:cubicBezTo>
                <a:cubicBezTo>
                  <a:pt x="1473" y="261"/>
                  <a:pt x="1473" y="261"/>
                  <a:pt x="1473" y="261"/>
                </a:cubicBezTo>
                <a:lnTo>
                  <a:pt x="1525" y="209"/>
                </a:lnTo>
                <a:close/>
                <a:moveTo>
                  <a:pt x="1612" y="117"/>
                </a:moveTo>
                <a:cubicBezTo>
                  <a:pt x="1613" y="118"/>
                  <a:pt x="1614" y="118"/>
                  <a:pt x="1614" y="118"/>
                </a:cubicBezTo>
                <a:cubicBezTo>
                  <a:pt x="1615" y="118"/>
                  <a:pt x="1616" y="118"/>
                  <a:pt x="1617" y="117"/>
                </a:cubicBezTo>
                <a:cubicBezTo>
                  <a:pt x="1622" y="112"/>
                  <a:pt x="1622" y="112"/>
                  <a:pt x="1622" y="112"/>
                </a:cubicBezTo>
                <a:cubicBezTo>
                  <a:pt x="1623" y="111"/>
                  <a:pt x="1623" y="109"/>
                  <a:pt x="1622" y="108"/>
                </a:cubicBezTo>
                <a:cubicBezTo>
                  <a:pt x="1620" y="107"/>
                  <a:pt x="1618" y="107"/>
                  <a:pt x="1617" y="108"/>
                </a:cubicBezTo>
                <a:cubicBezTo>
                  <a:pt x="1612" y="113"/>
                  <a:pt x="1612" y="113"/>
                  <a:pt x="1612" y="113"/>
                </a:cubicBezTo>
                <a:cubicBezTo>
                  <a:pt x="1611" y="114"/>
                  <a:pt x="1611" y="116"/>
                  <a:pt x="1612" y="117"/>
                </a:cubicBezTo>
                <a:close/>
                <a:moveTo>
                  <a:pt x="1082" y="643"/>
                </a:moveTo>
                <a:cubicBezTo>
                  <a:pt x="1047" y="679"/>
                  <a:pt x="1047" y="679"/>
                  <a:pt x="1047" y="679"/>
                </a:cubicBezTo>
                <a:cubicBezTo>
                  <a:pt x="1045" y="680"/>
                  <a:pt x="1045" y="682"/>
                  <a:pt x="1047" y="683"/>
                </a:cubicBezTo>
                <a:cubicBezTo>
                  <a:pt x="1047" y="684"/>
                  <a:pt x="1048" y="684"/>
                  <a:pt x="1049" y="684"/>
                </a:cubicBezTo>
                <a:cubicBezTo>
                  <a:pt x="1050" y="684"/>
                  <a:pt x="1050" y="684"/>
                  <a:pt x="1051" y="683"/>
                </a:cubicBezTo>
                <a:cubicBezTo>
                  <a:pt x="1087" y="647"/>
                  <a:pt x="1087" y="647"/>
                  <a:pt x="1087" y="647"/>
                </a:cubicBezTo>
                <a:cubicBezTo>
                  <a:pt x="1088" y="646"/>
                  <a:pt x="1088" y="644"/>
                  <a:pt x="1087" y="643"/>
                </a:cubicBezTo>
                <a:cubicBezTo>
                  <a:pt x="1085" y="642"/>
                  <a:pt x="1083" y="642"/>
                  <a:pt x="1082" y="643"/>
                </a:cubicBezTo>
                <a:close/>
                <a:moveTo>
                  <a:pt x="1583" y="142"/>
                </a:moveTo>
                <a:cubicBezTo>
                  <a:pt x="1565" y="160"/>
                  <a:pt x="1565" y="160"/>
                  <a:pt x="1565" y="160"/>
                </a:cubicBezTo>
                <a:cubicBezTo>
                  <a:pt x="1564" y="161"/>
                  <a:pt x="1564" y="163"/>
                  <a:pt x="1565" y="164"/>
                </a:cubicBezTo>
                <a:cubicBezTo>
                  <a:pt x="1566" y="165"/>
                  <a:pt x="1567" y="165"/>
                  <a:pt x="1567" y="165"/>
                </a:cubicBezTo>
                <a:cubicBezTo>
                  <a:pt x="1568" y="165"/>
                  <a:pt x="1569" y="165"/>
                  <a:pt x="1570" y="164"/>
                </a:cubicBezTo>
                <a:cubicBezTo>
                  <a:pt x="1588" y="146"/>
                  <a:pt x="1588" y="146"/>
                  <a:pt x="1588" y="146"/>
                </a:cubicBezTo>
                <a:cubicBezTo>
                  <a:pt x="1589" y="145"/>
                  <a:pt x="1589" y="143"/>
                  <a:pt x="1588" y="142"/>
                </a:cubicBezTo>
                <a:cubicBezTo>
                  <a:pt x="1586" y="141"/>
                  <a:pt x="1584" y="141"/>
                  <a:pt x="1583" y="142"/>
                </a:cubicBezTo>
                <a:close/>
                <a:moveTo>
                  <a:pt x="1265" y="460"/>
                </a:moveTo>
                <a:cubicBezTo>
                  <a:pt x="1264" y="461"/>
                  <a:pt x="1264" y="463"/>
                  <a:pt x="1265" y="464"/>
                </a:cubicBezTo>
                <a:cubicBezTo>
                  <a:pt x="1266" y="465"/>
                  <a:pt x="1267" y="465"/>
                  <a:pt x="1267" y="465"/>
                </a:cubicBezTo>
                <a:cubicBezTo>
                  <a:pt x="1268" y="465"/>
                  <a:pt x="1269" y="465"/>
                  <a:pt x="1270" y="464"/>
                </a:cubicBezTo>
                <a:cubicBezTo>
                  <a:pt x="1272" y="462"/>
                  <a:pt x="1272" y="462"/>
                  <a:pt x="1272" y="462"/>
                </a:cubicBezTo>
                <a:cubicBezTo>
                  <a:pt x="1273" y="461"/>
                  <a:pt x="1273" y="459"/>
                  <a:pt x="1272" y="457"/>
                </a:cubicBezTo>
                <a:cubicBezTo>
                  <a:pt x="1271" y="456"/>
                  <a:pt x="1269" y="456"/>
                  <a:pt x="1268" y="457"/>
                </a:cubicBezTo>
                <a:lnTo>
                  <a:pt x="1265" y="460"/>
                </a:lnTo>
                <a:close/>
                <a:moveTo>
                  <a:pt x="1604" y="130"/>
                </a:moveTo>
                <a:cubicBezTo>
                  <a:pt x="1605" y="129"/>
                  <a:pt x="1605" y="127"/>
                  <a:pt x="1604" y="125"/>
                </a:cubicBezTo>
                <a:cubicBezTo>
                  <a:pt x="1603" y="124"/>
                  <a:pt x="1601" y="124"/>
                  <a:pt x="1600" y="125"/>
                </a:cubicBezTo>
                <a:cubicBezTo>
                  <a:pt x="1597" y="128"/>
                  <a:pt x="1597" y="128"/>
                  <a:pt x="1597" y="128"/>
                </a:cubicBezTo>
                <a:cubicBezTo>
                  <a:pt x="1596" y="129"/>
                  <a:pt x="1596" y="131"/>
                  <a:pt x="1597" y="133"/>
                </a:cubicBezTo>
                <a:cubicBezTo>
                  <a:pt x="1598" y="133"/>
                  <a:pt x="1598" y="134"/>
                  <a:pt x="1599" y="134"/>
                </a:cubicBezTo>
                <a:cubicBezTo>
                  <a:pt x="1600" y="134"/>
                  <a:pt x="1601" y="133"/>
                  <a:pt x="1601" y="133"/>
                </a:cubicBezTo>
                <a:lnTo>
                  <a:pt x="1604" y="130"/>
                </a:lnTo>
                <a:close/>
                <a:moveTo>
                  <a:pt x="1521" y="218"/>
                </a:moveTo>
                <a:cubicBezTo>
                  <a:pt x="1504" y="236"/>
                  <a:pt x="1504" y="236"/>
                  <a:pt x="1504" y="236"/>
                </a:cubicBezTo>
                <a:cubicBezTo>
                  <a:pt x="1502" y="237"/>
                  <a:pt x="1502" y="239"/>
                  <a:pt x="1504" y="240"/>
                </a:cubicBezTo>
                <a:cubicBezTo>
                  <a:pt x="1504" y="241"/>
                  <a:pt x="1505" y="241"/>
                  <a:pt x="1506" y="241"/>
                </a:cubicBezTo>
                <a:cubicBezTo>
                  <a:pt x="1507" y="241"/>
                  <a:pt x="1507" y="241"/>
                  <a:pt x="1508" y="240"/>
                </a:cubicBezTo>
                <a:cubicBezTo>
                  <a:pt x="1526" y="222"/>
                  <a:pt x="1526" y="222"/>
                  <a:pt x="1526" y="222"/>
                </a:cubicBezTo>
                <a:cubicBezTo>
                  <a:pt x="1527" y="221"/>
                  <a:pt x="1527" y="219"/>
                  <a:pt x="1526" y="218"/>
                </a:cubicBezTo>
                <a:cubicBezTo>
                  <a:pt x="1524" y="217"/>
                  <a:pt x="1522" y="217"/>
                  <a:pt x="1521" y="218"/>
                </a:cubicBezTo>
                <a:close/>
                <a:moveTo>
                  <a:pt x="1591" y="148"/>
                </a:moveTo>
                <a:cubicBezTo>
                  <a:pt x="1573" y="166"/>
                  <a:pt x="1573" y="166"/>
                  <a:pt x="1573" y="166"/>
                </a:cubicBezTo>
                <a:cubicBezTo>
                  <a:pt x="1572" y="167"/>
                  <a:pt x="1572" y="169"/>
                  <a:pt x="1573" y="171"/>
                </a:cubicBezTo>
                <a:cubicBezTo>
                  <a:pt x="1574" y="171"/>
                  <a:pt x="1574" y="171"/>
                  <a:pt x="1575" y="171"/>
                </a:cubicBezTo>
                <a:cubicBezTo>
                  <a:pt x="1576" y="171"/>
                  <a:pt x="1577" y="171"/>
                  <a:pt x="1577" y="171"/>
                </a:cubicBezTo>
                <a:cubicBezTo>
                  <a:pt x="1595" y="153"/>
                  <a:pt x="1595" y="153"/>
                  <a:pt x="1595" y="153"/>
                </a:cubicBezTo>
                <a:cubicBezTo>
                  <a:pt x="1597" y="151"/>
                  <a:pt x="1597" y="149"/>
                  <a:pt x="1595" y="148"/>
                </a:cubicBezTo>
                <a:cubicBezTo>
                  <a:pt x="1594" y="147"/>
                  <a:pt x="1592" y="147"/>
                  <a:pt x="1591" y="148"/>
                </a:cubicBezTo>
                <a:close/>
                <a:moveTo>
                  <a:pt x="1277" y="467"/>
                </a:moveTo>
                <a:cubicBezTo>
                  <a:pt x="1276" y="466"/>
                  <a:pt x="1274" y="466"/>
                  <a:pt x="1272" y="467"/>
                </a:cubicBezTo>
                <a:cubicBezTo>
                  <a:pt x="1265" y="475"/>
                  <a:pt x="1265" y="475"/>
                  <a:pt x="1265" y="475"/>
                </a:cubicBezTo>
                <a:cubicBezTo>
                  <a:pt x="1263" y="476"/>
                  <a:pt x="1263" y="478"/>
                  <a:pt x="1265" y="479"/>
                </a:cubicBezTo>
                <a:cubicBezTo>
                  <a:pt x="1265" y="479"/>
                  <a:pt x="1266" y="480"/>
                  <a:pt x="1267" y="480"/>
                </a:cubicBezTo>
                <a:cubicBezTo>
                  <a:pt x="1268" y="480"/>
                  <a:pt x="1268" y="479"/>
                  <a:pt x="1269" y="479"/>
                </a:cubicBezTo>
                <a:cubicBezTo>
                  <a:pt x="1277" y="471"/>
                  <a:pt x="1277" y="471"/>
                  <a:pt x="1277" y="471"/>
                </a:cubicBezTo>
                <a:cubicBezTo>
                  <a:pt x="1278" y="470"/>
                  <a:pt x="1278" y="468"/>
                  <a:pt x="1277" y="467"/>
                </a:cubicBezTo>
                <a:close/>
                <a:moveTo>
                  <a:pt x="1471" y="273"/>
                </a:moveTo>
                <a:cubicBezTo>
                  <a:pt x="1470" y="271"/>
                  <a:pt x="1468" y="271"/>
                  <a:pt x="1467" y="273"/>
                </a:cubicBezTo>
                <a:cubicBezTo>
                  <a:pt x="1342" y="397"/>
                  <a:pt x="1342" y="397"/>
                  <a:pt x="1342" y="397"/>
                </a:cubicBezTo>
                <a:cubicBezTo>
                  <a:pt x="1341" y="399"/>
                  <a:pt x="1341" y="401"/>
                  <a:pt x="1342" y="402"/>
                </a:cubicBezTo>
                <a:cubicBezTo>
                  <a:pt x="1342" y="402"/>
                  <a:pt x="1343" y="403"/>
                  <a:pt x="1344" y="403"/>
                </a:cubicBezTo>
                <a:cubicBezTo>
                  <a:pt x="1345" y="403"/>
                  <a:pt x="1346" y="402"/>
                  <a:pt x="1346" y="402"/>
                </a:cubicBezTo>
                <a:cubicBezTo>
                  <a:pt x="1471" y="277"/>
                  <a:pt x="1471" y="277"/>
                  <a:pt x="1471" y="277"/>
                </a:cubicBezTo>
                <a:cubicBezTo>
                  <a:pt x="1472" y="276"/>
                  <a:pt x="1472" y="274"/>
                  <a:pt x="1471" y="273"/>
                </a:cubicBezTo>
                <a:close/>
                <a:moveTo>
                  <a:pt x="1543" y="197"/>
                </a:moveTo>
                <a:cubicBezTo>
                  <a:pt x="1542" y="198"/>
                  <a:pt x="1542" y="198"/>
                  <a:pt x="1542" y="198"/>
                </a:cubicBezTo>
                <a:cubicBezTo>
                  <a:pt x="1542" y="198"/>
                  <a:pt x="1542" y="198"/>
                  <a:pt x="1542" y="198"/>
                </a:cubicBezTo>
                <a:cubicBezTo>
                  <a:pt x="1535" y="205"/>
                  <a:pt x="1535" y="205"/>
                  <a:pt x="1535" y="205"/>
                </a:cubicBezTo>
                <a:cubicBezTo>
                  <a:pt x="1533" y="206"/>
                  <a:pt x="1533" y="208"/>
                  <a:pt x="1535" y="209"/>
                </a:cubicBezTo>
                <a:cubicBezTo>
                  <a:pt x="1535" y="210"/>
                  <a:pt x="1536" y="210"/>
                  <a:pt x="1537" y="210"/>
                </a:cubicBezTo>
                <a:cubicBezTo>
                  <a:pt x="1537" y="210"/>
                  <a:pt x="1538" y="210"/>
                  <a:pt x="1539" y="209"/>
                </a:cubicBezTo>
                <a:cubicBezTo>
                  <a:pt x="1545" y="203"/>
                  <a:pt x="1545" y="203"/>
                  <a:pt x="1545" y="203"/>
                </a:cubicBezTo>
                <a:cubicBezTo>
                  <a:pt x="1545" y="203"/>
                  <a:pt x="1545" y="203"/>
                  <a:pt x="1545" y="203"/>
                </a:cubicBezTo>
                <a:cubicBezTo>
                  <a:pt x="1547" y="201"/>
                  <a:pt x="1547" y="201"/>
                  <a:pt x="1547" y="201"/>
                </a:cubicBezTo>
                <a:cubicBezTo>
                  <a:pt x="1548" y="200"/>
                  <a:pt x="1548" y="198"/>
                  <a:pt x="1547" y="197"/>
                </a:cubicBezTo>
                <a:cubicBezTo>
                  <a:pt x="1546" y="196"/>
                  <a:pt x="1544" y="196"/>
                  <a:pt x="1543" y="197"/>
                </a:cubicBezTo>
                <a:close/>
                <a:moveTo>
                  <a:pt x="1075" y="665"/>
                </a:moveTo>
                <a:cubicBezTo>
                  <a:pt x="1050" y="690"/>
                  <a:pt x="1050" y="690"/>
                  <a:pt x="1050" y="690"/>
                </a:cubicBezTo>
                <a:cubicBezTo>
                  <a:pt x="1048" y="691"/>
                  <a:pt x="1048" y="693"/>
                  <a:pt x="1050" y="694"/>
                </a:cubicBezTo>
                <a:cubicBezTo>
                  <a:pt x="1050" y="695"/>
                  <a:pt x="1051" y="695"/>
                  <a:pt x="1052" y="695"/>
                </a:cubicBezTo>
                <a:cubicBezTo>
                  <a:pt x="1052" y="695"/>
                  <a:pt x="1053" y="695"/>
                  <a:pt x="1054" y="694"/>
                </a:cubicBezTo>
                <a:cubicBezTo>
                  <a:pt x="1079" y="669"/>
                  <a:pt x="1079" y="669"/>
                  <a:pt x="1079" y="669"/>
                </a:cubicBezTo>
                <a:cubicBezTo>
                  <a:pt x="1080" y="668"/>
                  <a:pt x="1080" y="666"/>
                  <a:pt x="1079" y="665"/>
                </a:cubicBezTo>
                <a:cubicBezTo>
                  <a:pt x="1078" y="663"/>
                  <a:pt x="1076" y="663"/>
                  <a:pt x="1075" y="665"/>
                </a:cubicBezTo>
                <a:close/>
                <a:moveTo>
                  <a:pt x="1496" y="243"/>
                </a:moveTo>
                <a:cubicBezTo>
                  <a:pt x="1480" y="259"/>
                  <a:pt x="1480" y="259"/>
                  <a:pt x="1480" y="259"/>
                </a:cubicBezTo>
                <a:cubicBezTo>
                  <a:pt x="1479" y="260"/>
                  <a:pt x="1479" y="262"/>
                  <a:pt x="1480" y="263"/>
                </a:cubicBezTo>
                <a:cubicBezTo>
                  <a:pt x="1481" y="264"/>
                  <a:pt x="1482" y="264"/>
                  <a:pt x="1482" y="264"/>
                </a:cubicBezTo>
                <a:cubicBezTo>
                  <a:pt x="1483" y="264"/>
                  <a:pt x="1484" y="264"/>
                  <a:pt x="1485" y="263"/>
                </a:cubicBezTo>
                <a:cubicBezTo>
                  <a:pt x="1500" y="248"/>
                  <a:pt x="1500" y="248"/>
                  <a:pt x="1500" y="248"/>
                </a:cubicBezTo>
                <a:cubicBezTo>
                  <a:pt x="1501" y="247"/>
                  <a:pt x="1501" y="245"/>
                  <a:pt x="1500" y="243"/>
                </a:cubicBezTo>
                <a:cubicBezTo>
                  <a:pt x="1499" y="242"/>
                  <a:pt x="1497" y="242"/>
                  <a:pt x="1496" y="243"/>
                </a:cubicBezTo>
                <a:close/>
                <a:moveTo>
                  <a:pt x="1599" y="159"/>
                </a:moveTo>
                <a:cubicBezTo>
                  <a:pt x="1598" y="157"/>
                  <a:pt x="1596" y="157"/>
                  <a:pt x="1595" y="159"/>
                </a:cubicBezTo>
                <a:cubicBezTo>
                  <a:pt x="1580" y="173"/>
                  <a:pt x="1580" y="173"/>
                  <a:pt x="1580" y="173"/>
                </a:cubicBezTo>
                <a:cubicBezTo>
                  <a:pt x="1579" y="174"/>
                  <a:pt x="1579" y="176"/>
                  <a:pt x="1580" y="177"/>
                </a:cubicBezTo>
                <a:cubicBezTo>
                  <a:pt x="1581" y="178"/>
                  <a:pt x="1582" y="178"/>
                  <a:pt x="1582" y="178"/>
                </a:cubicBezTo>
                <a:cubicBezTo>
                  <a:pt x="1583" y="178"/>
                  <a:pt x="1584" y="178"/>
                  <a:pt x="1585" y="177"/>
                </a:cubicBezTo>
                <a:cubicBezTo>
                  <a:pt x="1599" y="163"/>
                  <a:pt x="1599" y="163"/>
                  <a:pt x="1599" y="163"/>
                </a:cubicBezTo>
                <a:cubicBezTo>
                  <a:pt x="1600" y="162"/>
                  <a:pt x="1600" y="160"/>
                  <a:pt x="1599" y="159"/>
                </a:cubicBezTo>
                <a:close/>
                <a:moveTo>
                  <a:pt x="1544" y="209"/>
                </a:moveTo>
                <a:cubicBezTo>
                  <a:pt x="1539" y="214"/>
                  <a:pt x="1539" y="214"/>
                  <a:pt x="1539" y="214"/>
                </a:cubicBezTo>
                <a:cubicBezTo>
                  <a:pt x="1538" y="215"/>
                  <a:pt x="1538" y="217"/>
                  <a:pt x="1539" y="218"/>
                </a:cubicBezTo>
                <a:cubicBezTo>
                  <a:pt x="1540" y="219"/>
                  <a:pt x="1541" y="219"/>
                  <a:pt x="1541" y="219"/>
                </a:cubicBezTo>
                <a:cubicBezTo>
                  <a:pt x="1542" y="219"/>
                  <a:pt x="1543" y="219"/>
                  <a:pt x="1544" y="218"/>
                </a:cubicBezTo>
                <a:cubicBezTo>
                  <a:pt x="1548" y="214"/>
                  <a:pt x="1548" y="214"/>
                  <a:pt x="1548" y="214"/>
                </a:cubicBezTo>
                <a:cubicBezTo>
                  <a:pt x="1549" y="212"/>
                  <a:pt x="1549" y="210"/>
                  <a:pt x="1548" y="209"/>
                </a:cubicBezTo>
                <a:cubicBezTo>
                  <a:pt x="1547" y="208"/>
                  <a:pt x="1545" y="208"/>
                  <a:pt x="1544" y="209"/>
                </a:cubicBezTo>
                <a:close/>
                <a:moveTo>
                  <a:pt x="1068" y="685"/>
                </a:moveTo>
                <a:cubicBezTo>
                  <a:pt x="1064" y="690"/>
                  <a:pt x="1064" y="690"/>
                  <a:pt x="1064" y="690"/>
                </a:cubicBezTo>
                <a:cubicBezTo>
                  <a:pt x="1062" y="691"/>
                  <a:pt x="1062" y="693"/>
                  <a:pt x="1064" y="694"/>
                </a:cubicBezTo>
                <a:cubicBezTo>
                  <a:pt x="1064" y="695"/>
                  <a:pt x="1065" y="695"/>
                  <a:pt x="1066" y="695"/>
                </a:cubicBezTo>
                <a:cubicBezTo>
                  <a:pt x="1067" y="695"/>
                  <a:pt x="1067" y="695"/>
                  <a:pt x="1068" y="694"/>
                </a:cubicBezTo>
                <a:cubicBezTo>
                  <a:pt x="1072" y="690"/>
                  <a:pt x="1072" y="690"/>
                  <a:pt x="1072" y="690"/>
                </a:cubicBezTo>
                <a:cubicBezTo>
                  <a:pt x="1073" y="688"/>
                  <a:pt x="1073" y="687"/>
                  <a:pt x="1072" y="685"/>
                </a:cubicBezTo>
                <a:cubicBezTo>
                  <a:pt x="1071" y="684"/>
                  <a:pt x="1069" y="684"/>
                  <a:pt x="1068" y="685"/>
                </a:cubicBezTo>
                <a:close/>
                <a:moveTo>
                  <a:pt x="1277" y="476"/>
                </a:moveTo>
                <a:cubicBezTo>
                  <a:pt x="1271" y="483"/>
                  <a:pt x="1271" y="483"/>
                  <a:pt x="1271" y="483"/>
                </a:cubicBezTo>
                <a:cubicBezTo>
                  <a:pt x="1269" y="484"/>
                  <a:pt x="1269" y="486"/>
                  <a:pt x="1271" y="487"/>
                </a:cubicBezTo>
                <a:cubicBezTo>
                  <a:pt x="1271" y="487"/>
                  <a:pt x="1272" y="488"/>
                  <a:pt x="1273" y="488"/>
                </a:cubicBezTo>
                <a:cubicBezTo>
                  <a:pt x="1274" y="488"/>
                  <a:pt x="1274" y="487"/>
                  <a:pt x="1275" y="487"/>
                </a:cubicBezTo>
                <a:cubicBezTo>
                  <a:pt x="1281" y="481"/>
                  <a:pt x="1281" y="481"/>
                  <a:pt x="1281" y="481"/>
                </a:cubicBezTo>
                <a:cubicBezTo>
                  <a:pt x="1282" y="480"/>
                  <a:pt x="1282" y="478"/>
                  <a:pt x="1281" y="476"/>
                </a:cubicBezTo>
                <a:cubicBezTo>
                  <a:pt x="1280" y="475"/>
                  <a:pt x="1278" y="475"/>
                  <a:pt x="1277" y="476"/>
                </a:cubicBezTo>
                <a:close/>
                <a:moveTo>
                  <a:pt x="1485" y="276"/>
                </a:moveTo>
                <a:cubicBezTo>
                  <a:pt x="1485" y="276"/>
                  <a:pt x="1486" y="276"/>
                  <a:pt x="1487" y="275"/>
                </a:cubicBezTo>
                <a:cubicBezTo>
                  <a:pt x="1498" y="264"/>
                  <a:pt x="1498" y="264"/>
                  <a:pt x="1498" y="264"/>
                </a:cubicBezTo>
                <a:cubicBezTo>
                  <a:pt x="1499" y="263"/>
                  <a:pt x="1499" y="261"/>
                  <a:pt x="1498" y="260"/>
                </a:cubicBezTo>
                <a:cubicBezTo>
                  <a:pt x="1497" y="259"/>
                  <a:pt x="1495" y="259"/>
                  <a:pt x="1493" y="260"/>
                </a:cubicBezTo>
                <a:cubicBezTo>
                  <a:pt x="1482" y="271"/>
                  <a:pt x="1482" y="271"/>
                  <a:pt x="1482" y="271"/>
                </a:cubicBezTo>
                <a:cubicBezTo>
                  <a:pt x="1481" y="272"/>
                  <a:pt x="1481" y="274"/>
                  <a:pt x="1482" y="275"/>
                </a:cubicBezTo>
                <a:cubicBezTo>
                  <a:pt x="1483" y="276"/>
                  <a:pt x="1484" y="276"/>
                  <a:pt x="1485" y="276"/>
                </a:cubicBezTo>
                <a:close/>
                <a:moveTo>
                  <a:pt x="1463" y="291"/>
                </a:moveTo>
                <a:cubicBezTo>
                  <a:pt x="1346" y="407"/>
                  <a:pt x="1346" y="407"/>
                  <a:pt x="1346" y="407"/>
                </a:cubicBezTo>
                <a:cubicBezTo>
                  <a:pt x="1345" y="408"/>
                  <a:pt x="1345" y="410"/>
                  <a:pt x="1346" y="411"/>
                </a:cubicBezTo>
                <a:cubicBezTo>
                  <a:pt x="1347" y="412"/>
                  <a:pt x="1347" y="412"/>
                  <a:pt x="1348" y="412"/>
                </a:cubicBezTo>
                <a:cubicBezTo>
                  <a:pt x="1349" y="412"/>
                  <a:pt x="1350" y="412"/>
                  <a:pt x="1350" y="411"/>
                </a:cubicBezTo>
                <a:cubicBezTo>
                  <a:pt x="1467" y="295"/>
                  <a:pt x="1467" y="295"/>
                  <a:pt x="1467" y="295"/>
                </a:cubicBezTo>
                <a:cubicBezTo>
                  <a:pt x="1468" y="294"/>
                  <a:pt x="1468" y="292"/>
                  <a:pt x="1467" y="291"/>
                </a:cubicBezTo>
                <a:cubicBezTo>
                  <a:pt x="1466" y="289"/>
                  <a:pt x="1464" y="289"/>
                  <a:pt x="1463" y="291"/>
                </a:cubicBezTo>
                <a:close/>
                <a:moveTo>
                  <a:pt x="1593" y="183"/>
                </a:moveTo>
                <a:cubicBezTo>
                  <a:pt x="1597" y="178"/>
                  <a:pt x="1597" y="178"/>
                  <a:pt x="1597" y="178"/>
                </a:cubicBezTo>
                <a:cubicBezTo>
                  <a:pt x="1599" y="177"/>
                  <a:pt x="1599" y="175"/>
                  <a:pt x="1597" y="174"/>
                </a:cubicBezTo>
                <a:cubicBezTo>
                  <a:pt x="1596" y="173"/>
                  <a:pt x="1594" y="173"/>
                  <a:pt x="1593" y="174"/>
                </a:cubicBezTo>
                <a:cubicBezTo>
                  <a:pt x="1588" y="179"/>
                  <a:pt x="1588" y="179"/>
                  <a:pt x="1588" y="179"/>
                </a:cubicBezTo>
                <a:cubicBezTo>
                  <a:pt x="1587" y="180"/>
                  <a:pt x="1587" y="182"/>
                  <a:pt x="1588" y="183"/>
                </a:cubicBezTo>
                <a:cubicBezTo>
                  <a:pt x="1589" y="184"/>
                  <a:pt x="1590" y="184"/>
                  <a:pt x="1590" y="184"/>
                </a:cubicBezTo>
                <a:cubicBezTo>
                  <a:pt x="1591" y="184"/>
                  <a:pt x="1592" y="184"/>
                  <a:pt x="1593" y="183"/>
                </a:cubicBezTo>
                <a:close/>
                <a:moveTo>
                  <a:pt x="1546" y="221"/>
                </a:moveTo>
                <a:cubicBezTo>
                  <a:pt x="1544" y="223"/>
                  <a:pt x="1544" y="223"/>
                  <a:pt x="1544" y="223"/>
                </a:cubicBezTo>
                <a:cubicBezTo>
                  <a:pt x="1543" y="224"/>
                  <a:pt x="1543" y="226"/>
                  <a:pt x="1544" y="227"/>
                </a:cubicBezTo>
                <a:cubicBezTo>
                  <a:pt x="1545" y="228"/>
                  <a:pt x="1545" y="228"/>
                  <a:pt x="1546" y="228"/>
                </a:cubicBezTo>
                <a:cubicBezTo>
                  <a:pt x="1547" y="228"/>
                  <a:pt x="1548" y="228"/>
                  <a:pt x="1548" y="227"/>
                </a:cubicBezTo>
                <a:cubicBezTo>
                  <a:pt x="1551" y="225"/>
                  <a:pt x="1551" y="225"/>
                  <a:pt x="1551" y="225"/>
                </a:cubicBezTo>
                <a:cubicBezTo>
                  <a:pt x="1552" y="224"/>
                  <a:pt x="1552" y="222"/>
                  <a:pt x="1551" y="221"/>
                </a:cubicBezTo>
                <a:cubicBezTo>
                  <a:pt x="1550" y="219"/>
                  <a:pt x="1548" y="219"/>
                  <a:pt x="1546" y="221"/>
                </a:cubicBezTo>
                <a:close/>
                <a:moveTo>
                  <a:pt x="1474" y="297"/>
                </a:moveTo>
                <a:cubicBezTo>
                  <a:pt x="1473" y="296"/>
                  <a:pt x="1471" y="296"/>
                  <a:pt x="1470" y="297"/>
                </a:cubicBezTo>
                <a:cubicBezTo>
                  <a:pt x="1351" y="417"/>
                  <a:pt x="1351" y="417"/>
                  <a:pt x="1351" y="417"/>
                </a:cubicBezTo>
                <a:cubicBezTo>
                  <a:pt x="1349" y="418"/>
                  <a:pt x="1349" y="420"/>
                  <a:pt x="1351" y="421"/>
                </a:cubicBezTo>
                <a:cubicBezTo>
                  <a:pt x="1351" y="422"/>
                  <a:pt x="1352" y="422"/>
                  <a:pt x="1353" y="422"/>
                </a:cubicBezTo>
                <a:cubicBezTo>
                  <a:pt x="1353" y="422"/>
                  <a:pt x="1354" y="422"/>
                  <a:pt x="1355" y="421"/>
                </a:cubicBezTo>
                <a:cubicBezTo>
                  <a:pt x="1474" y="302"/>
                  <a:pt x="1474" y="302"/>
                  <a:pt x="1474" y="302"/>
                </a:cubicBezTo>
                <a:cubicBezTo>
                  <a:pt x="1476" y="300"/>
                  <a:pt x="1476" y="298"/>
                  <a:pt x="1474" y="297"/>
                </a:cubicBezTo>
                <a:close/>
                <a:moveTo>
                  <a:pt x="1494" y="273"/>
                </a:moveTo>
                <a:cubicBezTo>
                  <a:pt x="1493" y="274"/>
                  <a:pt x="1493" y="276"/>
                  <a:pt x="1494" y="277"/>
                </a:cubicBezTo>
                <a:cubicBezTo>
                  <a:pt x="1495" y="278"/>
                  <a:pt x="1496" y="278"/>
                  <a:pt x="1496" y="278"/>
                </a:cubicBezTo>
                <a:cubicBezTo>
                  <a:pt x="1497" y="278"/>
                  <a:pt x="1498" y="278"/>
                  <a:pt x="1498" y="277"/>
                </a:cubicBezTo>
                <a:cubicBezTo>
                  <a:pt x="1506" y="270"/>
                  <a:pt x="1506" y="270"/>
                  <a:pt x="1506" y="270"/>
                </a:cubicBezTo>
                <a:cubicBezTo>
                  <a:pt x="1507" y="269"/>
                  <a:pt x="1507" y="267"/>
                  <a:pt x="1506" y="266"/>
                </a:cubicBezTo>
                <a:cubicBezTo>
                  <a:pt x="1505" y="264"/>
                  <a:pt x="1503" y="264"/>
                  <a:pt x="1502" y="266"/>
                </a:cubicBezTo>
                <a:lnTo>
                  <a:pt x="1494" y="273"/>
                </a:lnTo>
                <a:close/>
                <a:moveTo>
                  <a:pt x="1366" y="420"/>
                </a:moveTo>
                <a:cubicBezTo>
                  <a:pt x="1366" y="420"/>
                  <a:pt x="1367" y="421"/>
                  <a:pt x="1368" y="421"/>
                </a:cubicBezTo>
                <a:cubicBezTo>
                  <a:pt x="1369" y="421"/>
                  <a:pt x="1370" y="420"/>
                  <a:pt x="1370" y="420"/>
                </a:cubicBezTo>
                <a:cubicBezTo>
                  <a:pt x="1480" y="310"/>
                  <a:pt x="1480" y="310"/>
                  <a:pt x="1480" y="310"/>
                </a:cubicBezTo>
                <a:cubicBezTo>
                  <a:pt x="1481" y="309"/>
                  <a:pt x="1481" y="307"/>
                  <a:pt x="1480" y="306"/>
                </a:cubicBezTo>
                <a:cubicBezTo>
                  <a:pt x="1479" y="304"/>
                  <a:pt x="1477" y="304"/>
                  <a:pt x="1476" y="306"/>
                </a:cubicBezTo>
                <a:cubicBezTo>
                  <a:pt x="1366" y="415"/>
                  <a:pt x="1366" y="415"/>
                  <a:pt x="1366" y="415"/>
                </a:cubicBezTo>
                <a:cubicBezTo>
                  <a:pt x="1365" y="417"/>
                  <a:pt x="1365" y="419"/>
                  <a:pt x="1366" y="420"/>
                </a:cubicBezTo>
                <a:close/>
                <a:moveTo>
                  <a:pt x="1555" y="226"/>
                </a:moveTo>
                <a:cubicBezTo>
                  <a:pt x="1550" y="231"/>
                  <a:pt x="1550" y="231"/>
                  <a:pt x="1550" y="231"/>
                </a:cubicBezTo>
                <a:cubicBezTo>
                  <a:pt x="1549" y="233"/>
                  <a:pt x="1549" y="235"/>
                  <a:pt x="1550" y="236"/>
                </a:cubicBezTo>
                <a:cubicBezTo>
                  <a:pt x="1550" y="236"/>
                  <a:pt x="1551" y="237"/>
                  <a:pt x="1552" y="237"/>
                </a:cubicBezTo>
                <a:cubicBezTo>
                  <a:pt x="1553" y="237"/>
                  <a:pt x="1554" y="236"/>
                  <a:pt x="1554" y="236"/>
                </a:cubicBezTo>
                <a:cubicBezTo>
                  <a:pt x="1559" y="231"/>
                  <a:pt x="1559" y="231"/>
                  <a:pt x="1559" y="231"/>
                </a:cubicBezTo>
                <a:cubicBezTo>
                  <a:pt x="1561" y="229"/>
                  <a:pt x="1561" y="227"/>
                  <a:pt x="1559" y="226"/>
                </a:cubicBezTo>
                <a:cubicBezTo>
                  <a:pt x="1558" y="225"/>
                  <a:pt x="1556" y="225"/>
                  <a:pt x="1555" y="226"/>
                </a:cubicBezTo>
                <a:close/>
                <a:moveTo>
                  <a:pt x="1344" y="441"/>
                </a:moveTo>
                <a:cubicBezTo>
                  <a:pt x="1343" y="440"/>
                  <a:pt x="1341" y="440"/>
                  <a:pt x="1340" y="441"/>
                </a:cubicBezTo>
                <a:cubicBezTo>
                  <a:pt x="1336" y="445"/>
                  <a:pt x="1336" y="445"/>
                  <a:pt x="1336" y="445"/>
                </a:cubicBezTo>
                <a:cubicBezTo>
                  <a:pt x="1335" y="446"/>
                  <a:pt x="1335" y="448"/>
                  <a:pt x="1336" y="449"/>
                </a:cubicBezTo>
                <a:cubicBezTo>
                  <a:pt x="1337" y="450"/>
                  <a:pt x="1338" y="450"/>
                  <a:pt x="1339" y="450"/>
                </a:cubicBezTo>
                <a:cubicBezTo>
                  <a:pt x="1339" y="450"/>
                  <a:pt x="1340" y="450"/>
                  <a:pt x="1341" y="449"/>
                </a:cubicBezTo>
                <a:cubicBezTo>
                  <a:pt x="1344" y="445"/>
                  <a:pt x="1344" y="445"/>
                  <a:pt x="1344" y="445"/>
                </a:cubicBezTo>
                <a:cubicBezTo>
                  <a:pt x="1346" y="444"/>
                  <a:pt x="1346" y="442"/>
                  <a:pt x="1344" y="441"/>
                </a:cubicBezTo>
                <a:close/>
                <a:moveTo>
                  <a:pt x="1594" y="196"/>
                </a:moveTo>
                <a:cubicBezTo>
                  <a:pt x="1598" y="192"/>
                  <a:pt x="1598" y="192"/>
                  <a:pt x="1598" y="192"/>
                </a:cubicBezTo>
                <a:cubicBezTo>
                  <a:pt x="1599" y="191"/>
                  <a:pt x="1599" y="189"/>
                  <a:pt x="1598" y="188"/>
                </a:cubicBezTo>
                <a:cubicBezTo>
                  <a:pt x="1596" y="187"/>
                  <a:pt x="1594" y="187"/>
                  <a:pt x="1593" y="188"/>
                </a:cubicBezTo>
                <a:cubicBezTo>
                  <a:pt x="1590" y="191"/>
                  <a:pt x="1590" y="191"/>
                  <a:pt x="1590" y="191"/>
                </a:cubicBezTo>
                <a:cubicBezTo>
                  <a:pt x="1589" y="193"/>
                  <a:pt x="1589" y="194"/>
                  <a:pt x="1590" y="196"/>
                </a:cubicBezTo>
                <a:cubicBezTo>
                  <a:pt x="1590" y="196"/>
                  <a:pt x="1591" y="197"/>
                  <a:pt x="1592" y="197"/>
                </a:cubicBezTo>
                <a:cubicBezTo>
                  <a:pt x="1593" y="197"/>
                  <a:pt x="1594" y="196"/>
                  <a:pt x="1594" y="196"/>
                </a:cubicBezTo>
                <a:close/>
                <a:moveTo>
                  <a:pt x="1508" y="273"/>
                </a:moveTo>
                <a:cubicBezTo>
                  <a:pt x="1497" y="284"/>
                  <a:pt x="1497" y="284"/>
                  <a:pt x="1497" y="284"/>
                </a:cubicBezTo>
                <a:cubicBezTo>
                  <a:pt x="1496" y="285"/>
                  <a:pt x="1496" y="287"/>
                  <a:pt x="1497" y="289"/>
                </a:cubicBezTo>
                <a:cubicBezTo>
                  <a:pt x="1497" y="289"/>
                  <a:pt x="1498" y="290"/>
                  <a:pt x="1499" y="290"/>
                </a:cubicBezTo>
                <a:cubicBezTo>
                  <a:pt x="1500" y="290"/>
                  <a:pt x="1501" y="289"/>
                  <a:pt x="1501" y="289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4" y="276"/>
                  <a:pt x="1514" y="274"/>
                  <a:pt x="1513" y="273"/>
                </a:cubicBezTo>
                <a:cubicBezTo>
                  <a:pt x="1512" y="272"/>
                  <a:pt x="1510" y="272"/>
                  <a:pt x="1508" y="273"/>
                </a:cubicBezTo>
                <a:close/>
                <a:moveTo>
                  <a:pt x="1566" y="229"/>
                </a:moveTo>
                <a:cubicBezTo>
                  <a:pt x="1554" y="241"/>
                  <a:pt x="1554" y="241"/>
                  <a:pt x="1554" y="241"/>
                </a:cubicBezTo>
                <a:cubicBezTo>
                  <a:pt x="1550" y="245"/>
                  <a:pt x="1550" y="245"/>
                  <a:pt x="1550" y="245"/>
                </a:cubicBezTo>
                <a:cubicBezTo>
                  <a:pt x="1549" y="247"/>
                  <a:pt x="1549" y="248"/>
                  <a:pt x="1550" y="250"/>
                </a:cubicBezTo>
                <a:cubicBezTo>
                  <a:pt x="1550" y="250"/>
                  <a:pt x="1551" y="251"/>
                  <a:pt x="1552" y="251"/>
                </a:cubicBezTo>
                <a:cubicBezTo>
                  <a:pt x="1553" y="251"/>
                  <a:pt x="1554" y="250"/>
                  <a:pt x="1554" y="250"/>
                </a:cubicBezTo>
                <a:cubicBezTo>
                  <a:pt x="1559" y="245"/>
                  <a:pt x="1559" y="245"/>
                  <a:pt x="1559" y="245"/>
                </a:cubicBezTo>
                <a:cubicBezTo>
                  <a:pt x="1570" y="234"/>
                  <a:pt x="1570" y="234"/>
                  <a:pt x="1570" y="234"/>
                </a:cubicBezTo>
                <a:cubicBezTo>
                  <a:pt x="1571" y="232"/>
                  <a:pt x="1571" y="230"/>
                  <a:pt x="1570" y="229"/>
                </a:cubicBezTo>
                <a:cubicBezTo>
                  <a:pt x="1569" y="228"/>
                  <a:pt x="1567" y="228"/>
                  <a:pt x="1566" y="229"/>
                </a:cubicBezTo>
                <a:close/>
                <a:moveTo>
                  <a:pt x="1371" y="432"/>
                </a:moveTo>
                <a:cubicBezTo>
                  <a:pt x="1372" y="432"/>
                  <a:pt x="1372" y="431"/>
                  <a:pt x="1373" y="431"/>
                </a:cubicBezTo>
                <a:cubicBezTo>
                  <a:pt x="1487" y="317"/>
                  <a:pt x="1487" y="317"/>
                  <a:pt x="1487" y="317"/>
                </a:cubicBezTo>
                <a:cubicBezTo>
                  <a:pt x="1488" y="315"/>
                  <a:pt x="1488" y="313"/>
                  <a:pt x="1487" y="312"/>
                </a:cubicBezTo>
                <a:cubicBezTo>
                  <a:pt x="1486" y="311"/>
                  <a:pt x="1484" y="311"/>
                  <a:pt x="1483" y="312"/>
                </a:cubicBezTo>
                <a:cubicBezTo>
                  <a:pt x="1369" y="426"/>
                  <a:pt x="1369" y="426"/>
                  <a:pt x="1369" y="426"/>
                </a:cubicBezTo>
                <a:cubicBezTo>
                  <a:pt x="1367" y="428"/>
                  <a:pt x="1367" y="430"/>
                  <a:pt x="1369" y="431"/>
                </a:cubicBezTo>
                <a:cubicBezTo>
                  <a:pt x="1369" y="431"/>
                  <a:pt x="1370" y="432"/>
                  <a:pt x="1371" y="432"/>
                </a:cubicBezTo>
                <a:close/>
                <a:moveTo>
                  <a:pt x="1514" y="281"/>
                </a:moveTo>
                <a:cubicBezTo>
                  <a:pt x="1499" y="296"/>
                  <a:pt x="1499" y="296"/>
                  <a:pt x="1499" y="296"/>
                </a:cubicBezTo>
                <a:cubicBezTo>
                  <a:pt x="1498" y="297"/>
                  <a:pt x="1498" y="299"/>
                  <a:pt x="1499" y="300"/>
                </a:cubicBezTo>
                <a:cubicBezTo>
                  <a:pt x="1500" y="301"/>
                  <a:pt x="1500" y="301"/>
                  <a:pt x="1501" y="301"/>
                </a:cubicBezTo>
                <a:cubicBezTo>
                  <a:pt x="1502" y="301"/>
                  <a:pt x="1503" y="301"/>
                  <a:pt x="1503" y="300"/>
                </a:cubicBezTo>
                <a:cubicBezTo>
                  <a:pt x="1519" y="285"/>
                  <a:pt x="1519" y="285"/>
                  <a:pt x="1519" y="285"/>
                </a:cubicBezTo>
                <a:cubicBezTo>
                  <a:pt x="1520" y="284"/>
                  <a:pt x="1520" y="282"/>
                  <a:pt x="1519" y="281"/>
                </a:cubicBezTo>
                <a:cubicBezTo>
                  <a:pt x="1518" y="280"/>
                  <a:pt x="1516" y="280"/>
                  <a:pt x="1514" y="281"/>
                </a:cubicBezTo>
                <a:close/>
                <a:moveTo>
                  <a:pt x="1576" y="242"/>
                </a:moveTo>
                <a:cubicBezTo>
                  <a:pt x="1577" y="241"/>
                  <a:pt x="1577" y="241"/>
                  <a:pt x="1577" y="241"/>
                </a:cubicBezTo>
                <a:cubicBezTo>
                  <a:pt x="1578" y="240"/>
                  <a:pt x="1578" y="238"/>
                  <a:pt x="1577" y="236"/>
                </a:cubicBezTo>
                <a:cubicBezTo>
                  <a:pt x="1576" y="235"/>
                  <a:pt x="1574" y="235"/>
                  <a:pt x="1573" y="236"/>
                </a:cubicBezTo>
                <a:cubicBezTo>
                  <a:pt x="1572" y="237"/>
                  <a:pt x="1572" y="237"/>
                  <a:pt x="1572" y="237"/>
                </a:cubicBezTo>
                <a:cubicBezTo>
                  <a:pt x="1571" y="238"/>
                  <a:pt x="1571" y="240"/>
                  <a:pt x="1572" y="242"/>
                </a:cubicBezTo>
                <a:cubicBezTo>
                  <a:pt x="1573" y="242"/>
                  <a:pt x="1573" y="242"/>
                  <a:pt x="1574" y="242"/>
                </a:cubicBezTo>
                <a:cubicBezTo>
                  <a:pt x="1575" y="242"/>
                  <a:pt x="1576" y="242"/>
                  <a:pt x="1576" y="242"/>
                </a:cubicBezTo>
                <a:close/>
                <a:moveTo>
                  <a:pt x="1374" y="443"/>
                </a:moveTo>
                <a:cubicBezTo>
                  <a:pt x="1374" y="443"/>
                  <a:pt x="1375" y="443"/>
                  <a:pt x="1376" y="442"/>
                </a:cubicBezTo>
                <a:cubicBezTo>
                  <a:pt x="1415" y="403"/>
                  <a:pt x="1415" y="403"/>
                  <a:pt x="1415" y="403"/>
                </a:cubicBezTo>
                <a:cubicBezTo>
                  <a:pt x="1416" y="402"/>
                  <a:pt x="1416" y="400"/>
                  <a:pt x="1415" y="399"/>
                </a:cubicBezTo>
                <a:cubicBezTo>
                  <a:pt x="1414" y="397"/>
                  <a:pt x="1412" y="397"/>
                  <a:pt x="1411" y="399"/>
                </a:cubicBezTo>
                <a:cubicBezTo>
                  <a:pt x="1371" y="438"/>
                  <a:pt x="1371" y="438"/>
                  <a:pt x="1371" y="438"/>
                </a:cubicBezTo>
                <a:cubicBezTo>
                  <a:pt x="1370" y="439"/>
                  <a:pt x="1370" y="441"/>
                  <a:pt x="1371" y="442"/>
                </a:cubicBezTo>
                <a:cubicBezTo>
                  <a:pt x="1372" y="443"/>
                  <a:pt x="1373" y="443"/>
                  <a:pt x="1374" y="443"/>
                </a:cubicBezTo>
                <a:close/>
                <a:moveTo>
                  <a:pt x="1491" y="322"/>
                </a:moveTo>
                <a:cubicBezTo>
                  <a:pt x="1490" y="321"/>
                  <a:pt x="1488" y="321"/>
                  <a:pt x="1487" y="322"/>
                </a:cubicBezTo>
                <a:cubicBezTo>
                  <a:pt x="1429" y="380"/>
                  <a:pt x="1429" y="380"/>
                  <a:pt x="1429" y="380"/>
                </a:cubicBezTo>
                <a:cubicBezTo>
                  <a:pt x="1428" y="381"/>
                  <a:pt x="1428" y="383"/>
                  <a:pt x="1429" y="384"/>
                </a:cubicBezTo>
                <a:cubicBezTo>
                  <a:pt x="1430" y="385"/>
                  <a:pt x="1430" y="385"/>
                  <a:pt x="1431" y="385"/>
                </a:cubicBezTo>
                <a:cubicBezTo>
                  <a:pt x="1432" y="385"/>
                  <a:pt x="1433" y="385"/>
                  <a:pt x="1433" y="384"/>
                </a:cubicBezTo>
                <a:cubicBezTo>
                  <a:pt x="1491" y="327"/>
                  <a:pt x="1491" y="327"/>
                  <a:pt x="1491" y="327"/>
                </a:cubicBezTo>
                <a:cubicBezTo>
                  <a:pt x="1492" y="326"/>
                  <a:pt x="1492" y="324"/>
                  <a:pt x="1491" y="322"/>
                </a:cubicBezTo>
                <a:close/>
                <a:moveTo>
                  <a:pt x="1569" y="249"/>
                </a:moveTo>
                <a:cubicBezTo>
                  <a:pt x="1572" y="246"/>
                  <a:pt x="1572" y="246"/>
                  <a:pt x="1572" y="246"/>
                </a:cubicBezTo>
                <a:cubicBezTo>
                  <a:pt x="1572" y="246"/>
                  <a:pt x="1572" y="246"/>
                  <a:pt x="1572" y="245"/>
                </a:cubicBezTo>
                <a:cubicBezTo>
                  <a:pt x="1573" y="245"/>
                  <a:pt x="1573" y="244"/>
                  <a:pt x="1573" y="244"/>
                </a:cubicBezTo>
                <a:cubicBezTo>
                  <a:pt x="1573" y="243"/>
                  <a:pt x="1572" y="242"/>
                  <a:pt x="1572" y="242"/>
                </a:cubicBezTo>
                <a:cubicBezTo>
                  <a:pt x="1571" y="241"/>
                  <a:pt x="1571" y="241"/>
                  <a:pt x="1571" y="241"/>
                </a:cubicBezTo>
                <a:cubicBezTo>
                  <a:pt x="1570" y="241"/>
                  <a:pt x="1568" y="241"/>
                  <a:pt x="1567" y="242"/>
                </a:cubicBezTo>
                <a:cubicBezTo>
                  <a:pt x="1555" y="254"/>
                  <a:pt x="1555" y="254"/>
                  <a:pt x="1555" y="254"/>
                </a:cubicBezTo>
                <a:cubicBezTo>
                  <a:pt x="1554" y="255"/>
                  <a:pt x="1554" y="257"/>
                  <a:pt x="1555" y="258"/>
                </a:cubicBezTo>
                <a:cubicBezTo>
                  <a:pt x="1556" y="259"/>
                  <a:pt x="1557" y="259"/>
                  <a:pt x="1557" y="259"/>
                </a:cubicBezTo>
                <a:cubicBezTo>
                  <a:pt x="1558" y="259"/>
                  <a:pt x="1559" y="259"/>
                  <a:pt x="1560" y="258"/>
                </a:cubicBezTo>
                <a:lnTo>
                  <a:pt x="1569" y="249"/>
                </a:lnTo>
                <a:close/>
                <a:moveTo>
                  <a:pt x="1438" y="390"/>
                </a:moveTo>
                <a:cubicBezTo>
                  <a:pt x="1436" y="389"/>
                  <a:pt x="1434" y="389"/>
                  <a:pt x="1433" y="390"/>
                </a:cubicBezTo>
                <a:cubicBezTo>
                  <a:pt x="1425" y="398"/>
                  <a:pt x="1425" y="398"/>
                  <a:pt x="1425" y="398"/>
                </a:cubicBezTo>
                <a:cubicBezTo>
                  <a:pt x="1424" y="399"/>
                  <a:pt x="1424" y="401"/>
                  <a:pt x="1425" y="402"/>
                </a:cubicBezTo>
                <a:cubicBezTo>
                  <a:pt x="1426" y="403"/>
                  <a:pt x="1427" y="403"/>
                  <a:pt x="1427" y="403"/>
                </a:cubicBezTo>
                <a:cubicBezTo>
                  <a:pt x="1428" y="403"/>
                  <a:pt x="1429" y="403"/>
                  <a:pt x="1429" y="402"/>
                </a:cubicBezTo>
                <a:cubicBezTo>
                  <a:pt x="1438" y="394"/>
                  <a:pt x="1438" y="394"/>
                  <a:pt x="1438" y="394"/>
                </a:cubicBezTo>
                <a:cubicBezTo>
                  <a:pt x="1439" y="393"/>
                  <a:pt x="1439" y="391"/>
                  <a:pt x="1438" y="390"/>
                </a:cubicBezTo>
                <a:close/>
                <a:moveTo>
                  <a:pt x="1488" y="340"/>
                </a:moveTo>
                <a:cubicBezTo>
                  <a:pt x="1486" y="339"/>
                  <a:pt x="1484" y="339"/>
                  <a:pt x="1483" y="340"/>
                </a:cubicBezTo>
                <a:cubicBezTo>
                  <a:pt x="1445" y="378"/>
                  <a:pt x="1445" y="378"/>
                  <a:pt x="1445" y="378"/>
                </a:cubicBezTo>
                <a:cubicBezTo>
                  <a:pt x="1443" y="380"/>
                  <a:pt x="1443" y="382"/>
                  <a:pt x="1445" y="383"/>
                </a:cubicBezTo>
                <a:cubicBezTo>
                  <a:pt x="1445" y="383"/>
                  <a:pt x="1446" y="384"/>
                  <a:pt x="1447" y="384"/>
                </a:cubicBezTo>
                <a:cubicBezTo>
                  <a:pt x="1448" y="384"/>
                  <a:pt x="1448" y="383"/>
                  <a:pt x="1449" y="383"/>
                </a:cubicBezTo>
                <a:cubicBezTo>
                  <a:pt x="1488" y="344"/>
                  <a:pt x="1488" y="344"/>
                  <a:pt x="1488" y="344"/>
                </a:cubicBezTo>
                <a:cubicBezTo>
                  <a:pt x="1489" y="343"/>
                  <a:pt x="1489" y="341"/>
                  <a:pt x="1488" y="340"/>
                </a:cubicBezTo>
                <a:close/>
                <a:moveTo>
                  <a:pt x="1561" y="269"/>
                </a:moveTo>
                <a:cubicBezTo>
                  <a:pt x="1562" y="269"/>
                  <a:pt x="1563" y="269"/>
                  <a:pt x="1563" y="269"/>
                </a:cubicBezTo>
                <a:cubicBezTo>
                  <a:pt x="1572" y="260"/>
                  <a:pt x="1572" y="260"/>
                  <a:pt x="1572" y="260"/>
                </a:cubicBezTo>
                <a:cubicBezTo>
                  <a:pt x="1573" y="259"/>
                  <a:pt x="1573" y="257"/>
                  <a:pt x="1572" y="256"/>
                </a:cubicBezTo>
                <a:cubicBezTo>
                  <a:pt x="1571" y="254"/>
                  <a:pt x="1569" y="254"/>
                  <a:pt x="1567" y="256"/>
                </a:cubicBezTo>
                <a:cubicBezTo>
                  <a:pt x="1559" y="264"/>
                  <a:pt x="1559" y="264"/>
                  <a:pt x="1559" y="264"/>
                </a:cubicBezTo>
                <a:cubicBezTo>
                  <a:pt x="1558" y="265"/>
                  <a:pt x="1558" y="267"/>
                  <a:pt x="1559" y="269"/>
                </a:cubicBezTo>
                <a:cubicBezTo>
                  <a:pt x="1559" y="269"/>
                  <a:pt x="1560" y="269"/>
                  <a:pt x="1561" y="269"/>
                </a:cubicBezTo>
                <a:close/>
                <a:moveTo>
                  <a:pt x="1390" y="442"/>
                </a:moveTo>
                <a:cubicBezTo>
                  <a:pt x="1421" y="411"/>
                  <a:pt x="1421" y="411"/>
                  <a:pt x="1421" y="411"/>
                </a:cubicBezTo>
                <a:cubicBezTo>
                  <a:pt x="1422" y="410"/>
                  <a:pt x="1422" y="408"/>
                  <a:pt x="1421" y="407"/>
                </a:cubicBezTo>
                <a:cubicBezTo>
                  <a:pt x="1419" y="406"/>
                  <a:pt x="1417" y="406"/>
                  <a:pt x="1416" y="407"/>
                </a:cubicBezTo>
                <a:cubicBezTo>
                  <a:pt x="1386" y="438"/>
                  <a:pt x="1386" y="438"/>
                  <a:pt x="1386" y="438"/>
                </a:cubicBezTo>
                <a:cubicBezTo>
                  <a:pt x="1384" y="439"/>
                  <a:pt x="1384" y="441"/>
                  <a:pt x="1386" y="442"/>
                </a:cubicBezTo>
                <a:cubicBezTo>
                  <a:pt x="1386" y="442"/>
                  <a:pt x="1387" y="443"/>
                  <a:pt x="1388" y="443"/>
                </a:cubicBezTo>
                <a:cubicBezTo>
                  <a:pt x="1389" y="443"/>
                  <a:pt x="1389" y="442"/>
                  <a:pt x="1390" y="442"/>
                </a:cubicBezTo>
                <a:close/>
                <a:moveTo>
                  <a:pt x="1381" y="442"/>
                </a:moveTo>
                <a:cubicBezTo>
                  <a:pt x="1372" y="451"/>
                  <a:pt x="1372" y="451"/>
                  <a:pt x="1372" y="451"/>
                </a:cubicBezTo>
                <a:cubicBezTo>
                  <a:pt x="1371" y="452"/>
                  <a:pt x="1371" y="454"/>
                  <a:pt x="1372" y="455"/>
                </a:cubicBezTo>
                <a:cubicBezTo>
                  <a:pt x="1373" y="456"/>
                  <a:pt x="1373" y="456"/>
                  <a:pt x="1374" y="456"/>
                </a:cubicBezTo>
                <a:cubicBezTo>
                  <a:pt x="1375" y="456"/>
                  <a:pt x="1376" y="456"/>
                  <a:pt x="1376" y="455"/>
                </a:cubicBezTo>
                <a:cubicBezTo>
                  <a:pt x="1385" y="447"/>
                  <a:pt x="1385" y="447"/>
                  <a:pt x="1385" y="447"/>
                </a:cubicBezTo>
                <a:cubicBezTo>
                  <a:pt x="1386" y="446"/>
                  <a:pt x="1386" y="444"/>
                  <a:pt x="1385" y="442"/>
                </a:cubicBezTo>
                <a:cubicBezTo>
                  <a:pt x="1384" y="441"/>
                  <a:pt x="1382" y="441"/>
                  <a:pt x="1381" y="442"/>
                </a:cubicBezTo>
                <a:close/>
                <a:moveTo>
                  <a:pt x="1537" y="287"/>
                </a:moveTo>
                <a:cubicBezTo>
                  <a:pt x="1529" y="296"/>
                  <a:pt x="1529" y="296"/>
                  <a:pt x="1529" y="296"/>
                </a:cubicBezTo>
                <a:cubicBezTo>
                  <a:pt x="1522" y="302"/>
                  <a:pt x="1522" y="302"/>
                  <a:pt x="1522" y="302"/>
                </a:cubicBezTo>
                <a:cubicBezTo>
                  <a:pt x="1521" y="303"/>
                  <a:pt x="1521" y="305"/>
                  <a:pt x="1522" y="306"/>
                </a:cubicBezTo>
                <a:cubicBezTo>
                  <a:pt x="1523" y="306"/>
                  <a:pt x="1523" y="306"/>
                  <a:pt x="1524" y="306"/>
                </a:cubicBezTo>
                <a:cubicBezTo>
                  <a:pt x="1525" y="306"/>
                  <a:pt x="1526" y="306"/>
                  <a:pt x="1526" y="306"/>
                </a:cubicBezTo>
                <a:cubicBezTo>
                  <a:pt x="1531" y="301"/>
                  <a:pt x="1531" y="301"/>
                  <a:pt x="1531" y="301"/>
                </a:cubicBezTo>
                <a:cubicBezTo>
                  <a:pt x="1531" y="300"/>
                  <a:pt x="1531" y="300"/>
                  <a:pt x="1531" y="300"/>
                </a:cubicBezTo>
                <a:cubicBezTo>
                  <a:pt x="1541" y="290"/>
                  <a:pt x="1541" y="290"/>
                  <a:pt x="1541" y="290"/>
                </a:cubicBezTo>
                <a:cubicBezTo>
                  <a:pt x="1543" y="289"/>
                  <a:pt x="1543" y="288"/>
                  <a:pt x="1541" y="286"/>
                </a:cubicBezTo>
                <a:cubicBezTo>
                  <a:pt x="1540" y="285"/>
                  <a:pt x="1538" y="285"/>
                  <a:pt x="1537" y="287"/>
                </a:cubicBezTo>
                <a:close/>
                <a:moveTo>
                  <a:pt x="1348" y="475"/>
                </a:moveTo>
                <a:cubicBezTo>
                  <a:pt x="1346" y="477"/>
                  <a:pt x="1346" y="477"/>
                  <a:pt x="1346" y="477"/>
                </a:cubicBezTo>
                <a:cubicBezTo>
                  <a:pt x="1345" y="478"/>
                  <a:pt x="1345" y="480"/>
                  <a:pt x="1346" y="481"/>
                </a:cubicBezTo>
                <a:cubicBezTo>
                  <a:pt x="1347" y="482"/>
                  <a:pt x="1348" y="482"/>
                  <a:pt x="1348" y="482"/>
                </a:cubicBezTo>
                <a:cubicBezTo>
                  <a:pt x="1349" y="482"/>
                  <a:pt x="1350" y="482"/>
                  <a:pt x="1350" y="481"/>
                </a:cubicBezTo>
                <a:cubicBezTo>
                  <a:pt x="1352" y="480"/>
                  <a:pt x="1352" y="480"/>
                  <a:pt x="1352" y="480"/>
                </a:cubicBezTo>
                <a:cubicBezTo>
                  <a:pt x="1353" y="478"/>
                  <a:pt x="1353" y="477"/>
                  <a:pt x="1352" y="475"/>
                </a:cubicBezTo>
                <a:cubicBezTo>
                  <a:pt x="1351" y="474"/>
                  <a:pt x="1349" y="474"/>
                  <a:pt x="1348" y="475"/>
                </a:cubicBezTo>
                <a:close/>
                <a:moveTo>
                  <a:pt x="1374" y="471"/>
                </a:moveTo>
                <a:cubicBezTo>
                  <a:pt x="1375" y="471"/>
                  <a:pt x="1375" y="470"/>
                  <a:pt x="1376" y="470"/>
                </a:cubicBezTo>
                <a:cubicBezTo>
                  <a:pt x="1383" y="463"/>
                  <a:pt x="1383" y="463"/>
                  <a:pt x="1383" y="463"/>
                </a:cubicBezTo>
                <a:cubicBezTo>
                  <a:pt x="1384" y="462"/>
                  <a:pt x="1384" y="460"/>
                  <a:pt x="1383" y="459"/>
                </a:cubicBezTo>
                <a:cubicBezTo>
                  <a:pt x="1381" y="458"/>
                  <a:pt x="1379" y="458"/>
                  <a:pt x="1378" y="459"/>
                </a:cubicBezTo>
                <a:cubicBezTo>
                  <a:pt x="1372" y="465"/>
                  <a:pt x="1372" y="465"/>
                  <a:pt x="1372" y="465"/>
                </a:cubicBezTo>
                <a:cubicBezTo>
                  <a:pt x="1370" y="467"/>
                  <a:pt x="1370" y="469"/>
                  <a:pt x="1372" y="470"/>
                </a:cubicBezTo>
                <a:cubicBezTo>
                  <a:pt x="1372" y="470"/>
                  <a:pt x="1373" y="471"/>
                  <a:pt x="1374" y="471"/>
                </a:cubicBezTo>
                <a:close/>
                <a:moveTo>
                  <a:pt x="1540" y="297"/>
                </a:moveTo>
                <a:cubicBezTo>
                  <a:pt x="1537" y="300"/>
                  <a:pt x="1537" y="300"/>
                  <a:pt x="1537" y="300"/>
                </a:cubicBezTo>
                <a:cubicBezTo>
                  <a:pt x="1537" y="301"/>
                  <a:pt x="1536" y="301"/>
                  <a:pt x="1536" y="301"/>
                </a:cubicBezTo>
                <a:cubicBezTo>
                  <a:pt x="1536" y="301"/>
                  <a:pt x="1536" y="301"/>
                  <a:pt x="1535" y="302"/>
                </a:cubicBezTo>
                <a:cubicBezTo>
                  <a:pt x="1530" y="307"/>
                  <a:pt x="1530" y="307"/>
                  <a:pt x="1530" y="307"/>
                </a:cubicBezTo>
                <a:cubicBezTo>
                  <a:pt x="1529" y="308"/>
                  <a:pt x="1529" y="310"/>
                  <a:pt x="1530" y="312"/>
                </a:cubicBezTo>
                <a:cubicBezTo>
                  <a:pt x="1530" y="312"/>
                  <a:pt x="1531" y="312"/>
                  <a:pt x="1532" y="312"/>
                </a:cubicBezTo>
                <a:cubicBezTo>
                  <a:pt x="1533" y="312"/>
                  <a:pt x="1534" y="312"/>
                  <a:pt x="1534" y="312"/>
                </a:cubicBezTo>
                <a:cubicBezTo>
                  <a:pt x="1540" y="306"/>
                  <a:pt x="1540" y="306"/>
                  <a:pt x="1540" y="306"/>
                </a:cubicBezTo>
                <a:cubicBezTo>
                  <a:pt x="1540" y="306"/>
                  <a:pt x="1540" y="305"/>
                  <a:pt x="1540" y="305"/>
                </a:cubicBezTo>
                <a:cubicBezTo>
                  <a:pt x="1541" y="305"/>
                  <a:pt x="1541" y="305"/>
                  <a:pt x="1541" y="305"/>
                </a:cubicBezTo>
                <a:cubicBezTo>
                  <a:pt x="1545" y="301"/>
                  <a:pt x="1545" y="301"/>
                  <a:pt x="1545" y="301"/>
                </a:cubicBezTo>
                <a:cubicBezTo>
                  <a:pt x="1546" y="300"/>
                  <a:pt x="1546" y="298"/>
                  <a:pt x="1545" y="297"/>
                </a:cubicBezTo>
                <a:cubicBezTo>
                  <a:pt x="1544" y="296"/>
                  <a:pt x="1542" y="296"/>
                  <a:pt x="1540" y="297"/>
                </a:cubicBezTo>
                <a:close/>
                <a:moveTo>
                  <a:pt x="1545" y="297"/>
                </a:moveTo>
                <a:cubicBezTo>
                  <a:pt x="1545" y="297"/>
                  <a:pt x="1546" y="297"/>
                  <a:pt x="1547" y="297"/>
                </a:cubicBezTo>
                <a:cubicBezTo>
                  <a:pt x="1548" y="297"/>
                  <a:pt x="1549" y="297"/>
                  <a:pt x="1549" y="297"/>
                </a:cubicBezTo>
                <a:cubicBezTo>
                  <a:pt x="1576" y="269"/>
                  <a:pt x="1576" y="269"/>
                  <a:pt x="1576" y="269"/>
                </a:cubicBezTo>
                <a:cubicBezTo>
                  <a:pt x="1578" y="268"/>
                  <a:pt x="1578" y="266"/>
                  <a:pt x="1576" y="265"/>
                </a:cubicBezTo>
                <a:cubicBezTo>
                  <a:pt x="1575" y="264"/>
                  <a:pt x="1573" y="264"/>
                  <a:pt x="1572" y="265"/>
                </a:cubicBezTo>
                <a:cubicBezTo>
                  <a:pt x="1545" y="292"/>
                  <a:pt x="1545" y="292"/>
                  <a:pt x="1545" y="292"/>
                </a:cubicBezTo>
                <a:cubicBezTo>
                  <a:pt x="1544" y="293"/>
                  <a:pt x="1544" y="295"/>
                  <a:pt x="1545" y="297"/>
                </a:cubicBezTo>
                <a:close/>
                <a:moveTo>
                  <a:pt x="1468" y="369"/>
                </a:moveTo>
                <a:cubicBezTo>
                  <a:pt x="1467" y="370"/>
                  <a:pt x="1467" y="370"/>
                  <a:pt x="1467" y="370"/>
                </a:cubicBezTo>
                <a:cubicBezTo>
                  <a:pt x="1465" y="372"/>
                  <a:pt x="1465" y="374"/>
                  <a:pt x="1467" y="375"/>
                </a:cubicBezTo>
                <a:cubicBezTo>
                  <a:pt x="1467" y="375"/>
                  <a:pt x="1468" y="376"/>
                  <a:pt x="1469" y="376"/>
                </a:cubicBezTo>
                <a:cubicBezTo>
                  <a:pt x="1470" y="376"/>
                  <a:pt x="1470" y="375"/>
                  <a:pt x="1471" y="375"/>
                </a:cubicBezTo>
                <a:cubicBezTo>
                  <a:pt x="1472" y="373"/>
                  <a:pt x="1472" y="373"/>
                  <a:pt x="1472" y="373"/>
                </a:cubicBezTo>
                <a:cubicBezTo>
                  <a:pt x="1474" y="372"/>
                  <a:pt x="1474" y="370"/>
                  <a:pt x="1472" y="369"/>
                </a:cubicBezTo>
                <a:cubicBezTo>
                  <a:pt x="1471" y="368"/>
                  <a:pt x="1469" y="368"/>
                  <a:pt x="1468" y="369"/>
                </a:cubicBezTo>
                <a:close/>
                <a:moveTo>
                  <a:pt x="1397" y="447"/>
                </a:moveTo>
                <a:cubicBezTo>
                  <a:pt x="1398" y="447"/>
                  <a:pt x="1399" y="447"/>
                  <a:pt x="1400" y="446"/>
                </a:cubicBezTo>
                <a:cubicBezTo>
                  <a:pt x="1426" y="420"/>
                  <a:pt x="1426" y="420"/>
                  <a:pt x="1426" y="420"/>
                </a:cubicBezTo>
                <a:cubicBezTo>
                  <a:pt x="1428" y="417"/>
                  <a:pt x="1428" y="417"/>
                  <a:pt x="1428" y="417"/>
                </a:cubicBezTo>
                <a:cubicBezTo>
                  <a:pt x="1430" y="416"/>
                  <a:pt x="1430" y="414"/>
                  <a:pt x="1428" y="413"/>
                </a:cubicBezTo>
                <a:cubicBezTo>
                  <a:pt x="1427" y="412"/>
                  <a:pt x="1425" y="412"/>
                  <a:pt x="1424" y="413"/>
                </a:cubicBezTo>
                <a:cubicBezTo>
                  <a:pt x="1422" y="415"/>
                  <a:pt x="1422" y="415"/>
                  <a:pt x="1422" y="415"/>
                </a:cubicBezTo>
                <a:cubicBezTo>
                  <a:pt x="1422" y="415"/>
                  <a:pt x="1421" y="416"/>
                  <a:pt x="1421" y="416"/>
                </a:cubicBezTo>
                <a:cubicBezTo>
                  <a:pt x="1395" y="442"/>
                  <a:pt x="1395" y="442"/>
                  <a:pt x="1395" y="442"/>
                </a:cubicBezTo>
                <a:cubicBezTo>
                  <a:pt x="1394" y="443"/>
                  <a:pt x="1394" y="445"/>
                  <a:pt x="1395" y="446"/>
                </a:cubicBezTo>
                <a:cubicBezTo>
                  <a:pt x="1396" y="447"/>
                  <a:pt x="1397" y="447"/>
                  <a:pt x="1397" y="447"/>
                </a:cubicBezTo>
                <a:close/>
                <a:moveTo>
                  <a:pt x="1431" y="420"/>
                </a:moveTo>
                <a:cubicBezTo>
                  <a:pt x="1402" y="449"/>
                  <a:pt x="1402" y="449"/>
                  <a:pt x="1402" y="449"/>
                </a:cubicBezTo>
                <a:cubicBezTo>
                  <a:pt x="1400" y="451"/>
                  <a:pt x="1400" y="453"/>
                  <a:pt x="1402" y="454"/>
                </a:cubicBezTo>
                <a:cubicBezTo>
                  <a:pt x="1402" y="454"/>
                  <a:pt x="1403" y="455"/>
                  <a:pt x="1404" y="455"/>
                </a:cubicBezTo>
                <a:cubicBezTo>
                  <a:pt x="1405" y="455"/>
                  <a:pt x="1405" y="454"/>
                  <a:pt x="1406" y="454"/>
                </a:cubicBezTo>
                <a:cubicBezTo>
                  <a:pt x="1435" y="424"/>
                  <a:pt x="1435" y="424"/>
                  <a:pt x="1435" y="424"/>
                </a:cubicBezTo>
                <a:cubicBezTo>
                  <a:pt x="1436" y="423"/>
                  <a:pt x="1436" y="421"/>
                  <a:pt x="1435" y="420"/>
                </a:cubicBezTo>
                <a:cubicBezTo>
                  <a:pt x="1434" y="419"/>
                  <a:pt x="1432" y="419"/>
                  <a:pt x="1431" y="420"/>
                </a:cubicBezTo>
                <a:close/>
                <a:moveTo>
                  <a:pt x="1578" y="277"/>
                </a:moveTo>
                <a:cubicBezTo>
                  <a:pt x="1577" y="276"/>
                  <a:pt x="1575" y="276"/>
                  <a:pt x="1574" y="277"/>
                </a:cubicBezTo>
                <a:cubicBezTo>
                  <a:pt x="1560" y="291"/>
                  <a:pt x="1560" y="291"/>
                  <a:pt x="1560" y="291"/>
                </a:cubicBezTo>
                <a:cubicBezTo>
                  <a:pt x="1553" y="298"/>
                  <a:pt x="1553" y="298"/>
                  <a:pt x="1553" y="298"/>
                </a:cubicBezTo>
                <a:cubicBezTo>
                  <a:pt x="1552" y="300"/>
                  <a:pt x="1552" y="301"/>
                  <a:pt x="1553" y="303"/>
                </a:cubicBezTo>
                <a:cubicBezTo>
                  <a:pt x="1553" y="303"/>
                  <a:pt x="1554" y="304"/>
                  <a:pt x="1555" y="304"/>
                </a:cubicBezTo>
                <a:cubicBezTo>
                  <a:pt x="1556" y="304"/>
                  <a:pt x="1556" y="303"/>
                  <a:pt x="1557" y="303"/>
                </a:cubicBezTo>
                <a:cubicBezTo>
                  <a:pt x="1570" y="290"/>
                  <a:pt x="1570" y="290"/>
                  <a:pt x="1570" y="290"/>
                </a:cubicBezTo>
                <a:cubicBezTo>
                  <a:pt x="1570" y="290"/>
                  <a:pt x="1570" y="290"/>
                  <a:pt x="1570" y="290"/>
                </a:cubicBezTo>
                <a:cubicBezTo>
                  <a:pt x="1578" y="282"/>
                  <a:pt x="1578" y="282"/>
                  <a:pt x="1578" y="282"/>
                </a:cubicBezTo>
                <a:cubicBezTo>
                  <a:pt x="1579" y="280"/>
                  <a:pt x="1579" y="279"/>
                  <a:pt x="1578" y="277"/>
                </a:cubicBezTo>
                <a:close/>
                <a:moveTo>
                  <a:pt x="1361" y="497"/>
                </a:moveTo>
                <a:cubicBezTo>
                  <a:pt x="1362" y="497"/>
                  <a:pt x="1363" y="497"/>
                  <a:pt x="1363" y="497"/>
                </a:cubicBezTo>
                <a:cubicBezTo>
                  <a:pt x="1368" y="492"/>
                  <a:pt x="1368" y="492"/>
                  <a:pt x="1368" y="492"/>
                </a:cubicBezTo>
                <a:cubicBezTo>
                  <a:pt x="1369" y="491"/>
                  <a:pt x="1369" y="489"/>
                  <a:pt x="1368" y="488"/>
                </a:cubicBezTo>
                <a:cubicBezTo>
                  <a:pt x="1367" y="486"/>
                  <a:pt x="1365" y="486"/>
                  <a:pt x="1364" y="488"/>
                </a:cubicBezTo>
                <a:cubicBezTo>
                  <a:pt x="1359" y="492"/>
                  <a:pt x="1359" y="492"/>
                  <a:pt x="1359" y="492"/>
                </a:cubicBezTo>
                <a:cubicBezTo>
                  <a:pt x="1358" y="493"/>
                  <a:pt x="1358" y="495"/>
                  <a:pt x="1359" y="497"/>
                </a:cubicBezTo>
                <a:cubicBezTo>
                  <a:pt x="1359" y="497"/>
                  <a:pt x="1360" y="497"/>
                  <a:pt x="1361" y="497"/>
                </a:cubicBezTo>
                <a:close/>
                <a:moveTo>
                  <a:pt x="1381" y="478"/>
                </a:moveTo>
                <a:cubicBezTo>
                  <a:pt x="1381" y="478"/>
                  <a:pt x="1382" y="478"/>
                  <a:pt x="1383" y="477"/>
                </a:cubicBezTo>
                <a:cubicBezTo>
                  <a:pt x="1388" y="472"/>
                  <a:pt x="1388" y="472"/>
                  <a:pt x="1388" y="472"/>
                </a:cubicBezTo>
                <a:cubicBezTo>
                  <a:pt x="1389" y="470"/>
                  <a:pt x="1389" y="468"/>
                  <a:pt x="1388" y="467"/>
                </a:cubicBezTo>
                <a:cubicBezTo>
                  <a:pt x="1387" y="466"/>
                  <a:pt x="1385" y="466"/>
                  <a:pt x="1384" y="467"/>
                </a:cubicBezTo>
                <a:cubicBezTo>
                  <a:pt x="1379" y="473"/>
                  <a:pt x="1379" y="473"/>
                  <a:pt x="1379" y="473"/>
                </a:cubicBezTo>
                <a:cubicBezTo>
                  <a:pt x="1377" y="474"/>
                  <a:pt x="1377" y="476"/>
                  <a:pt x="1379" y="477"/>
                </a:cubicBezTo>
                <a:cubicBezTo>
                  <a:pt x="1379" y="478"/>
                  <a:pt x="1380" y="478"/>
                  <a:pt x="1381" y="478"/>
                </a:cubicBezTo>
                <a:close/>
                <a:moveTo>
                  <a:pt x="1535" y="316"/>
                </a:moveTo>
                <a:cubicBezTo>
                  <a:pt x="1535" y="317"/>
                  <a:pt x="1535" y="317"/>
                  <a:pt x="1535" y="317"/>
                </a:cubicBezTo>
                <a:cubicBezTo>
                  <a:pt x="1533" y="318"/>
                  <a:pt x="1533" y="320"/>
                  <a:pt x="1535" y="321"/>
                </a:cubicBezTo>
                <a:cubicBezTo>
                  <a:pt x="1535" y="321"/>
                  <a:pt x="1536" y="322"/>
                  <a:pt x="1537" y="322"/>
                </a:cubicBezTo>
                <a:cubicBezTo>
                  <a:pt x="1538" y="322"/>
                  <a:pt x="1538" y="321"/>
                  <a:pt x="1539" y="321"/>
                </a:cubicBezTo>
                <a:cubicBezTo>
                  <a:pt x="1539" y="320"/>
                  <a:pt x="1539" y="320"/>
                  <a:pt x="1539" y="320"/>
                </a:cubicBezTo>
                <a:cubicBezTo>
                  <a:pt x="1541" y="319"/>
                  <a:pt x="1541" y="317"/>
                  <a:pt x="1539" y="316"/>
                </a:cubicBezTo>
                <a:cubicBezTo>
                  <a:pt x="1538" y="315"/>
                  <a:pt x="1536" y="315"/>
                  <a:pt x="1535" y="316"/>
                </a:cubicBezTo>
                <a:close/>
                <a:moveTo>
                  <a:pt x="1488" y="363"/>
                </a:moveTo>
                <a:cubicBezTo>
                  <a:pt x="1487" y="364"/>
                  <a:pt x="1487" y="366"/>
                  <a:pt x="1488" y="367"/>
                </a:cubicBezTo>
                <a:cubicBezTo>
                  <a:pt x="1489" y="368"/>
                  <a:pt x="1490" y="368"/>
                  <a:pt x="1490" y="368"/>
                </a:cubicBezTo>
                <a:cubicBezTo>
                  <a:pt x="1491" y="368"/>
                  <a:pt x="1492" y="368"/>
                  <a:pt x="1492" y="367"/>
                </a:cubicBezTo>
                <a:cubicBezTo>
                  <a:pt x="1499" y="361"/>
                  <a:pt x="1499" y="361"/>
                  <a:pt x="1499" y="361"/>
                </a:cubicBezTo>
                <a:cubicBezTo>
                  <a:pt x="1500" y="359"/>
                  <a:pt x="1500" y="357"/>
                  <a:pt x="1499" y="356"/>
                </a:cubicBezTo>
                <a:cubicBezTo>
                  <a:pt x="1498" y="355"/>
                  <a:pt x="1496" y="355"/>
                  <a:pt x="1495" y="356"/>
                </a:cubicBezTo>
                <a:lnTo>
                  <a:pt x="1488" y="363"/>
                </a:lnTo>
                <a:close/>
                <a:moveTo>
                  <a:pt x="1362" y="503"/>
                </a:moveTo>
                <a:cubicBezTo>
                  <a:pt x="1359" y="506"/>
                  <a:pt x="1359" y="506"/>
                  <a:pt x="1359" y="506"/>
                </a:cubicBezTo>
                <a:cubicBezTo>
                  <a:pt x="1358" y="507"/>
                  <a:pt x="1358" y="509"/>
                  <a:pt x="1359" y="510"/>
                </a:cubicBezTo>
                <a:cubicBezTo>
                  <a:pt x="1360" y="511"/>
                  <a:pt x="1361" y="511"/>
                  <a:pt x="1361" y="511"/>
                </a:cubicBezTo>
                <a:cubicBezTo>
                  <a:pt x="1362" y="511"/>
                  <a:pt x="1363" y="511"/>
                  <a:pt x="1364" y="510"/>
                </a:cubicBezTo>
                <a:cubicBezTo>
                  <a:pt x="1366" y="508"/>
                  <a:pt x="1366" y="508"/>
                  <a:pt x="1366" y="508"/>
                </a:cubicBezTo>
                <a:cubicBezTo>
                  <a:pt x="1367" y="507"/>
                  <a:pt x="1367" y="505"/>
                  <a:pt x="1366" y="503"/>
                </a:cubicBezTo>
                <a:cubicBezTo>
                  <a:pt x="1365" y="502"/>
                  <a:pt x="1363" y="502"/>
                  <a:pt x="1362" y="503"/>
                </a:cubicBezTo>
                <a:close/>
                <a:moveTo>
                  <a:pt x="1378" y="496"/>
                </a:moveTo>
                <a:cubicBezTo>
                  <a:pt x="1379" y="495"/>
                  <a:pt x="1379" y="493"/>
                  <a:pt x="1378" y="492"/>
                </a:cubicBezTo>
                <a:cubicBezTo>
                  <a:pt x="1376" y="491"/>
                  <a:pt x="1374" y="491"/>
                  <a:pt x="1373" y="492"/>
                </a:cubicBezTo>
                <a:cubicBezTo>
                  <a:pt x="1366" y="499"/>
                  <a:pt x="1366" y="499"/>
                  <a:pt x="1366" y="499"/>
                </a:cubicBezTo>
                <a:cubicBezTo>
                  <a:pt x="1365" y="500"/>
                  <a:pt x="1365" y="502"/>
                  <a:pt x="1366" y="503"/>
                </a:cubicBezTo>
                <a:cubicBezTo>
                  <a:pt x="1367" y="504"/>
                  <a:pt x="1368" y="504"/>
                  <a:pt x="1369" y="504"/>
                </a:cubicBezTo>
                <a:cubicBezTo>
                  <a:pt x="1369" y="504"/>
                  <a:pt x="1370" y="504"/>
                  <a:pt x="1371" y="503"/>
                </a:cubicBezTo>
                <a:lnTo>
                  <a:pt x="1378" y="496"/>
                </a:lnTo>
                <a:close/>
                <a:moveTo>
                  <a:pt x="1387" y="486"/>
                </a:moveTo>
                <a:cubicBezTo>
                  <a:pt x="1387" y="486"/>
                  <a:pt x="1388" y="486"/>
                  <a:pt x="1389" y="485"/>
                </a:cubicBezTo>
                <a:cubicBezTo>
                  <a:pt x="1393" y="480"/>
                  <a:pt x="1393" y="480"/>
                  <a:pt x="1393" y="480"/>
                </a:cubicBezTo>
                <a:cubicBezTo>
                  <a:pt x="1395" y="479"/>
                  <a:pt x="1395" y="477"/>
                  <a:pt x="1393" y="476"/>
                </a:cubicBezTo>
                <a:cubicBezTo>
                  <a:pt x="1392" y="475"/>
                  <a:pt x="1390" y="475"/>
                  <a:pt x="1389" y="476"/>
                </a:cubicBezTo>
                <a:cubicBezTo>
                  <a:pt x="1384" y="481"/>
                  <a:pt x="1384" y="481"/>
                  <a:pt x="1384" y="481"/>
                </a:cubicBezTo>
                <a:cubicBezTo>
                  <a:pt x="1383" y="482"/>
                  <a:pt x="1383" y="484"/>
                  <a:pt x="1384" y="485"/>
                </a:cubicBezTo>
                <a:cubicBezTo>
                  <a:pt x="1385" y="486"/>
                  <a:pt x="1386" y="486"/>
                  <a:pt x="1387" y="486"/>
                </a:cubicBezTo>
                <a:close/>
                <a:moveTo>
                  <a:pt x="1493" y="380"/>
                </a:moveTo>
                <a:cubicBezTo>
                  <a:pt x="1494" y="380"/>
                  <a:pt x="1494" y="379"/>
                  <a:pt x="1495" y="379"/>
                </a:cubicBezTo>
                <a:cubicBezTo>
                  <a:pt x="1499" y="375"/>
                  <a:pt x="1499" y="375"/>
                  <a:pt x="1499" y="375"/>
                </a:cubicBezTo>
                <a:cubicBezTo>
                  <a:pt x="1500" y="374"/>
                  <a:pt x="1500" y="372"/>
                  <a:pt x="1499" y="371"/>
                </a:cubicBezTo>
                <a:cubicBezTo>
                  <a:pt x="1497" y="370"/>
                  <a:pt x="1495" y="370"/>
                  <a:pt x="1494" y="371"/>
                </a:cubicBezTo>
                <a:cubicBezTo>
                  <a:pt x="1491" y="374"/>
                  <a:pt x="1491" y="374"/>
                  <a:pt x="1491" y="374"/>
                </a:cubicBezTo>
                <a:cubicBezTo>
                  <a:pt x="1489" y="376"/>
                  <a:pt x="1489" y="378"/>
                  <a:pt x="1491" y="379"/>
                </a:cubicBezTo>
                <a:cubicBezTo>
                  <a:pt x="1491" y="379"/>
                  <a:pt x="1492" y="380"/>
                  <a:pt x="1493" y="380"/>
                </a:cubicBezTo>
                <a:close/>
                <a:moveTo>
                  <a:pt x="1412" y="460"/>
                </a:moveTo>
                <a:cubicBezTo>
                  <a:pt x="1413" y="460"/>
                  <a:pt x="1414" y="460"/>
                  <a:pt x="1414" y="460"/>
                </a:cubicBezTo>
                <a:cubicBezTo>
                  <a:pt x="1440" y="434"/>
                  <a:pt x="1440" y="434"/>
                  <a:pt x="1440" y="434"/>
                </a:cubicBezTo>
                <a:cubicBezTo>
                  <a:pt x="1441" y="433"/>
                  <a:pt x="1441" y="431"/>
                  <a:pt x="1440" y="430"/>
                </a:cubicBezTo>
                <a:cubicBezTo>
                  <a:pt x="1439" y="428"/>
                  <a:pt x="1437" y="428"/>
                  <a:pt x="1435" y="430"/>
                </a:cubicBezTo>
                <a:cubicBezTo>
                  <a:pt x="1410" y="455"/>
                  <a:pt x="1410" y="455"/>
                  <a:pt x="1410" y="455"/>
                </a:cubicBezTo>
                <a:cubicBezTo>
                  <a:pt x="1409" y="456"/>
                  <a:pt x="1409" y="458"/>
                  <a:pt x="1410" y="460"/>
                </a:cubicBezTo>
                <a:cubicBezTo>
                  <a:pt x="1410" y="460"/>
                  <a:pt x="1411" y="460"/>
                  <a:pt x="1412" y="460"/>
                </a:cubicBezTo>
                <a:close/>
                <a:moveTo>
                  <a:pt x="1384" y="503"/>
                </a:moveTo>
                <a:cubicBezTo>
                  <a:pt x="1386" y="502"/>
                  <a:pt x="1386" y="500"/>
                  <a:pt x="1384" y="499"/>
                </a:cubicBezTo>
                <a:cubicBezTo>
                  <a:pt x="1383" y="498"/>
                  <a:pt x="1381" y="498"/>
                  <a:pt x="1380" y="499"/>
                </a:cubicBezTo>
                <a:cubicBezTo>
                  <a:pt x="1371" y="508"/>
                  <a:pt x="1371" y="508"/>
                  <a:pt x="1371" y="508"/>
                </a:cubicBezTo>
                <a:cubicBezTo>
                  <a:pt x="1370" y="509"/>
                  <a:pt x="1370" y="511"/>
                  <a:pt x="1371" y="512"/>
                </a:cubicBezTo>
                <a:cubicBezTo>
                  <a:pt x="1372" y="513"/>
                  <a:pt x="1373" y="513"/>
                  <a:pt x="1373" y="513"/>
                </a:cubicBezTo>
                <a:cubicBezTo>
                  <a:pt x="1374" y="513"/>
                  <a:pt x="1375" y="513"/>
                  <a:pt x="1375" y="512"/>
                </a:cubicBezTo>
                <a:lnTo>
                  <a:pt x="1384" y="503"/>
                </a:lnTo>
                <a:close/>
                <a:moveTo>
                  <a:pt x="1431" y="457"/>
                </a:moveTo>
                <a:cubicBezTo>
                  <a:pt x="1441" y="447"/>
                  <a:pt x="1441" y="447"/>
                  <a:pt x="1441" y="447"/>
                </a:cubicBezTo>
                <a:cubicBezTo>
                  <a:pt x="1442" y="446"/>
                  <a:pt x="1442" y="444"/>
                  <a:pt x="1441" y="443"/>
                </a:cubicBezTo>
                <a:cubicBezTo>
                  <a:pt x="1440" y="441"/>
                  <a:pt x="1438" y="441"/>
                  <a:pt x="1436" y="443"/>
                </a:cubicBezTo>
                <a:cubicBezTo>
                  <a:pt x="1427" y="452"/>
                  <a:pt x="1427" y="452"/>
                  <a:pt x="1427" y="452"/>
                </a:cubicBezTo>
                <a:cubicBezTo>
                  <a:pt x="1426" y="454"/>
                  <a:pt x="1426" y="455"/>
                  <a:pt x="1427" y="457"/>
                </a:cubicBezTo>
                <a:cubicBezTo>
                  <a:pt x="1427" y="457"/>
                  <a:pt x="1428" y="458"/>
                  <a:pt x="1429" y="458"/>
                </a:cubicBezTo>
                <a:cubicBezTo>
                  <a:pt x="1430" y="458"/>
                  <a:pt x="1430" y="457"/>
                  <a:pt x="1431" y="457"/>
                </a:cubicBezTo>
                <a:close/>
                <a:moveTo>
                  <a:pt x="1388" y="496"/>
                </a:moveTo>
                <a:cubicBezTo>
                  <a:pt x="1388" y="496"/>
                  <a:pt x="1389" y="497"/>
                  <a:pt x="1390" y="497"/>
                </a:cubicBezTo>
                <a:cubicBezTo>
                  <a:pt x="1391" y="497"/>
                  <a:pt x="1391" y="496"/>
                  <a:pt x="1392" y="496"/>
                </a:cubicBezTo>
                <a:cubicBezTo>
                  <a:pt x="1402" y="486"/>
                  <a:pt x="1402" y="486"/>
                  <a:pt x="1402" y="486"/>
                </a:cubicBezTo>
                <a:cubicBezTo>
                  <a:pt x="1403" y="485"/>
                  <a:pt x="1403" y="483"/>
                  <a:pt x="1402" y="481"/>
                </a:cubicBezTo>
                <a:cubicBezTo>
                  <a:pt x="1401" y="480"/>
                  <a:pt x="1399" y="480"/>
                  <a:pt x="1398" y="481"/>
                </a:cubicBezTo>
                <a:cubicBezTo>
                  <a:pt x="1388" y="491"/>
                  <a:pt x="1388" y="491"/>
                  <a:pt x="1388" y="491"/>
                </a:cubicBezTo>
                <a:cubicBezTo>
                  <a:pt x="1386" y="493"/>
                  <a:pt x="1386" y="495"/>
                  <a:pt x="1388" y="496"/>
                </a:cubicBezTo>
                <a:close/>
                <a:moveTo>
                  <a:pt x="1418" y="470"/>
                </a:moveTo>
                <a:cubicBezTo>
                  <a:pt x="1427" y="461"/>
                  <a:pt x="1427" y="461"/>
                  <a:pt x="1427" y="461"/>
                </a:cubicBezTo>
                <a:cubicBezTo>
                  <a:pt x="1428" y="460"/>
                  <a:pt x="1428" y="458"/>
                  <a:pt x="1427" y="457"/>
                </a:cubicBezTo>
                <a:cubicBezTo>
                  <a:pt x="1425" y="456"/>
                  <a:pt x="1424" y="456"/>
                  <a:pt x="1423" y="457"/>
                </a:cubicBezTo>
                <a:cubicBezTo>
                  <a:pt x="1418" y="462"/>
                  <a:pt x="1418" y="462"/>
                  <a:pt x="1418" y="462"/>
                </a:cubicBezTo>
                <a:cubicBezTo>
                  <a:pt x="1418" y="462"/>
                  <a:pt x="1418" y="462"/>
                  <a:pt x="1418" y="462"/>
                </a:cubicBezTo>
                <a:cubicBezTo>
                  <a:pt x="1414" y="465"/>
                  <a:pt x="1414" y="465"/>
                  <a:pt x="1414" y="465"/>
                </a:cubicBezTo>
                <a:cubicBezTo>
                  <a:pt x="1413" y="466"/>
                  <a:pt x="1413" y="468"/>
                  <a:pt x="1414" y="470"/>
                </a:cubicBezTo>
                <a:cubicBezTo>
                  <a:pt x="1415" y="470"/>
                  <a:pt x="1415" y="470"/>
                  <a:pt x="1416" y="470"/>
                </a:cubicBezTo>
                <a:cubicBezTo>
                  <a:pt x="1417" y="470"/>
                  <a:pt x="1418" y="470"/>
                  <a:pt x="1418" y="470"/>
                </a:cubicBezTo>
                <a:close/>
                <a:moveTo>
                  <a:pt x="1378" y="519"/>
                </a:moveTo>
                <a:cubicBezTo>
                  <a:pt x="1379" y="520"/>
                  <a:pt x="1380" y="520"/>
                  <a:pt x="1380" y="520"/>
                </a:cubicBezTo>
                <a:cubicBezTo>
                  <a:pt x="1381" y="520"/>
                  <a:pt x="1382" y="520"/>
                  <a:pt x="1382" y="519"/>
                </a:cubicBezTo>
                <a:cubicBezTo>
                  <a:pt x="1391" y="511"/>
                  <a:pt x="1391" y="511"/>
                  <a:pt x="1391" y="511"/>
                </a:cubicBezTo>
                <a:cubicBezTo>
                  <a:pt x="1392" y="509"/>
                  <a:pt x="1392" y="507"/>
                  <a:pt x="1391" y="506"/>
                </a:cubicBezTo>
                <a:cubicBezTo>
                  <a:pt x="1390" y="505"/>
                  <a:pt x="1388" y="505"/>
                  <a:pt x="1387" y="506"/>
                </a:cubicBezTo>
                <a:cubicBezTo>
                  <a:pt x="1378" y="515"/>
                  <a:pt x="1378" y="515"/>
                  <a:pt x="1378" y="515"/>
                </a:cubicBezTo>
                <a:cubicBezTo>
                  <a:pt x="1377" y="516"/>
                  <a:pt x="1377" y="518"/>
                  <a:pt x="1378" y="519"/>
                </a:cubicBezTo>
                <a:close/>
                <a:moveTo>
                  <a:pt x="1394" y="507"/>
                </a:moveTo>
                <a:cubicBezTo>
                  <a:pt x="1395" y="507"/>
                  <a:pt x="1395" y="506"/>
                  <a:pt x="1396" y="506"/>
                </a:cubicBezTo>
                <a:cubicBezTo>
                  <a:pt x="1408" y="493"/>
                  <a:pt x="1408" y="493"/>
                  <a:pt x="1408" y="493"/>
                </a:cubicBezTo>
                <a:cubicBezTo>
                  <a:pt x="1410" y="492"/>
                  <a:pt x="1410" y="490"/>
                  <a:pt x="1408" y="489"/>
                </a:cubicBezTo>
                <a:cubicBezTo>
                  <a:pt x="1407" y="488"/>
                  <a:pt x="1405" y="488"/>
                  <a:pt x="1404" y="489"/>
                </a:cubicBezTo>
                <a:cubicBezTo>
                  <a:pt x="1392" y="501"/>
                  <a:pt x="1392" y="501"/>
                  <a:pt x="1392" y="501"/>
                </a:cubicBezTo>
                <a:cubicBezTo>
                  <a:pt x="1390" y="503"/>
                  <a:pt x="1390" y="504"/>
                  <a:pt x="1392" y="506"/>
                </a:cubicBezTo>
                <a:cubicBezTo>
                  <a:pt x="1392" y="506"/>
                  <a:pt x="1393" y="507"/>
                  <a:pt x="1394" y="507"/>
                </a:cubicBezTo>
                <a:close/>
                <a:moveTo>
                  <a:pt x="1382" y="529"/>
                </a:moveTo>
                <a:cubicBezTo>
                  <a:pt x="1381" y="528"/>
                  <a:pt x="1379" y="528"/>
                  <a:pt x="1378" y="529"/>
                </a:cubicBezTo>
                <a:cubicBezTo>
                  <a:pt x="1376" y="531"/>
                  <a:pt x="1376" y="531"/>
                  <a:pt x="1376" y="531"/>
                </a:cubicBezTo>
                <a:cubicBezTo>
                  <a:pt x="1374" y="533"/>
                  <a:pt x="1374" y="534"/>
                  <a:pt x="1376" y="536"/>
                </a:cubicBezTo>
                <a:cubicBezTo>
                  <a:pt x="1376" y="536"/>
                  <a:pt x="1377" y="537"/>
                  <a:pt x="1378" y="537"/>
                </a:cubicBezTo>
                <a:cubicBezTo>
                  <a:pt x="1379" y="537"/>
                  <a:pt x="1379" y="536"/>
                  <a:pt x="1380" y="536"/>
                </a:cubicBezTo>
                <a:cubicBezTo>
                  <a:pt x="1382" y="534"/>
                  <a:pt x="1382" y="534"/>
                  <a:pt x="1382" y="534"/>
                </a:cubicBezTo>
                <a:cubicBezTo>
                  <a:pt x="1383" y="533"/>
                  <a:pt x="1383" y="531"/>
                  <a:pt x="1382" y="529"/>
                </a:cubicBezTo>
                <a:close/>
                <a:moveTo>
                  <a:pt x="1385" y="529"/>
                </a:moveTo>
                <a:cubicBezTo>
                  <a:pt x="1386" y="529"/>
                  <a:pt x="1387" y="529"/>
                  <a:pt x="1388" y="528"/>
                </a:cubicBezTo>
                <a:cubicBezTo>
                  <a:pt x="1410" y="506"/>
                  <a:pt x="1410" y="506"/>
                  <a:pt x="1410" y="506"/>
                </a:cubicBezTo>
                <a:cubicBezTo>
                  <a:pt x="1411" y="505"/>
                  <a:pt x="1411" y="503"/>
                  <a:pt x="1410" y="502"/>
                </a:cubicBezTo>
                <a:cubicBezTo>
                  <a:pt x="1408" y="501"/>
                  <a:pt x="1406" y="501"/>
                  <a:pt x="1405" y="502"/>
                </a:cubicBezTo>
                <a:cubicBezTo>
                  <a:pt x="1397" y="509"/>
                  <a:pt x="1397" y="509"/>
                  <a:pt x="1397" y="509"/>
                </a:cubicBezTo>
                <a:cubicBezTo>
                  <a:pt x="1397" y="509"/>
                  <a:pt x="1397" y="509"/>
                  <a:pt x="1397" y="509"/>
                </a:cubicBezTo>
                <a:cubicBezTo>
                  <a:pt x="1382" y="524"/>
                  <a:pt x="1382" y="524"/>
                  <a:pt x="1382" y="524"/>
                </a:cubicBezTo>
                <a:cubicBezTo>
                  <a:pt x="1381" y="525"/>
                  <a:pt x="1382" y="527"/>
                  <a:pt x="1383" y="528"/>
                </a:cubicBezTo>
                <a:cubicBezTo>
                  <a:pt x="1383" y="529"/>
                  <a:pt x="1385" y="529"/>
                  <a:pt x="1385" y="529"/>
                </a:cubicBezTo>
                <a:close/>
                <a:moveTo>
                  <a:pt x="1498" y="417"/>
                </a:moveTo>
                <a:cubicBezTo>
                  <a:pt x="1499" y="417"/>
                  <a:pt x="1499" y="416"/>
                  <a:pt x="1500" y="416"/>
                </a:cubicBezTo>
                <a:cubicBezTo>
                  <a:pt x="1510" y="406"/>
                  <a:pt x="1510" y="406"/>
                  <a:pt x="1510" y="406"/>
                </a:cubicBezTo>
                <a:cubicBezTo>
                  <a:pt x="1511" y="404"/>
                  <a:pt x="1511" y="403"/>
                  <a:pt x="1510" y="401"/>
                </a:cubicBezTo>
                <a:cubicBezTo>
                  <a:pt x="1509" y="400"/>
                  <a:pt x="1507" y="400"/>
                  <a:pt x="1506" y="401"/>
                </a:cubicBezTo>
                <a:cubicBezTo>
                  <a:pt x="1496" y="411"/>
                  <a:pt x="1496" y="411"/>
                  <a:pt x="1496" y="411"/>
                </a:cubicBezTo>
                <a:cubicBezTo>
                  <a:pt x="1494" y="413"/>
                  <a:pt x="1494" y="415"/>
                  <a:pt x="1496" y="416"/>
                </a:cubicBezTo>
                <a:cubicBezTo>
                  <a:pt x="1496" y="416"/>
                  <a:pt x="1497" y="417"/>
                  <a:pt x="1498" y="417"/>
                </a:cubicBezTo>
                <a:close/>
                <a:moveTo>
                  <a:pt x="1384" y="537"/>
                </a:moveTo>
                <a:cubicBezTo>
                  <a:pt x="1383" y="538"/>
                  <a:pt x="1383" y="538"/>
                  <a:pt x="1383" y="538"/>
                </a:cubicBezTo>
                <a:cubicBezTo>
                  <a:pt x="1381" y="539"/>
                  <a:pt x="1381" y="541"/>
                  <a:pt x="1383" y="543"/>
                </a:cubicBezTo>
                <a:cubicBezTo>
                  <a:pt x="1383" y="543"/>
                  <a:pt x="1384" y="544"/>
                  <a:pt x="1385" y="544"/>
                </a:cubicBezTo>
                <a:cubicBezTo>
                  <a:pt x="1386" y="544"/>
                  <a:pt x="1386" y="543"/>
                  <a:pt x="1387" y="543"/>
                </a:cubicBezTo>
                <a:cubicBezTo>
                  <a:pt x="1388" y="542"/>
                  <a:pt x="1388" y="542"/>
                  <a:pt x="1388" y="542"/>
                </a:cubicBezTo>
                <a:cubicBezTo>
                  <a:pt x="1389" y="541"/>
                  <a:pt x="1389" y="539"/>
                  <a:pt x="1388" y="537"/>
                </a:cubicBezTo>
                <a:cubicBezTo>
                  <a:pt x="1387" y="536"/>
                  <a:pt x="1385" y="536"/>
                  <a:pt x="1384" y="537"/>
                </a:cubicBezTo>
                <a:close/>
                <a:moveTo>
                  <a:pt x="1409" y="519"/>
                </a:moveTo>
                <a:cubicBezTo>
                  <a:pt x="1410" y="519"/>
                  <a:pt x="1411" y="519"/>
                  <a:pt x="1411" y="519"/>
                </a:cubicBezTo>
                <a:cubicBezTo>
                  <a:pt x="1414" y="515"/>
                  <a:pt x="1414" y="515"/>
                  <a:pt x="1414" y="515"/>
                </a:cubicBezTo>
                <a:cubicBezTo>
                  <a:pt x="1416" y="514"/>
                  <a:pt x="1416" y="512"/>
                  <a:pt x="1414" y="511"/>
                </a:cubicBezTo>
                <a:cubicBezTo>
                  <a:pt x="1413" y="510"/>
                  <a:pt x="1411" y="510"/>
                  <a:pt x="1410" y="511"/>
                </a:cubicBezTo>
                <a:cubicBezTo>
                  <a:pt x="1407" y="514"/>
                  <a:pt x="1407" y="514"/>
                  <a:pt x="1407" y="514"/>
                </a:cubicBezTo>
                <a:cubicBezTo>
                  <a:pt x="1406" y="515"/>
                  <a:pt x="1406" y="517"/>
                  <a:pt x="1407" y="519"/>
                </a:cubicBezTo>
                <a:cubicBezTo>
                  <a:pt x="1407" y="519"/>
                  <a:pt x="1408" y="519"/>
                  <a:pt x="1409" y="519"/>
                </a:cubicBezTo>
                <a:close/>
                <a:moveTo>
                  <a:pt x="1406" y="523"/>
                </a:moveTo>
                <a:cubicBezTo>
                  <a:pt x="1408" y="522"/>
                  <a:pt x="1408" y="520"/>
                  <a:pt x="1406" y="519"/>
                </a:cubicBezTo>
                <a:cubicBezTo>
                  <a:pt x="1405" y="518"/>
                  <a:pt x="1403" y="518"/>
                  <a:pt x="1402" y="519"/>
                </a:cubicBezTo>
                <a:cubicBezTo>
                  <a:pt x="1388" y="533"/>
                  <a:pt x="1388" y="533"/>
                  <a:pt x="1388" y="533"/>
                </a:cubicBezTo>
                <a:cubicBezTo>
                  <a:pt x="1387" y="534"/>
                  <a:pt x="1387" y="536"/>
                  <a:pt x="1388" y="537"/>
                </a:cubicBezTo>
                <a:cubicBezTo>
                  <a:pt x="1389" y="538"/>
                  <a:pt x="1389" y="538"/>
                  <a:pt x="1390" y="538"/>
                </a:cubicBezTo>
                <a:cubicBezTo>
                  <a:pt x="1391" y="538"/>
                  <a:pt x="1392" y="538"/>
                  <a:pt x="1392" y="537"/>
                </a:cubicBezTo>
                <a:lnTo>
                  <a:pt x="1406" y="523"/>
                </a:lnTo>
                <a:close/>
                <a:moveTo>
                  <a:pt x="1498" y="430"/>
                </a:moveTo>
                <a:cubicBezTo>
                  <a:pt x="1499" y="430"/>
                  <a:pt x="1500" y="430"/>
                  <a:pt x="1501" y="429"/>
                </a:cubicBezTo>
                <a:cubicBezTo>
                  <a:pt x="1513" y="417"/>
                  <a:pt x="1513" y="417"/>
                  <a:pt x="1513" y="417"/>
                </a:cubicBezTo>
                <a:cubicBezTo>
                  <a:pt x="1514" y="415"/>
                  <a:pt x="1514" y="413"/>
                  <a:pt x="1513" y="412"/>
                </a:cubicBezTo>
                <a:cubicBezTo>
                  <a:pt x="1512" y="411"/>
                  <a:pt x="1510" y="411"/>
                  <a:pt x="1509" y="412"/>
                </a:cubicBezTo>
                <a:cubicBezTo>
                  <a:pt x="1496" y="425"/>
                  <a:pt x="1496" y="425"/>
                  <a:pt x="1496" y="425"/>
                </a:cubicBezTo>
                <a:cubicBezTo>
                  <a:pt x="1495" y="426"/>
                  <a:pt x="1495" y="428"/>
                  <a:pt x="1496" y="429"/>
                </a:cubicBezTo>
                <a:cubicBezTo>
                  <a:pt x="1497" y="430"/>
                  <a:pt x="1498" y="430"/>
                  <a:pt x="1498" y="430"/>
                </a:cubicBezTo>
                <a:close/>
                <a:moveTo>
                  <a:pt x="1503" y="440"/>
                </a:moveTo>
                <a:cubicBezTo>
                  <a:pt x="1504" y="440"/>
                  <a:pt x="1504" y="439"/>
                  <a:pt x="1505" y="439"/>
                </a:cubicBezTo>
                <a:cubicBezTo>
                  <a:pt x="1506" y="438"/>
                  <a:pt x="1506" y="438"/>
                  <a:pt x="1506" y="438"/>
                </a:cubicBezTo>
                <a:cubicBezTo>
                  <a:pt x="1506" y="437"/>
                  <a:pt x="1507" y="437"/>
                  <a:pt x="1507" y="436"/>
                </a:cubicBezTo>
                <a:cubicBezTo>
                  <a:pt x="1507" y="436"/>
                  <a:pt x="1508" y="436"/>
                  <a:pt x="1508" y="436"/>
                </a:cubicBezTo>
                <a:cubicBezTo>
                  <a:pt x="1512" y="432"/>
                  <a:pt x="1512" y="432"/>
                  <a:pt x="1512" y="432"/>
                </a:cubicBezTo>
                <a:cubicBezTo>
                  <a:pt x="1513" y="430"/>
                  <a:pt x="1513" y="428"/>
                  <a:pt x="1512" y="427"/>
                </a:cubicBezTo>
                <a:cubicBezTo>
                  <a:pt x="1511" y="426"/>
                  <a:pt x="1509" y="426"/>
                  <a:pt x="1508" y="427"/>
                </a:cubicBezTo>
                <a:cubicBezTo>
                  <a:pt x="1504" y="431"/>
                  <a:pt x="1504" y="431"/>
                  <a:pt x="1504" y="431"/>
                </a:cubicBezTo>
                <a:cubicBezTo>
                  <a:pt x="1503" y="432"/>
                  <a:pt x="1503" y="432"/>
                  <a:pt x="1503" y="433"/>
                </a:cubicBezTo>
                <a:cubicBezTo>
                  <a:pt x="1502" y="433"/>
                  <a:pt x="1502" y="433"/>
                  <a:pt x="1502" y="433"/>
                </a:cubicBezTo>
                <a:cubicBezTo>
                  <a:pt x="1501" y="434"/>
                  <a:pt x="1501" y="434"/>
                  <a:pt x="1501" y="434"/>
                </a:cubicBezTo>
                <a:cubicBezTo>
                  <a:pt x="1499" y="436"/>
                  <a:pt x="1499" y="437"/>
                  <a:pt x="1501" y="439"/>
                </a:cubicBezTo>
                <a:cubicBezTo>
                  <a:pt x="1501" y="439"/>
                  <a:pt x="1502" y="440"/>
                  <a:pt x="1503" y="440"/>
                </a:cubicBezTo>
                <a:close/>
                <a:moveTo>
                  <a:pt x="1411" y="529"/>
                </a:moveTo>
                <a:cubicBezTo>
                  <a:pt x="1409" y="527"/>
                  <a:pt x="1408" y="527"/>
                  <a:pt x="1406" y="529"/>
                </a:cubicBezTo>
                <a:cubicBezTo>
                  <a:pt x="1393" y="542"/>
                  <a:pt x="1393" y="542"/>
                  <a:pt x="1393" y="542"/>
                </a:cubicBezTo>
                <a:cubicBezTo>
                  <a:pt x="1392" y="543"/>
                  <a:pt x="1392" y="545"/>
                  <a:pt x="1393" y="547"/>
                </a:cubicBezTo>
                <a:cubicBezTo>
                  <a:pt x="1393" y="547"/>
                  <a:pt x="1394" y="547"/>
                  <a:pt x="1395" y="547"/>
                </a:cubicBezTo>
                <a:cubicBezTo>
                  <a:pt x="1396" y="547"/>
                  <a:pt x="1397" y="547"/>
                  <a:pt x="1397" y="547"/>
                </a:cubicBezTo>
                <a:cubicBezTo>
                  <a:pt x="1411" y="533"/>
                  <a:pt x="1411" y="533"/>
                  <a:pt x="1411" y="533"/>
                </a:cubicBezTo>
                <a:cubicBezTo>
                  <a:pt x="1412" y="532"/>
                  <a:pt x="1412" y="530"/>
                  <a:pt x="1411" y="529"/>
                </a:cubicBezTo>
                <a:close/>
                <a:moveTo>
                  <a:pt x="1518" y="431"/>
                </a:moveTo>
                <a:cubicBezTo>
                  <a:pt x="1516" y="433"/>
                  <a:pt x="1516" y="433"/>
                  <a:pt x="1516" y="433"/>
                </a:cubicBezTo>
                <a:cubicBezTo>
                  <a:pt x="1514" y="435"/>
                  <a:pt x="1514" y="436"/>
                  <a:pt x="1516" y="438"/>
                </a:cubicBezTo>
                <a:cubicBezTo>
                  <a:pt x="1516" y="438"/>
                  <a:pt x="1517" y="439"/>
                  <a:pt x="1518" y="439"/>
                </a:cubicBezTo>
                <a:cubicBezTo>
                  <a:pt x="1519" y="439"/>
                  <a:pt x="1519" y="438"/>
                  <a:pt x="1520" y="438"/>
                </a:cubicBezTo>
                <a:cubicBezTo>
                  <a:pt x="1523" y="435"/>
                  <a:pt x="1523" y="435"/>
                  <a:pt x="1523" y="435"/>
                </a:cubicBezTo>
                <a:cubicBezTo>
                  <a:pt x="1524" y="434"/>
                  <a:pt x="1524" y="432"/>
                  <a:pt x="1523" y="431"/>
                </a:cubicBezTo>
                <a:cubicBezTo>
                  <a:pt x="1521" y="429"/>
                  <a:pt x="1519" y="429"/>
                  <a:pt x="1518" y="431"/>
                </a:cubicBezTo>
                <a:close/>
                <a:moveTo>
                  <a:pt x="1485" y="471"/>
                </a:moveTo>
                <a:cubicBezTo>
                  <a:pt x="1486" y="471"/>
                  <a:pt x="1487" y="471"/>
                  <a:pt x="1487" y="470"/>
                </a:cubicBezTo>
                <a:cubicBezTo>
                  <a:pt x="1501" y="456"/>
                  <a:pt x="1501" y="456"/>
                  <a:pt x="1501" y="456"/>
                </a:cubicBezTo>
                <a:cubicBezTo>
                  <a:pt x="1502" y="455"/>
                  <a:pt x="1502" y="453"/>
                  <a:pt x="1501" y="452"/>
                </a:cubicBezTo>
                <a:cubicBezTo>
                  <a:pt x="1500" y="451"/>
                  <a:pt x="1498" y="451"/>
                  <a:pt x="1497" y="452"/>
                </a:cubicBezTo>
                <a:cubicBezTo>
                  <a:pt x="1483" y="466"/>
                  <a:pt x="1483" y="466"/>
                  <a:pt x="1483" y="466"/>
                </a:cubicBezTo>
                <a:cubicBezTo>
                  <a:pt x="1482" y="467"/>
                  <a:pt x="1482" y="469"/>
                  <a:pt x="1483" y="470"/>
                </a:cubicBezTo>
                <a:cubicBezTo>
                  <a:pt x="1484" y="471"/>
                  <a:pt x="1484" y="471"/>
                  <a:pt x="1485" y="471"/>
                </a:cubicBezTo>
                <a:close/>
                <a:moveTo>
                  <a:pt x="1417" y="536"/>
                </a:moveTo>
                <a:cubicBezTo>
                  <a:pt x="1416" y="535"/>
                  <a:pt x="1414" y="535"/>
                  <a:pt x="1413" y="536"/>
                </a:cubicBezTo>
                <a:cubicBezTo>
                  <a:pt x="1398" y="551"/>
                  <a:pt x="1398" y="551"/>
                  <a:pt x="1398" y="551"/>
                </a:cubicBezTo>
                <a:cubicBezTo>
                  <a:pt x="1397" y="552"/>
                  <a:pt x="1397" y="554"/>
                  <a:pt x="1398" y="555"/>
                </a:cubicBezTo>
                <a:cubicBezTo>
                  <a:pt x="1399" y="556"/>
                  <a:pt x="1400" y="556"/>
                  <a:pt x="1401" y="556"/>
                </a:cubicBezTo>
                <a:cubicBezTo>
                  <a:pt x="1401" y="556"/>
                  <a:pt x="1402" y="556"/>
                  <a:pt x="1403" y="555"/>
                </a:cubicBezTo>
                <a:cubicBezTo>
                  <a:pt x="1417" y="541"/>
                  <a:pt x="1417" y="541"/>
                  <a:pt x="1417" y="541"/>
                </a:cubicBezTo>
                <a:cubicBezTo>
                  <a:pt x="1418" y="539"/>
                  <a:pt x="1418" y="537"/>
                  <a:pt x="1417" y="536"/>
                </a:cubicBezTo>
                <a:close/>
                <a:moveTo>
                  <a:pt x="1425" y="547"/>
                </a:moveTo>
                <a:cubicBezTo>
                  <a:pt x="1425" y="547"/>
                  <a:pt x="1425" y="547"/>
                  <a:pt x="1425" y="547"/>
                </a:cubicBezTo>
                <a:cubicBezTo>
                  <a:pt x="1428" y="544"/>
                  <a:pt x="1428" y="544"/>
                  <a:pt x="1428" y="544"/>
                </a:cubicBezTo>
                <a:cubicBezTo>
                  <a:pt x="1429" y="542"/>
                  <a:pt x="1429" y="540"/>
                  <a:pt x="1428" y="539"/>
                </a:cubicBezTo>
                <a:cubicBezTo>
                  <a:pt x="1427" y="538"/>
                  <a:pt x="1425" y="538"/>
                  <a:pt x="1424" y="539"/>
                </a:cubicBezTo>
                <a:cubicBezTo>
                  <a:pt x="1421" y="542"/>
                  <a:pt x="1421" y="542"/>
                  <a:pt x="1421" y="542"/>
                </a:cubicBezTo>
                <a:cubicBezTo>
                  <a:pt x="1420" y="542"/>
                  <a:pt x="1420" y="543"/>
                  <a:pt x="1420" y="543"/>
                </a:cubicBezTo>
                <a:cubicBezTo>
                  <a:pt x="1420" y="543"/>
                  <a:pt x="1420" y="543"/>
                  <a:pt x="1420" y="543"/>
                </a:cubicBezTo>
                <a:cubicBezTo>
                  <a:pt x="1406" y="557"/>
                  <a:pt x="1406" y="557"/>
                  <a:pt x="1406" y="557"/>
                </a:cubicBezTo>
                <a:cubicBezTo>
                  <a:pt x="1405" y="558"/>
                  <a:pt x="1405" y="560"/>
                  <a:pt x="1406" y="561"/>
                </a:cubicBezTo>
                <a:cubicBezTo>
                  <a:pt x="1407" y="562"/>
                  <a:pt x="1408" y="562"/>
                  <a:pt x="1408" y="562"/>
                </a:cubicBezTo>
                <a:cubicBezTo>
                  <a:pt x="1409" y="562"/>
                  <a:pt x="1410" y="562"/>
                  <a:pt x="1411" y="561"/>
                </a:cubicBezTo>
                <a:cubicBezTo>
                  <a:pt x="1424" y="547"/>
                  <a:pt x="1424" y="547"/>
                  <a:pt x="1424" y="547"/>
                </a:cubicBezTo>
                <a:cubicBezTo>
                  <a:pt x="1425" y="547"/>
                  <a:pt x="1425" y="547"/>
                  <a:pt x="1425" y="547"/>
                </a:cubicBezTo>
                <a:close/>
                <a:moveTo>
                  <a:pt x="1521" y="442"/>
                </a:moveTo>
                <a:cubicBezTo>
                  <a:pt x="1519" y="444"/>
                  <a:pt x="1519" y="444"/>
                  <a:pt x="1519" y="444"/>
                </a:cubicBezTo>
                <a:cubicBezTo>
                  <a:pt x="1519" y="444"/>
                  <a:pt x="1518" y="445"/>
                  <a:pt x="1518" y="446"/>
                </a:cubicBezTo>
                <a:cubicBezTo>
                  <a:pt x="1518" y="446"/>
                  <a:pt x="1517" y="446"/>
                  <a:pt x="1516" y="447"/>
                </a:cubicBezTo>
                <a:cubicBezTo>
                  <a:pt x="1510" y="453"/>
                  <a:pt x="1510" y="453"/>
                  <a:pt x="1510" y="453"/>
                </a:cubicBezTo>
                <a:cubicBezTo>
                  <a:pt x="1509" y="454"/>
                  <a:pt x="1509" y="456"/>
                  <a:pt x="1510" y="457"/>
                </a:cubicBezTo>
                <a:cubicBezTo>
                  <a:pt x="1511" y="458"/>
                  <a:pt x="1512" y="458"/>
                  <a:pt x="1513" y="458"/>
                </a:cubicBezTo>
                <a:cubicBezTo>
                  <a:pt x="1513" y="458"/>
                  <a:pt x="1514" y="458"/>
                  <a:pt x="1515" y="457"/>
                </a:cubicBezTo>
                <a:cubicBezTo>
                  <a:pt x="1521" y="451"/>
                  <a:pt x="1521" y="451"/>
                  <a:pt x="1521" y="451"/>
                </a:cubicBezTo>
                <a:cubicBezTo>
                  <a:pt x="1521" y="450"/>
                  <a:pt x="1522" y="450"/>
                  <a:pt x="1522" y="449"/>
                </a:cubicBezTo>
                <a:cubicBezTo>
                  <a:pt x="1522" y="449"/>
                  <a:pt x="1523" y="449"/>
                  <a:pt x="1523" y="448"/>
                </a:cubicBezTo>
                <a:cubicBezTo>
                  <a:pt x="1525" y="446"/>
                  <a:pt x="1525" y="446"/>
                  <a:pt x="1525" y="446"/>
                </a:cubicBezTo>
                <a:cubicBezTo>
                  <a:pt x="1527" y="445"/>
                  <a:pt x="1527" y="443"/>
                  <a:pt x="1525" y="442"/>
                </a:cubicBezTo>
                <a:cubicBezTo>
                  <a:pt x="1524" y="441"/>
                  <a:pt x="1522" y="441"/>
                  <a:pt x="1521" y="442"/>
                </a:cubicBezTo>
                <a:close/>
                <a:moveTo>
                  <a:pt x="1531" y="446"/>
                </a:moveTo>
                <a:cubicBezTo>
                  <a:pt x="1526" y="451"/>
                  <a:pt x="1526" y="451"/>
                  <a:pt x="1526" y="451"/>
                </a:cubicBezTo>
                <a:cubicBezTo>
                  <a:pt x="1525" y="452"/>
                  <a:pt x="1525" y="452"/>
                  <a:pt x="1525" y="453"/>
                </a:cubicBezTo>
                <a:cubicBezTo>
                  <a:pt x="1524" y="453"/>
                  <a:pt x="1524" y="453"/>
                  <a:pt x="1523" y="454"/>
                </a:cubicBezTo>
                <a:cubicBezTo>
                  <a:pt x="1515" y="462"/>
                  <a:pt x="1515" y="462"/>
                  <a:pt x="1515" y="462"/>
                </a:cubicBezTo>
                <a:cubicBezTo>
                  <a:pt x="1514" y="463"/>
                  <a:pt x="1514" y="465"/>
                  <a:pt x="1515" y="466"/>
                </a:cubicBezTo>
                <a:cubicBezTo>
                  <a:pt x="1516" y="467"/>
                  <a:pt x="1516" y="467"/>
                  <a:pt x="1517" y="467"/>
                </a:cubicBezTo>
                <a:cubicBezTo>
                  <a:pt x="1518" y="467"/>
                  <a:pt x="1519" y="467"/>
                  <a:pt x="1519" y="466"/>
                </a:cubicBezTo>
                <a:cubicBezTo>
                  <a:pt x="1527" y="458"/>
                  <a:pt x="1527" y="458"/>
                  <a:pt x="1527" y="458"/>
                </a:cubicBezTo>
                <a:cubicBezTo>
                  <a:pt x="1528" y="458"/>
                  <a:pt x="1528" y="457"/>
                  <a:pt x="1528" y="456"/>
                </a:cubicBezTo>
                <a:cubicBezTo>
                  <a:pt x="1529" y="456"/>
                  <a:pt x="1530" y="456"/>
                  <a:pt x="1530" y="455"/>
                </a:cubicBezTo>
                <a:cubicBezTo>
                  <a:pt x="1535" y="451"/>
                  <a:pt x="1535" y="451"/>
                  <a:pt x="1535" y="451"/>
                </a:cubicBezTo>
                <a:cubicBezTo>
                  <a:pt x="1536" y="450"/>
                  <a:pt x="1536" y="448"/>
                  <a:pt x="1535" y="446"/>
                </a:cubicBezTo>
                <a:cubicBezTo>
                  <a:pt x="1534" y="445"/>
                  <a:pt x="1532" y="445"/>
                  <a:pt x="1531" y="446"/>
                </a:cubicBezTo>
                <a:close/>
                <a:moveTo>
                  <a:pt x="1423" y="562"/>
                </a:moveTo>
                <a:cubicBezTo>
                  <a:pt x="1424" y="561"/>
                  <a:pt x="1424" y="559"/>
                  <a:pt x="1423" y="558"/>
                </a:cubicBezTo>
                <a:cubicBezTo>
                  <a:pt x="1422" y="557"/>
                  <a:pt x="1420" y="557"/>
                  <a:pt x="1419" y="558"/>
                </a:cubicBezTo>
                <a:cubicBezTo>
                  <a:pt x="1416" y="561"/>
                  <a:pt x="1416" y="561"/>
                  <a:pt x="1416" y="561"/>
                </a:cubicBezTo>
                <a:cubicBezTo>
                  <a:pt x="1415" y="562"/>
                  <a:pt x="1415" y="564"/>
                  <a:pt x="1416" y="565"/>
                </a:cubicBezTo>
                <a:cubicBezTo>
                  <a:pt x="1416" y="566"/>
                  <a:pt x="1417" y="566"/>
                  <a:pt x="1418" y="566"/>
                </a:cubicBezTo>
                <a:cubicBezTo>
                  <a:pt x="1419" y="566"/>
                  <a:pt x="1420" y="566"/>
                  <a:pt x="1420" y="565"/>
                </a:cubicBezTo>
                <a:lnTo>
                  <a:pt x="1423" y="562"/>
                </a:lnTo>
                <a:close/>
                <a:moveTo>
                  <a:pt x="1446" y="539"/>
                </a:moveTo>
                <a:cubicBezTo>
                  <a:pt x="1446" y="539"/>
                  <a:pt x="1447" y="538"/>
                  <a:pt x="1448" y="538"/>
                </a:cubicBezTo>
                <a:cubicBezTo>
                  <a:pt x="1497" y="489"/>
                  <a:pt x="1497" y="489"/>
                  <a:pt x="1497" y="489"/>
                </a:cubicBezTo>
                <a:cubicBezTo>
                  <a:pt x="1498" y="488"/>
                  <a:pt x="1498" y="486"/>
                  <a:pt x="1497" y="485"/>
                </a:cubicBezTo>
                <a:cubicBezTo>
                  <a:pt x="1495" y="483"/>
                  <a:pt x="1493" y="483"/>
                  <a:pt x="1492" y="485"/>
                </a:cubicBezTo>
                <a:cubicBezTo>
                  <a:pt x="1443" y="533"/>
                  <a:pt x="1443" y="533"/>
                  <a:pt x="1443" y="533"/>
                </a:cubicBezTo>
                <a:cubicBezTo>
                  <a:pt x="1442" y="535"/>
                  <a:pt x="1442" y="537"/>
                  <a:pt x="1443" y="538"/>
                </a:cubicBezTo>
                <a:cubicBezTo>
                  <a:pt x="1444" y="538"/>
                  <a:pt x="1445" y="539"/>
                  <a:pt x="1446" y="539"/>
                </a:cubicBezTo>
                <a:close/>
                <a:moveTo>
                  <a:pt x="1535" y="464"/>
                </a:moveTo>
                <a:cubicBezTo>
                  <a:pt x="1537" y="463"/>
                  <a:pt x="1537" y="463"/>
                  <a:pt x="1537" y="463"/>
                </a:cubicBezTo>
                <a:cubicBezTo>
                  <a:pt x="1538" y="462"/>
                  <a:pt x="1538" y="460"/>
                  <a:pt x="1537" y="459"/>
                </a:cubicBezTo>
                <a:cubicBezTo>
                  <a:pt x="1536" y="457"/>
                  <a:pt x="1534" y="457"/>
                  <a:pt x="1532" y="459"/>
                </a:cubicBezTo>
                <a:cubicBezTo>
                  <a:pt x="1531" y="460"/>
                  <a:pt x="1531" y="460"/>
                  <a:pt x="1531" y="460"/>
                </a:cubicBezTo>
                <a:cubicBezTo>
                  <a:pt x="1530" y="461"/>
                  <a:pt x="1530" y="463"/>
                  <a:pt x="1531" y="464"/>
                </a:cubicBezTo>
                <a:cubicBezTo>
                  <a:pt x="1531" y="465"/>
                  <a:pt x="1532" y="465"/>
                  <a:pt x="1533" y="465"/>
                </a:cubicBezTo>
                <a:cubicBezTo>
                  <a:pt x="1534" y="465"/>
                  <a:pt x="1535" y="465"/>
                  <a:pt x="1535" y="464"/>
                </a:cubicBezTo>
                <a:close/>
                <a:moveTo>
                  <a:pt x="1432" y="563"/>
                </a:moveTo>
                <a:cubicBezTo>
                  <a:pt x="1431" y="562"/>
                  <a:pt x="1429" y="562"/>
                  <a:pt x="1428" y="563"/>
                </a:cubicBezTo>
                <a:cubicBezTo>
                  <a:pt x="1420" y="571"/>
                  <a:pt x="1420" y="571"/>
                  <a:pt x="1420" y="571"/>
                </a:cubicBezTo>
                <a:cubicBezTo>
                  <a:pt x="1419" y="572"/>
                  <a:pt x="1419" y="574"/>
                  <a:pt x="1420" y="575"/>
                </a:cubicBezTo>
                <a:cubicBezTo>
                  <a:pt x="1421" y="576"/>
                  <a:pt x="1421" y="576"/>
                  <a:pt x="1422" y="576"/>
                </a:cubicBezTo>
                <a:cubicBezTo>
                  <a:pt x="1423" y="576"/>
                  <a:pt x="1424" y="576"/>
                  <a:pt x="1424" y="575"/>
                </a:cubicBezTo>
                <a:cubicBezTo>
                  <a:pt x="1432" y="568"/>
                  <a:pt x="1432" y="568"/>
                  <a:pt x="1432" y="568"/>
                </a:cubicBezTo>
                <a:cubicBezTo>
                  <a:pt x="1433" y="566"/>
                  <a:pt x="1433" y="564"/>
                  <a:pt x="1432" y="563"/>
                </a:cubicBezTo>
                <a:close/>
                <a:moveTo>
                  <a:pt x="1493" y="502"/>
                </a:moveTo>
                <a:cubicBezTo>
                  <a:pt x="1492" y="501"/>
                  <a:pt x="1490" y="501"/>
                  <a:pt x="1489" y="502"/>
                </a:cubicBezTo>
                <a:cubicBezTo>
                  <a:pt x="1447" y="544"/>
                  <a:pt x="1447" y="544"/>
                  <a:pt x="1447" y="544"/>
                </a:cubicBezTo>
                <a:cubicBezTo>
                  <a:pt x="1446" y="545"/>
                  <a:pt x="1446" y="547"/>
                  <a:pt x="1447" y="548"/>
                </a:cubicBezTo>
                <a:cubicBezTo>
                  <a:pt x="1448" y="549"/>
                  <a:pt x="1449" y="549"/>
                  <a:pt x="1450" y="549"/>
                </a:cubicBezTo>
                <a:cubicBezTo>
                  <a:pt x="1450" y="549"/>
                  <a:pt x="1451" y="549"/>
                  <a:pt x="1452" y="548"/>
                </a:cubicBezTo>
                <a:cubicBezTo>
                  <a:pt x="1493" y="507"/>
                  <a:pt x="1493" y="507"/>
                  <a:pt x="1493" y="507"/>
                </a:cubicBezTo>
                <a:cubicBezTo>
                  <a:pt x="1494" y="505"/>
                  <a:pt x="1494" y="503"/>
                  <a:pt x="1493" y="502"/>
                </a:cubicBezTo>
                <a:close/>
                <a:moveTo>
                  <a:pt x="1528" y="471"/>
                </a:moveTo>
                <a:cubicBezTo>
                  <a:pt x="1529" y="470"/>
                  <a:pt x="1529" y="468"/>
                  <a:pt x="1528" y="467"/>
                </a:cubicBezTo>
                <a:cubicBezTo>
                  <a:pt x="1527" y="466"/>
                  <a:pt x="1525" y="466"/>
                  <a:pt x="1524" y="467"/>
                </a:cubicBezTo>
                <a:cubicBezTo>
                  <a:pt x="1518" y="473"/>
                  <a:pt x="1518" y="473"/>
                  <a:pt x="1518" y="473"/>
                </a:cubicBezTo>
                <a:cubicBezTo>
                  <a:pt x="1518" y="473"/>
                  <a:pt x="1517" y="474"/>
                  <a:pt x="1517" y="474"/>
                </a:cubicBezTo>
                <a:cubicBezTo>
                  <a:pt x="1517" y="474"/>
                  <a:pt x="1516" y="475"/>
                  <a:pt x="1516" y="475"/>
                </a:cubicBezTo>
                <a:cubicBezTo>
                  <a:pt x="1513" y="477"/>
                  <a:pt x="1513" y="477"/>
                  <a:pt x="1513" y="477"/>
                </a:cubicBezTo>
                <a:cubicBezTo>
                  <a:pt x="1512" y="479"/>
                  <a:pt x="1512" y="481"/>
                  <a:pt x="1513" y="482"/>
                </a:cubicBezTo>
                <a:cubicBezTo>
                  <a:pt x="1514" y="482"/>
                  <a:pt x="1515" y="483"/>
                  <a:pt x="1516" y="483"/>
                </a:cubicBezTo>
                <a:cubicBezTo>
                  <a:pt x="1516" y="483"/>
                  <a:pt x="1517" y="482"/>
                  <a:pt x="1518" y="482"/>
                </a:cubicBezTo>
                <a:cubicBezTo>
                  <a:pt x="1520" y="480"/>
                  <a:pt x="1520" y="480"/>
                  <a:pt x="1520" y="480"/>
                </a:cubicBezTo>
                <a:cubicBezTo>
                  <a:pt x="1521" y="479"/>
                  <a:pt x="1521" y="478"/>
                  <a:pt x="1521" y="478"/>
                </a:cubicBezTo>
                <a:cubicBezTo>
                  <a:pt x="1521" y="478"/>
                  <a:pt x="1522" y="478"/>
                  <a:pt x="1522" y="477"/>
                </a:cubicBezTo>
                <a:lnTo>
                  <a:pt x="1528" y="471"/>
                </a:lnTo>
                <a:close/>
                <a:moveTo>
                  <a:pt x="1513" y="487"/>
                </a:moveTo>
                <a:cubicBezTo>
                  <a:pt x="1514" y="485"/>
                  <a:pt x="1514" y="483"/>
                  <a:pt x="1513" y="482"/>
                </a:cubicBezTo>
                <a:cubicBezTo>
                  <a:pt x="1512" y="481"/>
                  <a:pt x="1510" y="481"/>
                  <a:pt x="1509" y="482"/>
                </a:cubicBezTo>
                <a:cubicBezTo>
                  <a:pt x="1507" y="484"/>
                  <a:pt x="1507" y="484"/>
                  <a:pt x="1507" y="484"/>
                </a:cubicBezTo>
                <a:cubicBezTo>
                  <a:pt x="1506" y="485"/>
                  <a:pt x="1506" y="487"/>
                  <a:pt x="1507" y="488"/>
                </a:cubicBezTo>
                <a:cubicBezTo>
                  <a:pt x="1508" y="489"/>
                  <a:pt x="1508" y="489"/>
                  <a:pt x="1509" y="489"/>
                </a:cubicBezTo>
                <a:cubicBezTo>
                  <a:pt x="1510" y="489"/>
                  <a:pt x="1511" y="489"/>
                  <a:pt x="1511" y="488"/>
                </a:cubicBezTo>
                <a:lnTo>
                  <a:pt x="1513" y="487"/>
                </a:lnTo>
                <a:close/>
                <a:moveTo>
                  <a:pt x="1497" y="512"/>
                </a:moveTo>
                <a:cubicBezTo>
                  <a:pt x="1496" y="511"/>
                  <a:pt x="1494" y="511"/>
                  <a:pt x="1493" y="512"/>
                </a:cubicBezTo>
                <a:cubicBezTo>
                  <a:pt x="1459" y="545"/>
                  <a:pt x="1459" y="545"/>
                  <a:pt x="1459" y="545"/>
                </a:cubicBezTo>
                <a:cubicBezTo>
                  <a:pt x="1458" y="547"/>
                  <a:pt x="1458" y="549"/>
                  <a:pt x="1459" y="550"/>
                </a:cubicBezTo>
                <a:cubicBezTo>
                  <a:pt x="1460" y="550"/>
                  <a:pt x="1461" y="551"/>
                  <a:pt x="1462" y="551"/>
                </a:cubicBezTo>
                <a:cubicBezTo>
                  <a:pt x="1462" y="551"/>
                  <a:pt x="1463" y="550"/>
                  <a:pt x="1464" y="550"/>
                </a:cubicBezTo>
                <a:cubicBezTo>
                  <a:pt x="1497" y="516"/>
                  <a:pt x="1497" y="516"/>
                  <a:pt x="1497" y="516"/>
                </a:cubicBezTo>
                <a:cubicBezTo>
                  <a:pt x="1498" y="515"/>
                  <a:pt x="1498" y="513"/>
                  <a:pt x="1497" y="512"/>
                </a:cubicBezTo>
                <a:close/>
                <a:moveTo>
                  <a:pt x="1442" y="567"/>
                </a:moveTo>
                <a:cubicBezTo>
                  <a:pt x="1441" y="566"/>
                  <a:pt x="1439" y="566"/>
                  <a:pt x="1438" y="567"/>
                </a:cubicBezTo>
                <a:cubicBezTo>
                  <a:pt x="1430" y="575"/>
                  <a:pt x="1430" y="575"/>
                  <a:pt x="1430" y="575"/>
                </a:cubicBezTo>
                <a:cubicBezTo>
                  <a:pt x="1429" y="576"/>
                  <a:pt x="1429" y="578"/>
                  <a:pt x="1430" y="579"/>
                </a:cubicBezTo>
                <a:cubicBezTo>
                  <a:pt x="1430" y="580"/>
                  <a:pt x="1431" y="580"/>
                  <a:pt x="1432" y="580"/>
                </a:cubicBezTo>
                <a:cubicBezTo>
                  <a:pt x="1433" y="580"/>
                  <a:pt x="1434" y="580"/>
                  <a:pt x="1434" y="579"/>
                </a:cubicBezTo>
                <a:cubicBezTo>
                  <a:pt x="1442" y="571"/>
                  <a:pt x="1442" y="571"/>
                  <a:pt x="1442" y="571"/>
                </a:cubicBezTo>
                <a:cubicBezTo>
                  <a:pt x="1443" y="570"/>
                  <a:pt x="1443" y="568"/>
                  <a:pt x="1442" y="567"/>
                </a:cubicBezTo>
                <a:close/>
                <a:moveTo>
                  <a:pt x="1528" y="484"/>
                </a:moveTo>
                <a:cubicBezTo>
                  <a:pt x="1529" y="484"/>
                  <a:pt x="1530" y="484"/>
                  <a:pt x="1530" y="483"/>
                </a:cubicBezTo>
                <a:cubicBezTo>
                  <a:pt x="1541" y="472"/>
                  <a:pt x="1541" y="472"/>
                  <a:pt x="1541" y="472"/>
                </a:cubicBezTo>
                <a:cubicBezTo>
                  <a:pt x="1543" y="471"/>
                  <a:pt x="1543" y="469"/>
                  <a:pt x="1541" y="468"/>
                </a:cubicBezTo>
                <a:cubicBezTo>
                  <a:pt x="1540" y="467"/>
                  <a:pt x="1538" y="467"/>
                  <a:pt x="1537" y="468"/>
                </a:cubicBezTo>
                <a:cubicBezTo>
                  <a:pt x="1526" y="479"/>
                  <a:pt x="1526" y="479"/>
                  <a:pt x="1526" y="479"/>
                </a:cubicBezTo>
                <a:cubicBezTo>
                  <a:pt x="1525" y="480"/>
                  <a:pt x="1525" y="482"/>
                  <a:pt x="1526" y="483"/>
                </a:cubicBezTo>
                <a:cubicBezTo>
                  <a:pt x="1527" y="484"/>
                  <a:pt x="1527" y="484"/>
                  <a:pt x="1528" y="484"/>
                </a:cubicBezTo>
                <a:close/>
                <a:moveTo>
                  <a:pt x="1442" y="581"/>
                </a:moveTo>
                <a:cubicBezTo>
                  <a:pt x="1443" y="582"/>
                  <a:pt x="1444" y="582"/>
                  <a:pt x="1444" y="582"/>
                </a:cubicBezTo>
                <a:cubicBezTo>
                  <a:pt x="1445" y="582"/>
                  <a:pt x="1446" y="582"/>
                  <a:pt x="1447" y="581"/>
                </a:cubicBezTo>
                <a:cubicBezTo>
                  <a:pt x="1456" y="571"/>
                  <a:pt x="1456" y="571"/>
                  <a:pt x="1456" y="571"/>
                </a:cubicBezTo>
                <a:cubicBezTo>
                  <a:pt x="1458" y="570"/>
                  <a:pt x="1458" y="568"/>
                  <a:pt x="1456" y="567"/>
                </a:cubicBezTo>
                <a:cubicBezTo>
                  <a:pt x="1455" y="566"/>
                  <a:pt x="1453" y="566"/>
                  <a:pt x="1452" y="567"/>
                </a:cubicBezTo>
                <a:cubicBezTo>
                  <a:pt x="1442" y="577"/>
                  <a:pt x="1442" y="577"/>
                  <a:pt x="1442" y="577"/>
                </a:cubicBezTo>
                <a:cubicBezTo>
                  <a:pt x="1441" y="578"/>
                  <a:pt x="1441" y="580"/>
                  <a:pt x="1442" y="581"/>
                </a:cubicBezTo>
                <a:close/>
                <a:moveTo>
                  <a:pt x="1542" y="485"/>
                </a:moveTo>
                <a:cubicBezTo>
                  <a:pt x="1544" y="484"/>
                  <a:pt x="1544" y="484"/>
                  <a:pt x="1544" y="484"/>
                </a:cubicBezTo>
                <a:cubicBezTo>
                  <a:pt x="1545" y="483"/>
                  <a:pt x="1545" y="481"/>
                  <a:pt x="1544" y="479"/>
                </a:cubicBezTo>
                <a:cubicBezTo>
                  <a:pt x="1543" y="478"/>
                  <a:pt x="1541" y="478"/>
                  <a:pt x="1539" y="479"/>
                </a:cubicBezTo>
                <a:cubicBezTo>
                  <a:pt x="1538" y="481"/>
                  <a:pt x="1538" y="481"/>
                  <a:pt x="1538" y="481"/>
                </a:cubicBezTo>
                <a:cubicBezTo>
                  <a:pt x="1538" y="481"/>
                  <a:pt x="1537" y="482"/>
                  <a:pt x="1537" y="483"/>
                </a:cubicBezTo>
                <a:cubicBezTo>
                  <a:pt x="1537" y="483"/>
                  <a:pt x="1536" y="483"/>
                  <a:pt x="1535" y="484"/>
                </a:cubicBezTo>
                <a:cubicBezTo>
                  <a:pt x="1534" y="485"/>
                  <a:pt x="1534" y="485"/>
                  <a:pt x="1534" y="485"/>
                </a:cubicBezTo>
                <a:cubicBezTo>
                  <a:pt x="1533" y="486"/>
                  <a:pt x="1533" y="488"/>
                  <a:pt x="1534" y="489"/>
                </a:cubicBezTo>
                <a:cubicBezTo>
                  <a:pt x="1534" y="490"/>
                  <a:pt x="1535" y="490"/>
                  <a:pt x="1536" y="490"/>
                </a:cubicBezTo>
                <a:cubicBezTo>
                  <a:pt x="1537" y="490"/>
                  <a:pt x="1538" y="490"/>
                  <a:pt x="1538" y="489"/>
                </a:cubicBezTo>
                <a:cubicBezTo>
                  <a:pt x="1540" y="488"/>
                  <a:pt x="1540" y="488"/>
                  <a:pt x="1540" y="488"/>
                </a:cubicBezTo>
                <a:cubicBezTo>
                  <a:pt x="1540" y="487"/>
                  <a:pt x="1540" y="487"/>
                  <a:pt x="1541" y="486"/>
                </a:cubicBezTo>
                <a:cubicBezTo>
                  <a:pt x="1541" y="486"/>
                  <a:pt x="1542" y="486"/>
                  <a:pt x="1542" y="485"/>
                </a:cubicBezTo>
                <a:close/>
                <a:moveTo>
                  <a:pt x="1487" y="537"/>
                </a:moveTo>
                <a:cubicBezTo>
                  <a:pt x="1485" y="535"/>
                  <a:pt x="1483" y="535"/>
                  <a:pt x="1482" y="537"/>
                </a:cubicBezTo>
                <a:cubicBezTo>
                  <a:pt x="1470" y="549"/>
                  <a:pt x="1470" y="549"/>
                  <a:pt x="1470" y="549"/>
                </a:cubicBezTo>
                <a:cubicBezTo>
                  <a:pt x="1469" y="550"/>
                  <a:pt x="1469" y="552"/>
                  <a:pt x="1470" y="553"/>
                </a:cubicBezTo>
                <a:cubicBezTo>
                  <a:pt x="1471" y="554"/>
                  <a:pt x="1472" y="554"/>
                  <a:pt x="1472" y="554"/>
                </a:cubicBezTo>
                <a:cubicBezTo>
                  <a:pt x="1473" y="554"/>
                  <a:pt x="1474" y="554"/>
                  <a:pt x="1475" y="553"/>
                </a:cubicBezTo>
                <a:cubicBezTo>
                  <a:pt x="1487" y="541"/>
                  <a:pt x="1487" y="541"/>
                  <a:pt x="1487" y="541"/>
                </a:cubicBezTo>
                <a:cubicBezTo>
                  <a:pt x="1488" y="540"/>
                  <a:pt x="1488" y="538"/>
                  <a:pt x="1487" y="537"/>
                </a:cubicBezTo>
                <a:close/>
                <a:moveTo>
                  <a:pt x="1497" y="540"/>
                </a:moveTo>
                <a:cubicBezTo>
                  <a:pt x="1498" y="541"/>
                  <a:pt x="1499" y="541"/>
                  <a:pt x="1499" y="541"/>
                </a:cubicBezTo>
                <a:cubicBezTo>
                  <a:pt x="1500" y="541"/>
                  <a:pt x="1501" y="541"/>
                  <a:pt x="1502" y="540"/>
                </a:cubicBezTo>
                <a:cubicBezTo>
                  <a:pt x="1510" y="532"/>
                  <a:pt x="1510" y="532"/>
                  <a:pt x="1510" y="532"/>
                </a:cubicBezTo>
                <a:cubicBezTo>
                  <a:pt x="1511" y="531"/>
                  <a:pt x="1511" y="529"/>
                  <a:pt x="1510" y="528"/>
                </a:cubicBezTo>
                <a:cubicBezTo>
                  <a:pt x="1508" y="526"/>
                  <a:pt x="1507" y="526"/>
                  <a:pt x="1505" y="528"/>
                </a:cubicBezTo>
                <a:cubicBezTo>
                  <a:pt x="1497" y="536"/>
                  <a:pt x="1497" y="536"/>
                  <a:pt x="1497" y="536"/>
                </a:cubicBezTo>
                <a:cubicBezTo>
                  <a:pt x="1496" y="537"/>
                  <a:pt x="1496" y="539"/>
                  <a:pt x="1497" y="540"/>
                </a:cubicBezTo>
                <a:close/>
                <a:moveTo>
                  <a:pt x="1458" y="583"/>
                </a:moveTo>
                <a:cubicBezTo>
                  <a:pt x="1464" y="578"/>
                  <a:pt x="1464" y="578"/>
                  <a:pt x="1464" y="578"/>
                </a:cubicBezTo>
                <a:cubicBezTo>
                  <a:pt x="1469" y="572"/>
                  <a:pt x="1469" y="572"/>
                  <a:pt x="1469" y="572"/>
                </a:cubicBezTo>
                <a:cubicBezTo>
                  <a:pt x="1471" y="571"/>
                  <a:pt x="1471" y="569"/>
                  <a:pt x="1469" y="568"/>
                </a:cubicBezTo>
                <a:cubicBezTo>
                  <a:pt x="1468" y="567"/>
                  <a:pt x="1466" y="567"/>
                  <a:pt x="1465" y="568"/>
                </a:cubicBezTo>
                <a:cubicBezTo>
                  <a:pt x="1460" y="573"/>
                  <a:pt x="1460" y="573"/>
                  <a:pt x="1460" y="573"/>
                </a:cubicBezTo>
                <a:cubicBezTo>
                  <a:pt x="1454" y="579"/>
                  <a:pt x="1454" y="579"/>
                  <a:pt x="1454" y="579"/>
                </a:cubicBezTo>
                <a:cubicBezTo>
                  <a:pt x="1453" y="580"/>
                  <a:pt x="1453" y="582"/>
                  <a:pt x="1454" y="583"/>
                </a:cubicBezTo>
                <a:cubicBezTo>
                  <a:pt x="1454" y="584"/>
                  <a:pt x="1455" y="584"/>
                  <a:pt x="1456" y="584"/>
                </a:cubicBezTo>
                <a:cubicBezTo>
                  <a:pt x="1457" y="584"/>
                  <a:pt x="1458" y="584"/>
                  <a:pt x="1458" y="583"/>
                </a:cubicBezTo>
                <a:close/>
                <a:moveTo>
                  <a:pt x="1513" y="527"/>
                </a:moveTo>
                <a:cubicBezTo>
                  <a:pt x="1514" y="527"/>
                  <a:pt x="1515" y="527"/>
                  <a:pt x="1515" y="526"/>
                </a:cubicBezTo>
                <a:cubicBezTo>
                  <a:pt x="1521" y="520"/>
                  <a:pt x="1521" y="520"/>
                  <a:pt x="1521" y="520"/>
                </a:cubicBezTo>
                <a:cubicBezTo>
                  <a:pt x="1522" y="519"/>
                  <a:pt x="1522" y="517"/>
                  <a:pt x="1521" y="516"/>
                </a:cubicBezTo>
                <a:cubicBezTo>
                  <a:pt x="1520" y="515"/>
                  <a:pt x="1518" y="515"/>
                  <a:pt x="1517" y="516"/>
                </a:cubicBezTo>
                <a:cubicBezTo>
                  <a:pt x="1511" y="522"/>
                  <a:pt x="1511" y="522"/>
                  <a:pt x="1511" y="522"/>
                </a:cubicBezTo>
                <a:cubicBezTo>
                  <a:pt x="1510" y="523"/>
                  <a:pt x="1510" y="525"/>
                  <a:pt x="1511" y="526"/>
                </a:cubicBezTo>
                <a:cubicBezTo>
                  <a:pt x="1512" y="527"/>
                  <a:pt x="1512" y="527"/>
                  <a:pt x="1513" y="527"/>
                </a:cubicBezTo>
                <a:close/>
                <a:moveTo>
                  <a:pt x="1539" y="512"/>
                </a:moveTo>
                <a:cubicBezTo>
                  <a:pt x="1538" y="511"/>
                  <a:pt x="1536" y="511"/>
                  <a:pt x="1534" y="512"/>
                </a:cubicBezTo>
                <a:cubicBezTo>
                  <a:pt x="1526" y="521"/>
                  <a:pt x="1526" y="521"/>
                  <a:pt x="1526" y="521"/>
                </a:cubicBezTo>
                <a:cubicBezTo>
                  <a:pt x="1524" y="522"/>
                  <a:pt x="1524" y="524"/>
                  <a:pt x="1526" y="526"/>
                </a:cubicBezTo>
                <a:cubicBezTo>
                  <a:pt x="1526" y="526"/>
                  <a:pt x="1527" y="527"/>
                  <a:pt x="1528" y="527"/>
                </a:cubicBezTo>
                <a:cubicBezTo>
                  <a:pt x="1529" y="527"/>
                  <a:pt x="1529" y="526"/>
                  <a:pt x="1530" y="526"/>
                </a:cubicBezTo>
                <a:cubicBezTo>
                  <a:pt x="1539" y="517"/>
                  <a:pt x="1539" y="517"/>
                  <a:pt x="1539" y="517"/>
                </a:cubicBezTo>
                <a:cubicBezTo>
                  <a:pt x="1540" y="516"/>
                  <a:pt x="1540" y="514"/>
                  <a:pt x="1539" y="512"/>
                </a:cubicBezTo>
                <a:close/>
                <a:moveTo>
                  <a:pt x="1502" y="552"/>
                </a:moveTo>
                <a:cubicBezTo>
                  <a:pt x="1503" y="552"/>
                  <a:pt x="1504" y="552"/>
                  <a:pt x="1504" y="551"/>
                </a:cubicBezTo>
                <a:cubicBezTo>
                  <a:pt x="1510" y="546"/>
                  <a:pt x="1510" y="546"/>
                  <a:pt x="1510" y="546"/>
                </a:cubicBezTo>
                <a:cubicBezTo>
                  <a:pt x="1510" y="546"/>
                  <a:pt x="1510" y="545"/>
                  <a:pt x="1510" y="545"/>
                </a:cubicBezTo>
                <a:cubicBezTo>
                  <a:pt x="1510" y="545"/>
                  <a:pt x="1510" y="545"/>
                  <a:pt x="1511" y="545"/>
                </a:cubicBezTo>
                <a:cubicBezTo>
                  <a:pt x="1525" y="531"/>
                  <a:pt x="1525" y="531"/>
                  <a:pt x="1525" y="531"/>
                </a:cubicBezTo>
                <a:cubicBezTo>
                  <a:pt x="1526" y="530"/>
                  <a:pt x="1526" y="528"/>
                  <a:pt x="1525" y="527"/>
                </a:cubicBezTo>
                <a:cubicBezTo>
                  <a:pt x="1523" y="525"/>
                  <a:pt x="1521" y="525"/>
                  <a:pt x="1520" y="527"/>
                </a:cubicBezTo>
                <a:cubicBezTo>
                  <a:pt x="1506" y="541"/>
                  <a:pt x="1506" y="541"/>
                  <a:pt x="1506" y="541"/>
                </a:cubicBezTo>
                <a:cubicBezTo>
                  <a:pt x="1506" y="541"/>
                  <a:pt x="1506" y="541"/>
                  <a:pt x="1506" y="541"/>
                </a:cubicBezTo>
                <a:cubicBezTo>
                  <a:pt x="1506" y="541"/>
                  <a:pt x="1506" y="541"/>
                  <a:pt x="1506" y="541"/>
                </a:cubicBezTo>
                <a:cubicBezTo>
                  <a:pt x="1500" y="547"/>
                  <a:pt x="1500" y="547"/>
                  <a:pt x="1500" y="547"/>
                </a:cubicBezTo>
                <a:cubicBezTo>
                  <a:pt x="1499" y="548"/>
                  <a:pt x="1499" y="550"/>
                  <a:pt x="1500" y="551"/>
                </a:cubicBezTo>
                <a:cubicBezTo>
                  <a:pt x="1500" y="552"/>
                  <a:pt x="1501" y="552"/>
                  <a:pt x="1502" y="552"/>
                </a:cubicBezTo>
                <a:close/>
                <a:moveTo>
                  <a:pt x="1480" y="581"/>
                </a:moveTo>
                <a:cubicBezTo>
                  <a:pt x="1477" y="584"/>
                  <a:pt x="1477" y="584"/>
                  <a:pt x="1477" y="584"/>
                </a:cubicBezTo>
                <a:cubicBezTo>
                  <a:pt x="1476" y="585"/>
                  <a:pt x="1476" y="587"/>
                  <a:pt x="1477" y="588"/>
                </a:cubicBezTo>
                <a:cubicBezTo>
                  <a:pt x="1478" y="589"/>
                  <a:pt x="1479" y="589"/>
                  <a:pt x="1479" y="589"/>
                </a:cubicBezTo>
                <a:cubicBezTo>
                  <a:pt x="1480" y="589"/>
                  <a:pt x="1481" y="589"/>
                  <a:pt x="1481" y="588"/>
                </a:cubicBezTo>
                <a:cubicBezTo>
                  <a:pt x="1484" y="586"/>
                  <a:pt x="1484" y="586"/>
                  <a:pt x="1484" y="586"/>
                </a:cubicBezTo>
                <a:cubicBezTo>
                  <a:pt x="1485" y="584"/>
                  <a:pt x="1485" y="582"/>
                  <a:pt x="1484" y="581"/>
                </a:cubicBezTo>
                <a:cubicBezTo>
                  <a:pt x="1483" y="580"/>
                  <a:pt x="1481" y="580"/>
                  <a:pt x="1480" y="581"/>
                </a:cubicBezTo>
                <a:close/>
                <a:moveTo>
                  <a:pt x="1553" y="507"/>
                </a:moveTo>
                <a:cubicBezTo>
                  <a:pt x="1551" y="509"/>
                  <a:pt x="1551" y="509"/>
                  <a:pt x="1551" y="509"/>
                </a:cubicBezTo>
                <a:cubicBezTo>
                  <a:pt x="1551" y="510"/>
                  <a:pt x="1551" y="510"/>
                  <a:pt x="1551" y="510"/>
                </a:cubicBezTo>
                <a:cubicBezTo>
                  <a:pt x="1551" y="510"/>
                  <a:pt x="1551" y="510"/>
                  <a:pt x="1550" y="510"/>
                </a:cubicBezTo>
                <a:cubicBezTo>
                  <a:pt x="1546" y="515"/>
                  <a:pt x="1546" y="515"/>
                  <a:pt x="1546" y="515"/>
                </a:cubicBezTo>
                <a:cubicBezTo>
                  <a:pt x="1545" y="516"/>
                  <a:pt x="1545" y="518"/>
                  <a:pt x="1546" y="519"/>
                </a:cubicBezTo>
                <a:cubicBezTo>
                  <a:pt x="1547" y="520"/>
                  <a:pt x="1548" y="520"/>
                  <a:pt x="1548" y="520"/>
                </a:cubicBezTo>
                <a:cubicBezTo>
                  <a:pt x="1549" y="520"/>
                  <a:pt x="1550" y="520"/>
                  <a:pt x="1550" y="519"/>
                </a:cubicBezTo>
                <a:cubicBezTo>
                  <a:pt x="1555" y="515"/>
                  <a:pt x="1555" y="515"/>
                  <a:pt x="1555" y="515"/>
                </a:cubicBezTo>
                <a:cubicBezTo>
                  <a:pt x="1555" y="515"/>
                  <a:pt x="1555" y="514"/>
                  <a:pt x="1555" y="514"/>
                </a:cubicBezTo>
                <a:cubicBezTo>
                  <a:pt x="1555" y="514"/>
                  <a:pt x="1556" y="514"/>
                  <a:pt x="1556" y="514"/>
                </a:cubicBezTo>
                <a:cubicBezTo>
                  <a:pt x="1558" y="512"/>
                  <a:pt x="1558" y="512"/>
                  <a:pt x="1558" y="512"/>
                </a:cubicBezTo>
                <a:cubicBezTo>
                  <a:pt x="1559" y="511"/>
                  <a:pt x="1559" y="509"/>
                  <a:pt x="1558" y="507"/>
                </a:cubicBezTo>
                <a:cubicBezTo>
                  <a:pt x="1556" y="506"/>
                  <a:pt x="1555" y="506"/>
                  <a:pt x="1553" y="507"/>
                </a:cubicBezTo>
                <a:close/>
                <a:moveTo>
                  <a:pt x="1518" y="543"/>
                </a:moveTo>
                <a:cubicBezTo>
                  <a:pt x="1511" y="549"/>
                  <a:pt x="1511" y="549"/>
                  <a:pt x="1511" y="549"/>
                </a:cubicBezTo>
                <a:cubicBezTo>
                  <a:pt x="1510" y="551"/>
                  <a:pt x="1510" y="553"/>
                  <a:pt x="1511" y="554"/>
                </a:cubicBezTo>
                <a:cubicBezTo>
                  <a:pt x="1512" y="554"/>
                  <a:pt x="1513" y="555"/>
                  <a:pt x="1514" y="555"/>
                </a:cubicBezTo>
                <a:cubicBezTo>
                  <a:pt x="1514" y="555"/>
                  <a:pt x="1515" y="554"/>
                  <a:pt x="1516" y="554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3" y="546"/>
                  <a:pt x="1523" y="545"/>
                  <a:pt x="1522" y="543"/>
                </a:cubicBezTo>
                <a:cubicBezTo>
                  <a:pt x="1521" y="542"/>
                  <a:pt x="1519" y="542"/>
                  <a:pt x="1518" y="543"/>
                </a:cubicBezTo>
                <a:close/>
                <a:moveTo>
                  <a:pt x="1502" y="566"/>
                </a:moveTo>
                <a:cubicBezTo>
                  <a:pt x="1503" y="566"/>
                  <a:pt x="1504" y="566"/>
                  <a:pt x="1504" y="565"/>
                </a:cubicBezTo>
                <a:cubicBezTo>
                  <a:pt x="1509" y="560"/>
                  <a:pt x="1509" y="560"/>
                  <a:pt x="1509" y="560"/>
                </a:cubicBezTo>
                <a:cubicBezTo>
                  <a:pt x="1511" y="559"/>
                  <a:pt x="1511" y="557"/>
                  <a:pt x="1509" y="556"/>
                </a:cubicBezTo>
                <a:cubicBezTo>
                  <a:pt x="1508" y="555"/>
                  <a:pt x="1506" y="555"/>
                  <a:pt x="1505" y="556"/>
                </a:cubicBezTo>
                <a:cubicBezTo>
                  <a:pt x="1500" y="561"/>
                  <a:pt x="1500" y="561"/>
                  <a:pt x="1500" y="561"/>
                </a:cubicBezTo>
                <a:cubicBezTo>
                  <a:pt x="1499" y="562"/>
                  <a:pt x="1499" y="564"/>
                  <a:pt x="1500" y="565"/>
                </a:cubicBezTo>
                <a:cubicBezTo>
                  <a:pt x="1500" y="566"/>
                  <a:pt x="1501" y="566"/>
                  <a:pt x="1502" y="566"/>
                </a:cubicBezTo>
                <a:close/>
                <a:moveTo>
                  <a:pt x="1495" y="588"/>
                </a:moveTo>
                <a:cubicBezTo>
                  <a:pt x="1495" y="588"/>
                  <a:pt x="1496" y="587"/>
                  <a:pt x="1497" y="587"/>
                </a:cubicBezTo>
                <a:cubicBezTo>
                  <a:pt x="1499" y="584"/>
                  <a:pt x="1499" y="584"/>
                  <a:pt x="1499" y="584"/>
                </a:cubicBezTo>
                <a:cubicBezTo>
                  <a:pt x="1500" y="583"/>
                  <a:pt x="1500" y="581"/>
                  <a:pt x="1499" y="580"/>
                </a:cubicBezTo>
                <a:cubicBezTo>
                  <a:pt x="1498" y="579"/>
                  <a:pt x="1496" y="579"/>
                  <a:pt x="1495" y="580"/>
                </a:cubicBezTo>
                <a:cubicBezTo>
                  <a:pt x="1492" y="582"/>
                  <a:pt x="1492" y="582"/>
                  <a:pt x="1492" y="582"/>
                </a:cubicBezTo>
                <a:cubicBezTo>
                  <a:pt x="1491" y="584"/>
                  <a:pt x="1491" y="585"/>
                  <a:pt x="1492" y="587"/>
                </a:cubicBezTo>
                <a:cubicBezTo>
                  <a:pt x="1493" y="587"/>
                  <a:pt x="1494" y="588"/>
                  <a:pt x="1495" y="588"/>
                </a:cubicBezTo>
                <a:close/>
                <a:moveTo>
                  <a:pt x="1557" y="526"/>
                </a:moveTo>
                <a:cubicBezTo>
                  <a:pt x="1559" y="525"/>
                  <a:pt x="1559" y="525"/>
                  <a:pt x="1559" y="525"/>
                </a:cubicBezTo>
                <a:cubicBezTo>
                  <a:pt x="1560" y="523"/>
                  <a:pt x="1560" y="521"/>
                  <a:pt x="1559" y="520"/>
                </a:cubicBezTo>
                <a:cubicBezTo>
                  <a:pt x="1558" y="519"/>
                  <a:pt x="1556" y="519"/>
                  <a:pt x="1555" y="520"/>
                </a:cubicBezTo>
                <a:cubicBezTo>
                  <a:pt x="1553" y="522"/>
                  <a:pt x="1553" y="522"/>
                  <a:pt x="1553" y="522"/>
                </a:cubicBezTo>
                <a:cubicBezTo>
                  <a:pt x="1547" y="528"/>
                  <a:pt x="1547" y="528"/>
                  <a:pt x="1547" y="528"/>
                </a:cubicBezTo>
                <a:cubicBezTo>
                  <a:pt x="1546" y="529"/>
                  <a:pt x="1546" y="531"/>
                  <a:pt x="1547" y="532"/>
                </a:cubicBezTo>
                <a:cubicBezTo>
                  <a:pt x="1548" y="533"/>
                  <a:pt x="1548" y="533"/>
                  <a:pt x="1549" y="533"/>
                </a:cubicBezTo>
                <a:cubicBezTo>
                  <a:pt x="1550" y="533"/>
                  <a:pt x="1551" y="533"/>
                  <a:pt x="1551" y="532"/>
                </a:cubicBezTo>
                <a:lnTo>
                  <a:pt x="1557" y="526"/>
                </a:lnTo>
                <a:close/>
                <a:moveTo>
                  <a:pt x="1519" y="564"/>
                </a:moveTo>
                <a:cubicBezTo>
                  <a:pt x="1526" y="557"/>
                  <a:pt x="1526" y="557"/>
                  <a:pt x="1526" y="557"/>
                </a:cubicBezTo>
                <a:cubicBezTo>
                  <a:pt x="1527" y="556"/>
                  <a:pt x="1527" y="554"/>
                  <a:pt x="1526" y="553"/>
                </a:cubicBezTo>
                <a:cubicBezTo>
                  <a:pt x="1525" y="552"/>
                  <a:pt x="1523" y="552"/>
                  <a:pt x="1522" y="553"/>
                </a:cubicBezTo>
                <a:cubicBezTo>
                  <a:pt x="1515" y="560"/>
                  <a:pt x="1515" y="560"/>
                  <a:pt x="1515" y="560"/>
                </a:cubicBezTo>
                <a:cubicBezTo>
                  <a:pt x="1514" y="561"/>
                  <a:pt x="1514" y="563"/>
                  <a:pt x="1515" y="564"/>
                </a:cubicBezTo>
                <a:cubicBezTo>
                  <a:pt x="1516" y="565"/>
                  <a:pt x="1517" y="565"/>
                  <a:pt x="1517" y="565"/>
                </a:cubicBezTo>
                <a:cubicBezTo>
                  <a:pt x="1518" y="565"/>
                  <a:pt x="1519" y="565"/>
                  <a:pt x="1519" y="564"/>
                </a:cubicBezTo>
                <a:close/>
                <a:moveTo>
                  <a:pt x="1499" y="594"/>
                </a:moveTo>
                <a:cubicBezTo>
                  <a:pt x="1499" y="595"/>
                  <a:pt x="1500" y="595"/>
                  <a:pt x="1501" y="595"/>
                </a:cubicBezTo>
                <a:cubicBezTo>
                  <a:pt x="1502" y="595"/>
                  <a:pt x="1503" y="595"/>
                  <a:pt x="1503" y="594"/>
                </a:cubicBezTo>
                <a:cubicBezTo>
                  <a:pt x="1509" y="589"/>
                  <a:pt x="1509" y="589"/>
                  <a:pt x="1509" y="589"/>
                </a:cubicBezTo>
                <a:cubicBezTo>
                  <a:pt x="1513" y="584"/>
                  <a:pt x="1513" y="584"/>
                  <a:pt x="1513" y="584"/>
                </a:cubicBezTo>
                <a:cubicBezTo>
                  <a:pt x="1514" y="583"/>
                  <a:pt x="1514" y="581"/>
                  <a:pt x="1513" y="580"/>
                </a:cubicBezTo>
                <a:cubicBezTo>
                  <a:pt x="1512" y="579"/>
                  <a:pt x="1510" y="579"/>
                  <a:pt x="1509" y="580"/>
                </a:cubicBezTo>
                <a:cubicBezTo>
                  <a:pt x="1504" y="585"/>
                  <a:pt x="1504" y="585"/>
                  <a:pt x="1504" y="585"/>
                </a:cubicBezTo>
                <a:cubicBezTo>
                  <a:pt x="1499" y="590"/>
                  <a:pt x="1499" y="590"/>
                  <a:pt x="1499" y="590"/>
                </a:cubicBezTo>
                <a:cubicBezTo>
                  <a:pt x="1498" y="591"/>
                  <a:pt x="1498" y="593"/>
                  <a:pt x="1499" y="594"/>
                </a:cubicBezTo>
                <a:close/>
                <a:moveTo>
                  <a:pt x="1549" y="544"/>
                </a:moveTo>
                <a:cubicBezTo>
                  <a:pt x="1547" y="543"/>
                  <a:pt x="1546" y="543"/>
                  <a:pt x="1544" y="544"/>
                </a:cubicBezTo>
                <a:cubicBezTo>
                  <a:pt x="1541" y="548"/>
                  <a:pt x="1541" y="548"/>
                  <a:pt x="1541" y="548"/>
                </a:cubicBezTo>
                <a:cubicBezTo>
                  <a:pt x="1539" y="549"/>
                  <a:pt x="1539" y="551"/>
                  <a:pt x="1541" y="553"/>
                </a:cubicBezTo>
                <a:cubicBezTo>
                  <a:pt x="1541" y="553"/>
                  <a:pt x="1542" y="553"/>
                  <a:pt x="1543" y="553"/>
                </a:cubicBezTo>
                <a:cubicBezTo>
                  <a:pt x="1544" y="553"/>
                  <a:pt x="1544" y="553"/>
                  <a:pt x="1545" y="553"/>
                </a:cubicBezTo>
                <a:cubicBezTo>
                  <a:pt x="1549" y="549"/>
                  <a:pt x="1549" y="549"/>
                  <a:pt x="1549" y="549"/>
                </a:cubicBezTo>
                <a:cubicBezTo>
                  <a:pt x="1550" y="548"/>
                  <a:pt x="1550" y="546"/>
                  <a:pt x="1549" y="544"/>
                </a:cubicBezTo>
                <a:close/>
                <a:moveTo>
                  <a:pt x="1566" y="523"/>
                </a:moveTo>
                <a:cubicBezTo>
                  <a:pt x="1563" y="525"/>
                  <a:pt x="1563" y="525"/>
                  <a:pt x="1563" y="525"/>
                </a:cubicBezTo>
                <a:cubicBezTo>
                  <a:pt x="1562" y="527"/>
                  <a:pt x="1562" y="528"/>
                  <a:pt x="1563" y="530"/>
                </a:cubicBezTo>
                <a:cubicBezTo>
                  <a:pt x="1564" y="530"/>
                  <a:pt x="1565" y="531"/>
                  <a:pt x="1566" y="531"/>
                </a:cubicBezTo>
                <a:cubicBezTo>
                  <a:pt x="1566" y="531"/>
                  <a:pt x="1567" y="530"/>
                  <a:pt x="1568" y="530"/>
                </a:cubicBezTo>
                <a:cubicBezTo>
                  <a:pt x="1570" y="527"/>
                  <a:pt x="1570" y="527"/>
                  <a:pt x="1570" y="527"/>
                </a:cubicBezTo>
                <a:cubicBezTo>
                  <a:pt x="1572" y="526"/>
                  <a:pt x="1572" y="524"/>
                  <a:pt x="1570" y="523"/>
                </a:cubicBezTo>
                <a:cubicBezTo>
                  <a:pt x="1569" y="521"/>
                  <a:pt x="1567" y="521"/>
                  <a:pt x="1566" y="523"/>
                </a:cubicBezTo>
                <a:close/>
                <a:moveTo>
                  <a:pt x="1581" y="530"/>
                </a:moveTo>
                <a:cubicBezTo>
                  <a:pt x="1582" y="529"/>
                  <a:pt x="1582" y="527"/>
                  <a:pt x="1581" y="526"/>
                </a:cubicBezTo>
                <a:cubicBezTo>
                  <a:pt x="1580" y="525"/>
                  <a:pt x="1578" y="525"/>
                  <a:pt x="1577" y="526"/>
                </a:cubicBezTo>
                <a:cubicBezTo>
                  <a:pt x="1569" y="534"/>
                  <a:pt x="1569" y="534"/>
                  <a:pt x="1569" y="534"/>
                </a:cubicBezTo>
                <a:cubicBezTo>
                  <a:pt x="1568" y="535"/>
                  <a:pt x="1568" y="537"/>
                  <a:pt x="1569" y="538"/>
                </a:cubicBezTo>
                <a:cubicBezTo>
                  <a:pt x="1570" y="539"/>
                  <a:pt x="1570" y="539"/>
                  <a:pt x="1571" y="539"/>
                </a:cubicBezTo>
                <a:cubicBezTo>
                  <a:pt x="1572" y="539"/>
                  <a:pt x="1573" y="539"/>
                  <a:pt x="1573" y="538"/>
                </a:cubicBezTo>
                <a:lnTo>
                  <a:pt x="1581" y="530"/>
                </a:lnTo>
                <a:close/>
                <a:moveTo>
                  <a:pt x="1558" y="552"/>
                </a:moveTo>
                <a:cubicBezTo>
                  <a:pt x="1559" y="552"/>
                  <a:pt x="1559" y="552"/>
                  <a:pt x="1560" y="551"/>
                </a:cubicBezTo>
                <a:cubicBezTo>
                  <a:pt x="1565" y="547"/>
                  <a:pt x="1565" y="547"/>
                  <a:pt x="1565" y="547"/>
                </a:cubicBezTo>
                <a:cubicBezTo>
                  <a:pt x="1566" y="545"/>
                  <a:pt x="1566" y="543"/>
                  <a:pt x="1565" y="542"/>
                </a:cubicBezTo>
                <a:cubicBezTo>
                  <a:pt x="1564" y="541"/>
                  <a:pt x="1562" y="541"/>
                  <a:pt x="1560" y="542"/>
                </a:cubicBezTo>
                <a:cubicBezTo>
                  <a:pt x="1556" y="547"/>
                  <a:pt x="1556" y="547"/>
                  <a:pt x="1556" y="547"/>
                </a:cubicBezTo>
                <a:cubicBezTo>
                  <a:pt x="1555" y="548"/>
                  <a:pt x="1555" y="550"/>
                  <a:pt x="1556" y="551"/>
                </a:cubicBezTo>
                <a:cubicBezTo>
                  <a:pt x="1556" y="552"/>
                  <a:pt x="1557" y="552"/>
                  <a:pt x="1558" y="552"/>
                </a:cubicBezTo>
                <a:close/>
                <a:moveTo>
                  <a:pt x="1529" y="595"/>
                </a:moveTo>
                <a:cubicBezTo>
                  <a:pt x="1530" y="595"/>
                  <a:pt x="1531" y="595"/>
                  <a:pt x="1531" y="594"/>
                </a:cubicBezTo>
                <a:cubicBezTo>
                  <a:pt x="1533" y="592"/>
                  <a:pt x="1533" y="592"/>
                  <a:pt x="1533" y="592"/>
                </a:cubicBezTo>
                <a:cubicBezTo>
                  <a:pt x="1533" y="592"/>
                  <a:pt x="1533" y="592"/>
                  <a:pt x="1533" y="592"/>
                </a:cubicBezTo>
                <a:cubicBezTo>
                  <a:pt x="1533" y="592"/>
                  <a:pt x="1533" y="592"/>
                  <a:pt x="1533" y="592"/>
                </a:cubicBezTo>
                <a:cubicBezTo>
                  <a:pt x="1534" y="592"/>
                  <a:pt x="1534" y="592"/>
                  <a:pt x="1534" y="592"/>
                </a:cubicBezTo>
                <a:cubicBezTo>
                  <a:pt x="1534" y="592"/>
                  <a:pt x="1534" y="592"/>
                  <a:pt x="1534" y="592"/>
                </a:cubicBezTo>
                <a:cubicBezTo>
                  <a:pt x="1543" y="583"/>
                  <a:pt x="1543" y="583"/>
                  <a:pt x="1543" y="583"/>
                </a:cubicBezTo>
                <a:cubicBezTo>
                  <a:pt x="1544" y="582"/>
                  <a:pt x="1544" y="580"/>
                  <a:pt x="1543" y="579"/>
                </a:cubicBezTo>
                <a:cubicBezTo>
                  <a:pt x="1541" y="577"/>
                  <a:pt x="1539" y="577"/>
                  <a:pt x="1538" y="579"/>
                </a:cubicBezTo>
                <a:cubicBezTo>
                  <a:pt x="1530" y="587"/>
                  <a:pt x="1530" y="587"/>
                  <a:pt x="1530" y="587"/>
                </a:cubicBezTo>
                <a:cubicBezTo>
                  <a:pt x="1530" y="587"/>
                  <a:pt x="1529" y="587"/>
                  <a:pt x="1529" y="587"/>
                </a:cubicBezTo>
                <a:cubicBezTo>
                  <a:pt x="1529" y="587"/>
                  <a:pt x="1529" y="588"/>
                  <a:pt x="1529" y="588"/>
                </a:cubicBezTo>
                <a:cubicBezTo>
                  <a:pt x="1529" y="588"/>
                  <a:pt x="1529" y="588"/>
                  <a:pt x="1529" y="588"/>
                </a:cubicBezTo>
                <a:cubicBezTo>
                  <a:pt x="1527" y="590"/>
                  <a:pt x="1527" y="590"/>
                  <a:pt x="1527" y="590"/>
                </a:cubicBezTo>
                <a:cubicBezTo>
                  <a:pt x="1526" y="591"/>
                  <a:pt x="1526" y="593"/>
                  <a:pt x="1527" y="594"/>
                </a:cubicBezTo>
                <a:cubicBezTo>
                  <a:pt x="1527" y="595"/>
                  <a:pt x="1528" y="595"/>
                  <a:pt x="1529" y="595"/>
                </a:cubicBezTo>
                <a:close/>
                <a:moveTo>
                  <a:pt x="1576" y="548"/>
                </a:moveTo>
                <a:cubicBezTo>
                  <a:pt x="1577" y="548"/>
                  <a:pt x="1577" y="548"/>
                  <a:pt x="1578" y="547"/>
                </a:cubicBezTo>
                <a:cubicBezTo>
                  <a:pt x="1590" y="535"/>
                  <a:pt x="1590" y="535"/>
                  <a:pt x="1590" y="535"/>
                </a:cubicBezTo>
                <a:cubicBezTo>
                  <a:pt x="1592" y="534"/>
                  <a:pt x="1592" y="532"/>
                  <a:pt x="1590" y="531"/>
                </a:cubicBezTo>
                <a:cubicBezTo>
                  <a:pt x="1589" y="529"/>
                  <a:pt x="1587" y="529"/>
                  <a:pt x="1586" y="531"/>
                </a:cubicBezTo>
                <a:cubicBezTo>
                  <a:pt x="1576" y="541"/>
                  <a:pt x="1576" y="541"/>
                  <a:pt x="1576" y="541"/>
                </a:cubicBezTo>
                <a:cubicBezTo>
                  <a:pt x="1574" y="543"/>
                  <a:pt x="1574" y="543"/>
                  <a:pt x="1574" y="543"/>
                </a:cubicBezTo>
                <a:cubicBezTo>
                  <a:pt x="1572" y="544"/>
                  <a:pt x="1572" y="546"/>
                  <a:pt x="1574" y="547"/>
                </a:cubicBezTo>
                <a:cubicBezTo>
                  <a:pt x="1574" y="548"/>
                  <a:pt x="1575" y="548"/>
                  <a:pt x="1576" y="548"/>
                </a:cubicBezTo>
                <a:close/>
                <a:moveTo>
                  <a:pt x="1582" y="556"/>
                </a:moveTo>
                <a:cubicBezTo>
                  <a:pt x="1582" y="556"/>
                  <a:pt x="1583" y="556"/>
                  <a:pt x="1584" y="556"/>
                </a:cubicBezTo>
                <a:cubicBezTo>
                  <a:pt x="1593" y="546"/>
                  <a:pt x="1593" y="546"/>
                  <a:pt x="1593" y="546"/>
                </a:cubicBezTo>
                <a:cubicBezTo>
                  <a:pt x="1594" y="545"/>
                  <a:pt x="1594" y="543"/>
                  <a:pt x="1593" y="542"/>
                </a:cubicBezTo>
                <a:cubicBezTo>
                  <a:pt x="1592" y="541"/>
                  <a:pt x="1590" y="541"/>
                  <a:pt x="1589" y="542"/>
                </a:cubicBezTo>
                <a:cubicBezTo>
                  <a:pt x="1579" y="551"/>
                  <a:pt x="1579" y="551"/>
                  <a:pt x="1579" y="551"/>
                </a:cubicBezTo>
                <a:cubicBezTo>
                  <a:pt x="1578" y="552"/>
                  <a:pt x="1578" y="554"/>
                  <a:pt x="1579" y="556"/>
                </a:cubicBezTo>
                <a:cubicBezTo>
                  <a:pt x="1580" y="556"/>
                  <a:pt x="1581" y="556"/>
                  <a:pt x="1582" y="556"/>
                </a:cubicBezTo>
                <a:close/>
                <a:moveTo>
                  <a:pt x="1450" y="686"/>
                </a:moveTo>
                <a:cubicBezTo>
                  <a:pt x="1450" y="686"/>
                  <a:pt x="1451" y="686"/>
                  <a:pt x="1452" y="686"/>
                </a:cubicBezTo>
                <a:cubicBezTo>
                  <a:pt x="1452" y="686"/>
                  <a:pt x="1453" y="686"/>
                  <a:pt x="1454" y="686"/>
                </a:cubicBezTo>
                <a:cubicBezTo>
                  <a:pt x="1472" y="668"/>
                  <a:pt x="1472" y="668"/>
                  <a:pt x="1472" y="668"/>
                </a:cubicBezTo>
                <a:cubicBezTo>
                  <a:pt x="1473" y="667"/>
                  <a:pt x="1473" y="665"/>
                  <a:pt x="1472" y="664"/>
                </a:cubicBezTo>
                <a:cubicBezTo>
                  <a:pt x="1470" y="662"/>
                  <a:pt x="1468" y="662"/>
                  <a:pt x="1467" y="664"/>
                </a:cubicBezTo>
                <a:cubicBezTo>
                  <a:pt x="1450" y="681"/>
                  <a:pt x="1450" y="681"/>
                  <a:pt x="1450" y="681"/>
                </a:cubicBezTo>
                <a:cubicBezTo>
                  <a:pt x="1448" y="682"/>
                  <a:pt x="1448" y="684"/>
                  <a:pt x="1450" y="686"/>
                </a:cubicBezTo>
                <a:close/>
                <a:moveTo>
                  <a:pt x="1509" y="643"/>
                </a:moveTo>
                <a:cubicBezTo>
                  <a:pt x="1510" y="643"/>
                  <a:pt x="1511" y="642"/>
                  <a:pt x="1512" y="642"/>
                </a:cubicBezTo>
                <a:cubicBezTo>
                  <a:pt x="1515" y="638"/>
                  <a:pt x="1515" y="638"/>
                  <a:pt x="1515" y="638"/>
                </a:cubicBezTo>
                <a:cubicBezTo>
                  <a:pt x="1517" y="637"/>
                  <a:pt x="1517" y="635"/>
                  <a:pt x="1515" y="634"/>
                </a:cubicBezTo>
                <a:cubicBezTo>
                  <a:pt x="1514" y="632"/>
                  <a:pt x="1512" y="632"/>
                  <a:pt x="1511" y="634"/>
                </a:cubicBezTo>
                <a:cubicBezTo>
                  <a:pt x="1507" y="637"/>
                  <a:pt x="1507" y="637"/>
                  <a:pt x="1507" y="637"/>
                </a:cubicBezTo>
                <a:cubicBezTo>
                  <a:pt x="1506" y="639"/>
                  <a:pt x="1506" y="641"/>
                  <a:pt x="1507" y="642"/>
                </a:cubicBezTo>
                <a:cubicBezTo>
                  <a:pt x="1508" y="642"/>
                  <a:pt x="1509" y="643"/>
                  <a:pt x="1509" y="643"/>
                </a:cubicBezTo>
                <a:close/>
                <a:moveTo>
                  <a:pt x="1593" y="559"/>
                </a:moveTo>
                <a:cubicBezTo>
                  <a:pt x="1594" y="559"/>
                  <a:pt x="1595" y="558"/>
                  <a:pt x="1596" y="558"/>
                </a:cubicBezTo>
                <a:cubicBezTo>
                  <a:pt x="1614" y="539"/>
                  <a:pt x="1614" y="539"/>
                  <a:pt x="1614" y="539"/>
                </a:cubicBezTo>
                <a:cubicBezTo>
                  <a:pt x="1616" y="538"/>
                  <a:pt x="1616" y="536"/>
                  <a:pt x="1614" y="535"/>
                </a:cubicBezTo>
                <a:cubicBezTo>
                  <a:pt x="1613" y="533"/>
                  <a:pt x="1611" y="533"/>
                  <a:pt x="1610" y="535"/>
                </a:cubicBezTo>
                <a:cubicBezTo>
                  <a:pt x="1591" y="553"/>
                  <a:pt x="1591" y="553"/>
                  <a:pt x="1591" y="553"/>
                </a:cubicBezTo>
                <a:cubicBezTo>
                  <a:pt x="1590" y="555"/>
                  <a:pt x="1590" y="557"/>
                  <a:pt x="1591" y="558"/>
                </a:cubicBezTo>
                <a:cubicBezTo>
                  <a:pt x="1592" y="558"/>
                  <a:pt x="1593" y="559"/>
                  <a:pt x="1593" y="559"/>
                </a:cubicBezTo>
                <a:close/>
                <a:moveTo>
                  <a:pt x="1568" y="584"/>
                </a:moveTo>
                <a:cubicBezTo>
                  <a:pt x="1569" y="584"/>
                  <a:pt x="1570" y="583"/>
                  <a:pt x="1571" y="583"/>
                </a:cubicBezTo>
                <a:cubicBezTo>
                  <a:pt x="1572" y="582"/>
                  <a:pt x="1572" y="582"/>
                  <a:pt x="1572" y="582"/>
                </a:cubicBezTo>
                <a:cubicBezTo>
                  <a:pt x="1573" y="581"/>
                  <a:pt x="1573" y="579"/>
                  <a:pt x="1572" y="577"/>
                </a:cubicBezTo>
                <a:cubicBezTo>
                  <a:pt x="1570" y="576"/>
                  <a:pt x="1569" y="576"/>
                  <a:pt x="1567" y="577"/>
                </a:cubicBezTo>
                <a:cubicBezTo>
                  <a:pt x="1566" y="578"/>
                  <a:pt x="1566" y="578"/>
                  <a:pt x="1566" y="578"/>
                </a:cubicBezTo>
                <a:cubicBezTo>
                  <a:pt x="1565" y="580"/>
                  <a:pt x="1565" y="582"/>
                  <a:pt x="1566" y="583"/>
                </a:cubicBezTo>
                <a:cubicBezTo>
                  <a:pt x="1567" y="583"/>
                  <a:pt x="1568" y="584"/>
                  <a:pt x="1568" y="584"/>
                </a:cubicBezTo>
                <a:close/>
                <a:moveTo>
                  <a:pt x="1445" y="707"/>
                </a:moveTo>
                <a:cubicBezTo>
                  <a:pt x="1446" y="707"/>
                  <a:pt x="1446" y="707"/>
                  <a:pt x="1447" y="707"/>
                </a:cubicBezTo>
                <a:cubicBezTo>
                  <a:pt x="1451" y="702"/>
                  <a:pt x="1451" y="702"/>
                  <a:pt x="1451" y="702"/>
                </a:cubicBezTo>
                <a:cubicBezTo>
                  <a:pt x="1451" y="702"/>
                  <a:pt x="1452" y="702"/>
                  <a:pt x="1452" y="701"/>
                </a:cubicBezTo>
                <a:cubicBezTo>
                  <a:pt x="1452" y="701"/>
                  <a:pt x="1453" y="701"/>
                  <a:pt x="1453" y="700"/>
                </a:cubicBezTo>
                <a:cubicBezTo>
                  <a:pt x="1491" y="662"/>
                  <a:pt x="1491" y="662"/>
                  <a:pt x="1491" y="662"/>
                </a:cubicBezTo>
                <a:cubicBezTo>
                  <a:pt x="1492" y="661"/>
                  <a:pt x="1492" y="659"/>
                  <a:pt x="1491" y="658"/>
                </a:cubicBezTo>
                <a:cubicBezTo>
                  <a:pt x="1490" y="657"/>
                  <a:pt x="1488" y="657"/>
                  <a:pt x="1487" y="658"/>
                </a:cubicBezTo>
                <a:cubicBezTo>
                  <a:pt x="1449" y="696"/>
                  <a:pt x="1449" y="696"/>
                  <a:pt x="1449" y="696"/>
                </a:cubicBezTo>
                <a:cubicBezTo>
                  <a:pt x="1448" y="696"/>
                  <a:pt x="1448" y="697"/>
                  <a:pt x="1448" y="697"/>
                </a:cubicBezTo>
                <a:cubicBezTo>
                  <a:pt x="1447" y="697"/>
                  <a:pt x="1447" y="698"/>
                  <a:pt x="1447" y="698"/>
                </a:cubicBezTo>
                <a:cubicBezTo>
                  <a:pt x="1443" y="702"/>
                  <a:pt x="1443" y="702"/>
                  <a:pt x="1443" y="702"/>
                </a:cubicBezTo>
                <a:cubicBezTo>
                  <a:pt x="1441" y="703"/>
                  <a:pt x="1441" y="705"/>
                  <a:pt x="1443" y="707"/>
                </a:cubicBezTo>
                <a:cubicBezTo>
                  <a:pt x="1443" y="707"/>
                  <a:pt x="1444" y="707"/>
                  <a:pt x="1445" y="707"/>
                </a:cubicBezTo>
                <a:close/>
                <a:moveTo>
                  <a:pt x="1560" y="606"/>
                </a:moveTo>
                <a:cubicBezTo>
                  <a:pt x="1561" y="606"/>
                  <a:pt x="1562" y="606"/>
                  <a:pt x="1562" y="605"/>
                </a:cubicBezTo>
                <a:cubicBezTo>
                  <a:pt x="1565" y="603"/>
                  <a:pt x="1565" y="603"/>
                  <a:pt x="1565" y="603"/>
                </a:cubicBezTo>
                <a:cubicBezTo>
                  <a:pt x="1566" y="601"/>
                  <a:pt x="1566" y="599"/>
                  <a:pt x="1565" y="598"/>
                </a:cubicBezTo>
                <a:cubicBezTo>
                  <a:pt x="1564" y="597"/>
                  <a:pt x="1562" y="597"/>
                  <a:pt x="1560" y="598"/>
                </a:cubicBezTo>
                <a:cubicBezTo>
                  <a:pt x="1558" y="601"/>
                  <a:pt x="1558" y="601"/>
                  <a:pt x="1558" y="601"/>
                </a:cubicBezTo>
                <a:cubicBezTo>
                  <a:pt x="1557" y="602"/>
                  <a:pt x="1557" y="604"/>
                  <a:pt x="1558" y="605"/>
                </a:cubicBezTo>
                <a:cubicBezTo>
                  <a:pt x="1559" y="606"/>
                  <a:pt x="1560" y="606"/>
                  <a:pt x="1560" y="606"/>
                </a:cubicBezTo>
                <a:close/>
                <a:moveTo>
                  <a:pt x="1445" y="718"/>
                </a:moveTo>
                <a:cubicBezTo>
                  <a:pt x="1446" y="718"/>
                  <a:pt x="1447" y="719"/>
                  <a:pt x="1447" y="719"/>
                </a:cubicBezTo>
                <a:cubicBezTo>
                  <a:pt x="1448" y="719"/>
                  <a:pt x="1449" y="718"/>
                  <a:pt x="1450" y="718"/>
                </a:cubicBezTo>
                <a:cubicBezTo>
                  <a:pt x="1545" y="622"/>
                  <a:pt x="1545" y="622"/>
                  <a:pt x="1545" y="622"/>
                </a:cubicBezTo>
                <a:cubicBezTo>
                  <a:pt x="1546" y="621"/>
                  <a:pt x="1546" y="619"/>
                  <a:pt x="1545" y="618"/>
                </a:cubicBezTo>
                <a:cubicBezTo>
                  <a:pt x="1544" y="617"/>
                  <a:pt x="1542" y="617"/>
                  <a:pt x="1541" y="618"/>
                </a:cubicBezTo>
                <a:cubicBezTo>
                  <a:pt x="1445" y="713"/>
                  <a:pt x="1445" y="713"/>
                  <a:pt x="1445" y="713"/>
                </a:cubicBezTo>
                <a:cubicBezTo>
                  <a:pt x="1444" y="715"/>
                  <a:pt x="1444" y="717"/>
                  <a:pt x="1445" y="718"/>
                </a:cubicBezTo>
                <a:close/>
                <a:moveTo>
                  <a:pt x="1620" y="538"/>
                </a:moveTo>
                <a:cubicBezTo>
                  <a:pt x="1603" y="556"/>
                  <a:pt x="1603" y="556"/>
                  <a:pt x="1603" y="556"/>
                </a:cubicBezTo>
                <a:cubicBezTo>
                  <a:pt x="1601" y="557"/>
                  <a:pt x="1601" y="559"/>
                  <a:pt x="1603" y="560"/>
                </a:cubicBezTo>
                <a:cubicBezTo>
                  <a:pt x="1603" y="561"/>
                  <a:pt x="1604" y="561"/>
                  <a:pt x="1605" y="561"/>
                </a:cubicBezTo>
                <a:cubicBezTo>
                  <a:pt x="1606" y="561"/>
                  <a:pt x="1606" y="561"/>
                  <a:pt x="1607" y="560"/>
                </a:cubicBezTo>
                <a:cubicBezTo>
                  <a:pt x="1625" y="543"/>
                  <a:pt x="1625" y="543"/>
                  <a:pt x="1625" y="543"/>
                </a:cubicBezTo>
                <a:cubicBezTo>
                  <a:pt x="1626" y="542"/>
                  <a:pt x="1626" y="540"/>
                  <a:pt x="1625" y="538"/>
                </a:cubicBezTo>
                <a:cubicBezTo>
                  <a:pt x="1623" y="537"/>
                  <a:pt x="1622" y="537"/>
                  <a:pt x="1620" y="538"/>
                </a:cubicBezTo>
                <a:close/>
                <a:moveTo>
                  <a:pt x="1447" y="733"/>
                </a:moveTo>
                <a:cubicBezTo>
                  <a:pt x="1447" y="733"/>
                  <a:pt x="1448" y="733"/>
                  <a:pt x="1449" y="733"/>
                </a:cubicBezTo>
                <a:cubicBezTo>
                  <a:pt x="1553" y="628"/>
                  <a:pt x="1553" y="628"/>
                  <a:pt x="1553" y="628"/>
                </a:cubicBezTo>
                <a:cubicBezTo>
                  <a:pt x="1575" y="607"/>
                  <a:pt x="1575" y="607"/>
                  <a:pt x="1575" y="607"/>
                </a:cubicBezTo>
                <a:cubicBezTo>
                  <a:pt x="1578" y="604"/>
                  <a:pt x="1578" y="604"/>
                  <a:pt x="1578" y="604"/>
                </a:cubicBezTo>
                <a:cubicBezTo>
                  <a:pt x="1579" y="602"/>
                  <a:pt x="1579" y="601"/>
                  <a:pt x="1578" y="599"/>
                </a:cubicBezTo>
                <a:cubicBezTo>
                  <a:pt x="1577" y="598"/>
                  <a:pt x="1575" y="598"/>
                  <a:pt x="1573" y="599"/>
                </a:cubicBezTo>
                <a:cubicBezTo>
                  <a:pt x="1445" y="728"/>
                  <a:pt x="1445" y="728"/>
                  <a:pt x="1445" y="728"/>
                </a:cubicBezTo>
                <a:cubicBezTo>
                  <a:pt x="1443" y="729"/>
                  <a:pt x="1443" y="731"/>
                  <a:pt x="1445" y="733"/>
                </a:cubicBezTo>
                <a:cubicBezTo>
                  <a:pt x="1445" y="733"/>
                  <a:pt x="1446" y="733"/>
                  <a:pt x="1447" y="733"/>
                </a:cubicBezTo>
                <a:close/>
                <a:moveTo>
                  <a:pt x="1609" y="568"/>
                </a:moveTo>
                <a:cubicBezTo>
                  <a:pt x="1610" y="568"/>
                  <a:pt x="1611" y="569"/>
                  <a:pt x="1612" y="569"/>
                </a:cubicBezTo>
                <a:cubicBezTo>
                  <a:pt x="1612" y="569"/>
                  <a:pt x="1613" y="568"/>
                  <a:pt x="1614" y="568"/>
                </a:cubicBezTo>
                <a:cubicBezTo>
                  <a:pt x="1634" y="547"/>
                  <a:pt x="1634" y="547"/>
                  <a:pt x="1634" y="547"/>
                </a:cubicBezTo>
                <a:cubicBezTo>
                  <a:pt x="1635" y="546"/>
                  <a:pt x="1635" y="544"/>
                  <a:pt x="1634" y="543"/>
                </a:cubicBezTo>
                <a:cubicBezTo>
                  <a:pt x="1633" y="542"/>
                  <a:pt x="1631" y="542"/>
                  <a:pt x="1630" y="543"/>
                </a:cubicBezTo>
                <a:cubicBezTo>
                  <a:pt x="1609" y="563"/>
                  <a:pt x="1609" y="563"/>
                  <a:pt x="1609" y="563"/>
                </a:cubicBezTo>
                <a:cubicBezTo>
                  <a:pt x="1608" y="565"/>
                  <a:pt x="1608" y="567"/>
                  <a:pt x="1609" y="568"/>
                </a:cubicBezTo>
                <a:close/>
                <a:moveTo>
                  <a:pt x="1612" y="574"/>
                </a:moveTo>
                <a:cubicBezTo>
                  <a:pt x="1612" y="574"/>
                  <a:pt x="1612" y="574"/>
                  <a:pt x="1612" y="575"/>
                </a:cubicBezTo>
                <a:cubicBezTo>
                  <a:pt x="1608" y="579"/>
                  <a:pt x="1608" y="579"/>
                  <a:pt x="1608" y="579"/>
                </a:cubicBezTo>
                <a:cubicBezTo>
                  <a:pt x="1607" y="580"/>
                  <a:pt x="1607" y="582"/>
                  <a:pt x="1608" y="583"/>
                </a:cubicBezTo>
                <a:cubicBezTo>
                  <a:pt x="1609" y="584"/>
                  <a:pt x="1609" y="584"/>
                  <a:pt x="1610" y="584"/>
                </a:cubicBezTo>
                <a:cubicBezTo>
                  <a:pt x="1611" y="584"/>
                  <a:pt x="1612" y="584"/>
                  <a:pt x="1612" y="583"/>
                </a:cubicBezTo>
                <a:cubicBezTo>
                  <a:pt x="1616" y="579"/>
                  <a:pt x="1616" y="579"/>
                  <a:pt x="1616" y="579"/>
                </a:cubicBezTo>
                <a:cubicBezTo>
                  <a:pt x="1617" y="579"/>
                  <a:pt x="1617" y="579"/>
                  <a:pt x="1617" y="579"/>
                </a:cubicBezTo>
                <a:cubicBezTo>
                  <a:pt x="1617" y="579"/>
                  <a:pt x="1617" y="579"/>
                  <a:pt x="1617" y="579"/>
                </a:cubicBezTo>
                <a:cubicBezTo>
                  <a:pt x="1646" y="550"/>
                  <a:pt x="1646" y="550"/>
                  <a:pt x="1646" y="550"/>
                </a:cubicBezTo>
                <a:cubicBezTo>
                  <a:pt x="1647" y="548"/>
                  <a:pt x="1647" y="546"/>
                  <a:pt x="1646" y="545"/>
                </a:cubicBezTo>
                <a:cubicBezTo>
                  <a:pt x="1645" y="544"/>
                  <a:pt x="1643" y="544"/>
                  <a:pt x="1642" y="545"/>
                </a:cubicBezTo>
                <a:cubicBezTo>
                  <a:pt x="1613" y="574"/>
                  <a:pt x="1613" y="574"/>
                  <a:pt x="1613" y="574"/>
                </a:cubicBezTo>
                <a:cubicBezTo>
                  <a:pt x="1612" y="574"/>
                  <a:pt x="1612" y="574"/>
                  <a:pt x="1612" y="574"/>
                </a:cubicBezTo>
                <a:close/>
                <a:moveTo>
                  <a:pt x="1446" y="749"/>
                </a:moveTo>
                <a:cubicBezTo>
                  <a:pt x="1587" y="608"/>
                  <a:pt x="1587" y="608"/>
                  <a:pt x="1587" y="608"/>
                </a:cubicBezTo>
                <a:cubicBezTo>
                  <a:pt x="1589" y="607"/>
                  <a:pt x="1589" y="605"/>
                  <a:pt x="1587" y="604"/>
                </a:cubicBezTo>
                <a:cubicBezTo>
                  <a:pt x="1586" y="602"/>
                  <a:pt x="1584" y="602"/>
                  <a:pt x="1583" y="604"/>
                </a:cubicBezTo>
                <a:cubicBezTo>
                  <a:pt x="1442" y="745"/>
                  <a:pt x="1442" y="745"/>
                  <a:pt x="1442" y="745"/>
                </a:cubicBezTo>
                <a:cubicBezTo>
                  <a:pt x="1441" y="745"/>
                  <a:pt x="1441" y="746"/>
                  <a:pt x="1441" y="747"/>
                </a:cubicBezTo>
                <a:cubicBezTo>
                  <a:pt x="1440" y="747"/>
                  <a:pt x="1439" y="747"/>
                  <a:pt x="1439" y="748"/>
                </a:cubicBezTo>
                <a:cubicBezTo>
                  <a:pt x="1436" y="751"/>
                  <a:pt x="1436" y="751"/>
                  <a:pt x="1436" y="751"/>
                </a:cubicBezTo>
                <a:cubicBezTo>
                  <a:pt x="1434" y="752"/>
                  <a:pt x="1434" y="754"/>
                  <a:pt x="1436" y="755"/>
                </a:cubicBezTo>
                <a:cubicBezTo>
                  <a:pt x="1436" y="756"/>
                  <a:pt x="1437" y="756"/>
                  <a:pt x="1438" y="756"/>
                </a:cubicBezTo>
                <a:cubicBezTo>
                  <a:pt x="1439" y="756"/>
                  <a:pt x="1439" y="756"/>
                  <a:pt x="1440" y="755"/>
                </a:cubicBezTo>
                <a:cubicBezTo>
                  <a:pt x="1443" y="752"/>
                  <a:pt x="1443" y="752"/>
                  <a:pt x="1443" y="752"/>
                </a:cubicBezTo>
                <a:cubicBezTo>
                  <a:pt x="1444" y="752"/>
                  <a:pt x="1444" y="751"/>
                  <a:pt x="1444" y="750"/>
                </a:cubicBezTo>
                <a:cubicBezTo>
                  <a:pt x="1445" y="750"/>
                  <a:pt x="1446" y="750"/>
                  <a:pt x="1446" y="749"/>
                </a:cubicBezTo>
                <a:close/>
                <a:moveTo>
                  <a:pt x="1600" y="605"/>
                </a:moveTo>
                <a:cubicBezTo>
                  <a:pt x="1599" y="603"/>
                  <a:pt x="1597" y="603"/>
                  <a:pt x="1596" y="605"/>
                </a:cubicBezTo>
                <a:cubicBezTo>
                  <a:pt x="1445" y="756"/>
                  <a:pt x="1445" y="756"/>
                  <a:pt x="1445" y="756"/>
                </a:cubicBezTo>
                <a:cubicBezTo>
                  <a:pt x="1443" y="757"/>
                  <a:pt x="1443" y="759"/>
                  <a:pt x="1445" y="760"/>
                </a:cubicBezTo>
                <a:cubicBezTo>
                  <a:pt x="1445" y="761"/>
                  <a:pt x="1446" y="761"/>
                  <a:pt x="1447" y="761"/>
                </a:cubicBezTo>
                <a:cubicBezTo>
                  <a:pt x="1447" y="761"/>
                  <a:pt x="1448" y="761"/>
                  <a:pt x="1449" y="760"/>
                </a:cubicBezTo>
                <a:cubicBezTo>
                  <a:pt x="1600" y="609"/>
                  <a:pt x="1600" y="609"/>
                  <a:pt x="1600" y="609"/>
                </a:cubicBezTo>
                <a:cubicBezTo>
                  <a:pt x="1602" y="608"/>
                  <a:pt x="1602" y="606"/>
                  <a:pt x="1600" y="605"/>
                </a:cubicBezTo>
                <a:close/>
                <a:moveTo>
                  <a:pt x="1621" y="584"/>
                </a:moveTo>
                <a:cubicBezTo>
                  <a:pt x="1621" y="585"/>
                  <a:pt x="1622" y="585"/>
                  <a:pt x="1623" y="585"/>
                </a:cubicBezTo>
                <a:cubicBezTo>
                  <a:pt x="1624" y="585"/>
                  <a:pt x="1624" y="585"/>
                  <a:pt x="1625" y="584"/>
                </a:cubicBezTo>
                <a:cubicBezTo>
                  <a:pt x="1653" y="556"/>
                  <a:pt x="1653" y="556"/>
                  <a:pt x="1653" y="556"/>
                </a:cubicBezTo>
                <a:cubicBezTo>
                  <a:pt x="1654" y="555"/>
                  <a:pt x="1654" y="553"/>
                  <a:pt x="1653" y="552"/>
                </a:cubicBezTo>
                <a:cubicBezTo>
                  <a:pt x="1652" y="551"/>
                  <a:pt x="1650" y="551"/>
                  <a:pt x="1649" y="552"/>
                </a:cubicBezTo>
                <a:cubicBezTo>
                  <a:pt x="1621" y="580"/>
                  <a:pt x="1621" y="580"/>
                  <a:pt x="1621" y="580"/>
                </a:cubicBezTo>
                <a:cubicBezTo>
                  <a:pt x="1619" y="581"/>
                  <a:pt x="1619" y="583"/>
                  <a:pt x="1621" y="584"/>
                </a:cubicBezTo>
                <a:close/>
                <a:moveTo>
                  <a:pt x="1664" y="545"/>
                </a:moveTo>
                <a:cubicBezTo>
                  <a:pt x="1664" y="545"/>
                  <a:pt x="1665" y="544"/>
                  <a:pt x="1666" y="544"/>
                </a:cubicBezTo>
                <a:cubicBezTo>
                  <a:pt x="1669" y="540"/>
                  <a:pt x="1669" y="540"/>
                  <a:pt x="1669" y="540"/>
                </a:cubicBezTo>
                <a:cubicBezTo>
                  <a:pt x="1671" y="539"/>
                  <a:pt x="1671" y="537"/>
                  <a:pt x="1669" y="536"/>
                </a:cubicBezTo>
                <a:cubicBezTo>
                  <a:pt x="1668" y="534"/>
                  <a:pt x="1666" y="534"/>
                  <a:pt x="1665" y="536"/>
                </a:cubicBezTo>
                <a:cubicBezTo>
                  <a:pt x="1661" y="539"/>
                  <a:pt x="1661" y="539"/>
                  <a:pt x="1661" y="539"/>
                </a:cubicBezTo>
                <a:cubicBezTo>
                  <a:pt x="1660" y="540"/>
                  <a:pt x="1660" y="542"/>
                  <a:pt x="1661" y="544"/>
                </a:cubicBezTo>
                <a:cubicBezTo>
                  <a:pt x="1662" y="544"/>
                  <a:pt x="1663" y="545"/>
                  <a:pt x="1664" y="545"/>
                </a:cubicBezTo>
                <a:close/>
                <a:moveTo>
                  <a:pt x="1629" y="590"/>
                </a:moveTo>
                <a:cubicBezTo>
                  <a:pt x="1630" y="591"/>
                  <a:pt x="1630" y="591"/>
                  <a:pt x="1631" y="591"/>
                </a:cubicBezTo>
                <a:cubicBezTo>
                  <a:pt x="1632" y="591"/>
                  <a:pt x="1633" y="591"/>
                  <a:pt x="1633" y="590"/>
                </a:cubicBezTo>
                <a:cubicBezTo>
                  <a:pt x="1660" y="564"/>
                  <a:pt x="1660" y="564"/>
                  <a:pt x="1660" y="564"/>
                </a:cubicBezTo>
                <a:cubicBezTo>
                  <a:pt x="1661" y="562"/>
                  <a:pt x="1661" y="560"/>
                  <a:pt x="1660" y="559"/>
                </a:cubicBezTo>
                <a:cubicBezTo>
                  <a:pt x="1659" y="558"/>
                  <a:pt x="1657" y="558"/>
                  <a:pt x="1655" y="559"/>
                </a:cubicBezTo>
                <a:cubicBezTo>
                  <a:pt x="1629" y="586"/>
                  <a:pt x="1629" y="586"/>
                  <a:pt x="1629" y="586"/>
                </a:cubicBezTo>
                <a:cubicBezTo>
                  <a:pt x="1628" y="587"/>
                  <a:pt x="1628" y="589"/>
                  <a:pt x="1629" y="590"/>
                </a:cubicBezTo>
                <a:close/>
                <a:moveTo>
                  <a:pt x="1594" y="625"/>
                </a:moveTo>
                <a:cubicBezTo>
                  <a:pt x="1593" y="624"/>
                  <a:pt x="1591" y="624"/>
                  <a:pt x="1590" y="625"/>
                </a:cubicBezTo>
                <a:cubicBezTo>
                  <a:pt x="1465" y="750"/>
                  <a:pt x="1465" y="750"/>
                  <a:pt x="1465" y="750"/>
                </a:cubicBezTo>
                <a:cubicBezTo>
                  <a:pt x="1463" y="751"/>
                  <a:pt x="1463" y="753"/>
                  <a:pt x="1465" y="754"/>
                </a:cubicBezTo>
                <a:cubicBezTo>
                  <a:pt x="1465" y="755"/>
                  <a:pt x="1466" y="755"/>
                  <a:pt x="1467" y="755"/>
                </a:cubicBezTo>
                <a:cubicBezTo>
                  <a:pt x="1468" y="755"/>
                  <a:pt x="1468" y="755"/>
                  <a:pt x="1469" y="754"/>
                </a:cubicBezTo>
                <a:cubicBezTo>
                  <a:pt x="1594" y="629"/>
                  <a:pt x="1594" y="629"/>
                  <a:pt x="1594" y="629"/>
                </a:cubicBezTo>
                <a:cubicBezTo>
                  <a:pt x="1595" y="628"/>
                  <a:pt x="1595" y="626"/>
                  <a:pt x="1594" y="625"/>
                </a:cubicBezTo>
                <a:close/>
                <a:moveTo>
                  <a:pt x="1630" y="607"/>
                </a:moveTo>
                <a:cubicBezTo>
                  <a:pt x="1637" y="601"/>
                  <a:pt x="1637" y="601"/>
                  <a:pt x="1637" y="601"/>
                </a:cubicBezTo>
                <a:cubicBezTo>
                  <a:pt x="1638" y="600"/>
                  <a:pt x="1638" y="598"/>
                  <a:pt x="1637" y="596"/>
                </a:cubicBezTo>
                <a:cubicBezTo>
                  <a:pt x="1635" y="595"/>
                  <a:pt x="1633" y="595"/>
                  <a:pt x="1632" y="596"/>
                </a:cubicBezTo>
                <a:cubicBezTo>
                  <a:pt x="1626" y="603"/>
                  <a:pt x="1626" y="603"/>
                  <a:pt x="1626" y="603"/>
                </a:cubicBezTo>
                <a:cubicBezTo>
                  <a:pt x="1625" y="604"/>
                  <a:pt x="1625" y="606"/>
                  <a:pt x="1626" y="607"/>
                </a:cubicBezTo>
                <a:cubicBezTo>
                  <a:pt x="1626" y="608"/>
                  <a:pt x="1627" y="608"/>
                  <a:pt x="1628" y="608"/>
                </a:cubicBezTo>
                <a:cubicBezTo>
                  <a:pt x="1629" y="608"/>
                  <a:pt x="1630" y="608"/>
                  <a:pt x="1630" y="607"/>
                </a:cubicBezTo>
                <a:close/>
                <a:moveTo>
                  <a:pt x="1601" y="632"/>
                </a:moveTo>
                <a:cubicBezTo>
                  <a:pt x="1600" y="631"/>
                  <a:pt x="1598" y="631"/>
                  <a:pt x="1597" y="632"/>
                </a:cubicBezTo>
                <a:cubicBezTo>
                  <a:pt x="1479" y="749"/>
                  <a:pt x="1479" y="749"/>
                  <a:pt x="1479" y="749"/>
                </a:cubicBezTo>
                <a:cubicBezTo>
                  <a:pt x="1478" y="751"/>
                  <a:pt x="1478" y="752"/>
                  <a:pt x="1479" y="754"/>
                </a:cubicBezTo>
                <a:cubicBezTo>
                  <a:pt x="1480" y="754"/>
                  <a:pt x="1481" y="755"/>
                  <a:pt x="1481" y="755"/>
                </a:cubicBezTo>
                <a:cubicBezTo>
                  <a:pt x="1482" y="755"/>
                  <a:pt x="1483" y="754"/>
                  <a:pt x="1484" y="754"/>
                </a:cubicBezTo>
                <a:cubicBezTo>
                  <a:pt x="1601" y="636"/>
                  <a:pt x="1601" y="636"/>
                  <a:pt x="1601" y="636"/>
                </a:cubicBezTo>
                <a:cubicBezTo>
                  <a:pt x="1602" y="635"/>
                  <a:pt x="1602" y="633"/>
                  <a:pt x="1601" y="632"/>
                </a:cubicBezTo>
                <a:close/>
                <a:moveTo>
                  <a:pt x="1687" y="549"/>
                </a:moveTo>
                <a:cubicBezTo>
                  <a:pt x="1688" y="549"/>
                  <a:pt x="1689" y="548"/>
                  <a:pt x="1690" y="548"/>
                </a:cubicBezTo>
                <a:cubicBezTo>
                  <a:pt x="1691" y="546"/>
                  <a:pt x="1691" y="546"/>
                  <a:pt x="1691" y="546"/>
                </a:cubicBezTo>
                <a:cubicBezTo>
                  <a:pt x="1692" y="545"/>
                  <a:pt x="1692" y="543"/>
                  <a:pt x="1691" y="542"/>
                </a:cubicBezTo>
                <a:cubicBezTo>
                  <a:pt x="1690" y="541"/>
                  <a:pt x="1688" y="541"/>
                  <a:pt x="1687" y="542"/>
                </a:cubicBezTo>
                <a:cubicBezTo>
                  <a:pt x="1685" y="543"/>
                  <a:pt x="1685" y="543"/>
                  <a:pt x="1685" y="543"/>
                </a:cubicBezTo>
                <a:cubicBezTo>
                  <a:pt x="1684" y="545"/>
                  <a:pt x="1684" y="547"/>
                  <a:pt x="1685" y="548"/>
                </a:cubicBezTo>
                <a:cubicBezTo>
                  <a:pt x="1686" y="548"/>
                  <a:pt x="1687" y="549"/>
                  <a:pt x="1687" y="549"/>
                </a:cubicBezTo>
                <a:close/>
                <a:moveTo>
                  <a:pt x="1654" y="582"/>
                </a:moveTo>
                <a:cubicBezTo>
                  <a:pt x="1655" y="582"/>
                  <a:pt x="1655" y="582"/>
                  <a:pt x="1656" y="581"/>
                </a:cubicBezTo>
                <a:cubicBezTo>
                  <a:pt x="1668" y="570"/>
                  <a:pt x="1668" y="570"/>
                  <a:pt x="1668" y="570"/>
                </a:cubicBezTo>
                <a:cubicBezTo>
                  <a:pt x="1669" y="568"/>
                  <a:pt x="1669" y="566"/>
                  <a:pt x="1668" y="565"/>
                </a:cubicBezTo>
                <a:cubicBezTo>
                  <a:pt x="1666" y="564"/>
                  <a:pt x="1665" y="564"/>
                  <a:pt x="1663" y="565"/>
                </a:cubicBezTo>
                <a:cubicBezTo>
                  <a:pt x="1652" y="577"/>
                  <a:pt x="1652" y="577"/>
                  <a:pt x="1652" y="577"/>
                </a:cubicBezTo>
                <a:cubicBezTo>
                  <a:pt x="1650" y="578"/>
                  <a:pt x="1650" y="580"/>
                  <a:pt x="1652" y="581"/>
                </a:cubicBezTo>
                <a:cubicBezTo>
                  <a:pt x="1652" y="582"/>
                  <a:pt x="1653" y="582"/>
                  <a:pt x="1654" y="582"/>
                </a:cubicBezTo>
                <a:close/>
                <a:moveTo>
                  <a:pt x="1622" y="625"/>
                </a:moveTo>
                <a:cubicBezTo>
                  <a:pt x="1622" y="626"/>
                  <a:pt x="1623" y="626"/>
                  <a:pt x="1624" y="626"/>
                </a:cubicBezTo>
                <a:cubicBezTo>
                  <a:pt x="1625" y="626"/>
                  <a:pt x="1626" y="626"/>
                  <a:pt x="1626" y="625"/>
                </a:cubicBezTo>
                <a:cubicBezTo>
                  <a:pt x="1639" y="613"/>
                  <a:pt x="1639" y="613"/>
                  <a:pt x="1639" y="613"/>
                </a:cubicBezTo>
                <a:cubicBezTo>
                  <a:pt x="1640" y="611"/>
                  <a:pt x="1640" y="609"/>
                  <a:pt x="1639" y="608"/>
                </a:cubicBezTo>
                <a:cubicBezTo>
                  <a:pt x="1638" y="607"/>
                  <a:pt x="1636" y="607"/>
                  <a:pt x="1634" y="608"/>
                </a:cubicBezTo>
                <a:cubicBezTo>
                  <a:pt x="1622" y="621"/>
                  <a:pt x="1622" y="621"/>
                  <a:pt x="1622" y="621"/>
                </a:cubicBezTo>
                <a:cubicBezTo>
                  <a:pt x="1621" y="622"/>
                  <a:pt x="1621" y="624"/>
                  <a:pt x="1622" y="625"/>
                </a:cubicBezTo>
                <a:close/>
                <a:moveTo>
                  <a:pt x="1665" y="577"/>
                </a:moveTo>
                <a:cubicBezTo>
                  <a:pt x="1658" y="584"/>
                  <a:pt x="1658" y="584"/>
                  <a:pt x="1658" y="584"/>
                </a:cubicBezTo>
                <a:cubicBezTo>
                  <a:pt x="1657" y="585"/>
                  <a:pt x="1657" y="587"/>
                  <a:pt x="1658" y="589"/>
                </a:cubicBezTo>
                <a:cubicBezTo>
                  <a:pt x="1659" y="589"/>
                  <a:pt x="1660" y="589"/>
                  <a:pt x="1661" y="589"/>
                </a:cubicBezTo>
                <a:cubicBezTo>
                  <a:pt x="1661" y="589"/>
                  <a:pt x="1662" y="589"/>
                  <a:pt x="1663" y="589"/>
                </a:cubicBezTo>
                <a:cubicBezTo>
                  <a:pt x="1670" y="582"/>
                  <a:pt x="1670" y="582"/>
                  <a:pt x="1670" y="582"/>
                </a:cubicBezTo>
                <a:cubicBezTo>
                  <a:pt x="1671" y="581"/>
                  <a:pt x="1671" y="579"/>
                  <a:pt x="1670" y="577"/>
                </a:cubicBezTo>
                <a:cubicBezTo>
                  <a:pt x="1668" y="576"/>
                  <a:pt x="1666" y="576"/>
                  <a:pt x="1665" y="577"/>
                </a:cubicBezTo>
                <a:close/>
                <a:moveTo>
                  <a:pt x="1609" y="638"/>
                </a:moveTo>
                <a:cubicBezTo>
                  <a:pt x="1608" y="637"/>
                  <a:pt x="1606" y="637"/>
                  <a:pt x="1605" y="638"/>
                </a:cubicBezTo>
                <a:cubicBezTo>
                  <a:pt x="1504" y="738"/>
                  <a:pt x="1504" y="738"/>
                  <a:pt x="1504" y="738"/>
                </a:cubicBezTo>
                <a:cubicBezTo>
                  <a:pt x="1503" y="739"/>
                  <a:pt x="1503" y="741"/>
                  <a:pt x="1504" y="743"/>
                </a:cubicBezTo>
                <a:cubicBezTo>
                  <a:pt x="1505" y="743"/>
                  <a:pt x="1506" y="743"/>
                  <a:pt x="1507" y="743"/>
                </a:cubicBezTo>
                <a:cubicBezTo>
                  <a:pt x="1507" y="743"/>
                  <a:pt x="1508" y="743"/>
                  <a:pt x="1509" y="743"/>
                </a:cubicBezTo>
                <a:cubicBezTo>
                  <a:pt x="1609" y="642"/>
                  <a:pt x="1609" y="642"/>
                  <a:pt x="1609" y="642"/>
                </a:cubicBezTo>
                <a:cubicBezTo>
                  <a:pt x="1610" y="641"/>
                  <a:pt x="1610" y="639"/>
                  <a:pt x="1609" y="638"/>
                </a:cubicBezTo>
                <a:close/>
                <a:moveTo>
                  <a:pt x="1680" y="571"/>
                </a:moveTo>
                <a:cubicBezTo>
                  <a:pt x="1680" y="571"/>
                  <a:pt x="1681" y="570"/>
                  <a:pt x="1682" y="570"/>
                </a:cubicBezTo>
                <a:cubicBezTo>
                  <a:pt x="1688" y="563"/>
                  <a:pt x="1688" y="563"/>
                  <a:pt x="1688" y="563"/>
                </a:cubicBezTo>
                <a:cubicBezTo>
                  <a:pt x="1688" y="563"/>
                  <a:pt x="1688" y="563"/>
                  <a:pt x="1688" y="563"/>
                </a:cubicBezTo>
                <a:cubicBezTo>
                  <a:pt x="1689" y="562"/>
                  <a:pt x="1689" y="562"/>
                  <a:pt x="1689" y="562"/>
                </a:cubicBezTo>
                <a:cubicBezTo>
                  <a:pt x="1689" y="562"/>
                  <a:pt x="1689" y="562"/>
                  <a:pt x="1689" y="562"/>
                </a:cubicBezTo>
                <a:cubicBezTo>
                  <a:pt x="1691" y="561"/>
                  <a:pt x="1691" y="561"/>
                  <a:pt x="1691" y="561"/>
                </a:cubicBezTo>
                <a:cubicBezTo>
                  <a:pt x="1695" y="556"/>
                  <a:pt x="1695" y="556"/>
                  <a:pt x="1695" y="556"/>
                </a:cubicBezTo>
                <a:cubicBezTo>
                  <a:pt x="1696" y="555"/>
                  <a:pt x="1696" y="553"/>
                  <a:pt x="1695" y="552"/>
                </a:cubicBezTo>
                <a:cubicBezTo>
                  <a:pt x="1694" y="551"/>
                  <a:pt x="1692" y="551"/>
                  <a:pt x="1691" y="552"/>
                </a:cubicBezTo>
                <a:cubicBezTo>
                  <a:pt x="1677" y="565"/>
                  <a:pt x="1677" y="565"/>
                  <a:pt x="1677" y="565"/>
                </a:cubicBezTo>
                <a:cubicBezTo>
                  <a:pt x="1676" y="566"/>
                  <a:pt x="1676" y="568"/>
                  <a:pt x="1677" y="570"/>
                </a:cubicBezTo>
                <a:cubicBezTo>
                  <a:pt x="1678" y="570"/>
                  <a:pt x="1679" y="571"/>
                  <a:pt x="1680" y="571"/>
                </a:cubicBezTo>
                <a:close/>
                <a:moveTo>
                  <a:pt x="1643" y="618"/>
                </a:moveTo>
                <a:cubicBezTo>
                  <a:pt x="1642" y="617"/>
                  <a:pt x="1640" y="617"/>
                  <a:pt x="1639" y="618"/>
                </a:cubicBezTo>
                <a:cubicBezTo>
                  <a:pt x="1522" y="735"/>
                  <a:pt x="1522" y="735"/>
                  <a:pt x="1522" y="735"/>
                </a:cubicBezTo>
                <a:cubicBezTo>
                  <a:pt x="1521" y="736"/>
                  <a:pt x="1521" y="738"/>
                  <a:pt x="1522" y="739"/>
                </a:cubicBezTo>
                <a:cubicBezTo>
                  <a:pt x="1522" y="740"/>
                  <a:pt x="1523" y="740"/>
                  <a:pt x="1524" y="740"/>
                </a:cubicBezTo>
                <a:cubicBezTo>
                  <a:pt x="1525" y="740"/>
                  <a:pt x="1526" y="740"/>
                  <a:pt x="1526" y="739"/>
                </a:cubicBezTo>
                <a:cubicBezTo>
                  <a:pt x="1643" y="622"/>
                  <a:pt x="1643" y="622"/>
                  <a:pt x="1643" y="622"/>
                </a:cubicBezTo>
                <a:cubicBezTo>
                  <a:pt x="1644" y="621"/>
                  <a:pt x="1644" y="619"/>
                  <a:pt x="1643" y="618"/>
                </a:cubicBezTo>
                <a:close/>
                <a:moveTo>
                  <a:pt x="1666" y="595"/>
                </a:moveTo>
                <a:cubicBezTo>
                  <a:pt x="1666" y="596"/>
                  <a:pt x="1667" y="596"/>
                  <a:pt x="1668" y="596"/>
                </a:cubicBezTo>
                <a:cubicBezTo>
                  <a:pt x="1669" y="596"/>
                  <a:pt x="1669" y="596"/>
                  <a:pt x="1670" y="595"/>
                </a:cubicBezTo>
                <a:cubicBezTo>
                  <a:pt x="1676" y="589"/>
                  <a:pt x="1676" y="589"/>
                  <a:pt x="1676" y="589"/>
                </a:cubicBezTo>
                <a:cubicBezTo>
                  <a:pt x="1677" y="588"/>
                  <a:pt x="1677" y="586"/>
                  <a:pt x="1676" y="585"/>
                </a:cubicBezTo>
                <a:cubicBezTo>
                  <a:pt x="1675" y="584"/>
                  <a:pt x="1673" y="584"/>
                  <a:pt x="1672" y="585"/>
                </a:cubicBezTo>
                <a:cubicBezTo>
                  <a:pt x="1666" y="591"/>
                  <a:pt x="1666" y="591"/>
                  <a:pt x="1666" y="591"/>
                </a:cubicBezTo>
                <a:cubicBezTo>
                  <a:pt x="1665" y="592"/>
                  <a:pt x="1665" y="594"/>
                  <a:pt x="1666" y="595"/>
                </a:cubicBezTo>
                <a:close/>
                <a:moveTo>
                  <a:pt x="1647" y="628"/>
                </a:moveTo>
                <a:cubicBezTo>
                  <a:pt x="1646" y="627"/>
                  <a:pt x="1644" y="627"/>
                  <a:pt x="1643" y="628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34" y="736"/>
                  <a:pt x="1534" y="738"/>
                  <a:pt x="1536" y="739"/>
                </a:cubicBezTo>
                <a:cubicBezTo>
                  <a:pt x="1536" y="740"/>
                  <a:pt x="1537" y="740"/>
                  <a:pt x="1538" y="740"/>
                </a:cubicBezTo>
                <a:cubicBezTo>
                  <a:pt x="1538" y="740"/>
                  <a:pt x="1539" y="740"/>
                  <a:pt x="1540" y="739"/>
                </a:cubicBezTo>
                <a:cubicBezTo>
                  <a:pt x="1647" y="632"/>
                  <a:pt x="1647" y="632"/>
                  <a:pt x="1647" y="632"/>
                </a:cubicBezTo>
                <a:cubicBezTo>
                  <a:pt x="1648" y="631"/>
                  <a:pt x="1648" y="629"/>
                  <a:pt x="1647" y="628"/>
                </a:cubicBezTo>
                <a:close/>
                <a:moveTo>
                  <a:pt x="1682" y="589"/>
                </a:moveTo>
                <a:cubicBezTo>
                  <a:pt x="1681" y="589"/>
                  <a:pt x="1681" y="589"/>
                  <a:pt x="1681" y="589"/>
                </a:cubicBezTo>
                <a:cubicBezTo>
                  <a:pt x="1681" y="589"/>
                  <a:pt x="1681" y="589"/>
                  <a:pt x="1681" y="589"/>
                </a:cubicBezTo>
                <a:cubicBezTo>
                  <a:pt x="1676" y="595"/>
                  <a:pt x="1676" y="595"/>
                  <a:pt x="1676" y="595"/>
                </a:cubicBezTo>
                <a:cubicBezTo>
                  <a:pt x="1675" y="596"/>
                  <a:pt x="1675" y="598"/>
                  <a:pt x="1676" y="599"/>
                </a:cubicBezTo>
                <a:cubicBezTo>
                  <a:pt x="1676" y="600"/>
                  <a:pt x="1677" y="600"/>
                  <a:pt x="1678" y="600"/>
                </a:cubicBezTo>
                <a:cubicBezTo>
                  <a:pt x="1679" y="600"/>
                  <a:pt x="1679" y="600"/>
                  <a:pt x="1680" y="599"/>
                </a:cubicBezTo>
                <a:cubicBezTo>
                  <a:pt x="1686" y="594"/>
                  <a:pt x="1686" y="594"/>
                  <a:pt x="1686" y="594"/>
                </a:cubicBezTo>
                <a:cubicBezTo>
                  <a:pt x="1686" y="594"/>
                  <a:pt x="1686" y="594"/>
                  <a:pt x="1686" y="594"/>
                </a:cubicBezTo>
                <a:cubicBezTo>
                  <a:pt x="1686" y="593"/>
                  <a:pt x="1686" y="593"/>
                  <a:pt x="1686" y="593"/>
                </a:cubicBezTo>
                <a:cubicBezTo>
                  <a:pt x="1688" y="592"/>
                  <a:pt x="1688" y="590"/>
                  <a:pt x="1686" y="589"/>
                </a:cubicBezTo>
                <a:cubicBezTo>
                  <a:pt x="1685" y="587"/>
                  <a:pt x="1683" y="587"/>
                  <a:pt x="1682" y="589"/>
                </a:cubicBezTo>
                <a:close/>
                <a:moveTo>
                  <a:pt x="1708" y="570"/>
                </a:moveTo>
                <a:cubicBezTo>
                  <a:pt x="1709" y="570"/>
                  <a:pt x="1710" y="570"/>
                  <a:pt x="1710" y="569"/>
                </a:cubicBezTo>
                <a:cubicBezTo>
                  <a:pt x="1714" y="565"/>
                  <a:pt x="1714" y="565"/>
                  <a:pt x="1714" y="565"/>
                </a:cubicBezTo>
                <a:cubicBezTo>
                  <a:pt x="1715" y="564"/>
                  <a:pt x="1715" y="562"/>
                  <a:pt x="1714" y="561"/>
                </a:cubicBezTo>
                <a:cubicBezTo>
                  <a:pt x="1713" y="560"/>
                  <a:pt x="1711" y="560"/>
                  <a:pt x="1710" y="561"/>
                </a:cubicBezTo>
                <a:cubicBezTo>
                  <a:pt x="1706" y="565"/>
                  <a:pt x="1706" y="565"/>
                  <a:pt x="1706" y="565"/>
                </a:cubicBezTo>
                <a:cubicBezTo>
                  <a:pt x="1705" y="566"/>
                  <a:pt x="1705" y="568"/>
                  <a:pt x="1706" y="569"/>
                </a:cubicBezTo>
                <a:cubicBezTo>
                  <a:pt x="1706" y="570"/>
                  <a:pt x="1707" y="570"/>
                  <a:pt x="1708" y="570"/>
                </a:cubicBezTo>
                <a:close/>
                <a:moveTo>
                  <a:pt x="1690" y="602"/>
                </a:moveTo>
                <a:cubicBezTo>
                  <a:pt x="1690" y="602"/>
                  <a:pt x="1691" y="602"/>
                  <a:pt x="1692" y="602"/>
                </a:cubicBezTo>
                <a:cubicBezTo>
                  <a:pt x="1694" y="600"/>
                  <a:pt x="1694" y="600"/>
                  <a:pt x="1694" y="600"/>
                </a:cubicBezTo>
                <a:cubicBezTo>
                  <a:pt x="1695" y="598"/>
                  <a:pt x="1695" y="596"/>
                  <a:pt x="1694" y="595"/>
                </a:cubicBezTo>
                <a:cubicBezTo>
                  <a:pt x="1692" y="594"/>
                  <a:pt x="1691" y="594"/>
                  <a:pt x="1689" y="595"/>
                </a:cubicBezTo>
                <a:cubicBezTo>
                  <a:pt x="1687" y="597"/>
                  <a:pt x="1687" y="597"/>
                  <a:pt x="1687" y="597"/>
                </a:cubicBezTo>
                <a:cubicBezTo>
                  <a:pt x="1686" y="598"/>
                  <a:pt x="1686" y="600"/>
                  <a:pt x="1687" y="602"/>
                </a:cubicBezTo>
                <a:cubicBezTo>
                  <a:pt x="1688" y="602"/>
                  <a:pt x="1689" y="602"/>
                  <a:pt x="1690" y="602"/>
                </a:cubicBezTo>
                <a:close/>
                <a:moveTo>
                  <a:pt x="1551" y="743"/>
                </a:moveTo>
                <a:cubicBezTo>
                  <a:pt x="1648" y="645"/>
                  <a:pt x="1648" y="645"/>
                  <a:pt x="1648" y="645"/>
                </a:cubicBezTo>
                <a:cubicBezTo>
                  <a:pt x="1649" y="644"/>
                  <a:pt x="1649" y="642"/>
                  <a:pt x="1648" y="641"/>
                </a:cubicBezTo>
                <a:cubicBezTo>
                  <a:pt x="1647" y="639"/>
                  <a:pt x="1645" y="639"/>
                  <a:pt x="1644" y="641"/>
                </a:cubicBezTo>
                <a:cubicBezTo>
                  <a:pt x="1546" y="738"/>
                  <a:pt x="1546" y="738"/>
                  <a:pt x="1546" y="738"/>
                </a:cubicBezTo>
                <a:cubicBezTo>
                  <a:pt x="1545" y="740"/>
                  <a:pt x="1545" y="742"/>
                  <a:pt x="1546" y="743"/>
                </a:cubicBezTo>
                <a:cubicBezTo>
                  <a:pt x="1547" y="743"/>
                  <a:pt x="1548" y="744"/>
                  <a:pt x="1548" y="744"/>
                </a:cubicBezTo>
                <a:cubicBezTo>
                  <a:pt x="1549" y="744"/>
                  <a:pt x="1550" y="743"/>
                  <a:pt x="1551" y="743"/>
                </a:cubicBezTo>
                <a:close/>
                <a:moveTo>
                  <a:pt x="1722" y="584"/>
                </a:moveTo>
                <a:cubicBezTo>
                  <a:pt x="1723" y="584"/>
                  <a:pt x="1723" y="584"/>
                  <a:pt x="1724" y="583"/>
                </a:cubicBezTo>
                <a:cubicBezTo>
                  <a:pt x="1725" y="582"/>
                  <a:pt x="1725" y="582"/>
                  <a:pt x="1725" y="582"/>
                </a:cubicBezTo>
                <a:cubicBezTo>
                  <a:pt x="1726" y="581"/>
                  <a:pt x="1726" y="579"/>
                  <a:pt x="1725" y="578"/>
                </a:cubicBezTo>
                <a:cubicBezTo>
                  <a:pt x="1724" y="577"/>
                  <a:pt x="1722" y="577"/>
                  <a:pt x="1721" y="578"/>
                </a:cubicBezTo>
                <a:cubicBezTo>
                  <a:pt x="1720" y="579"/>
                  <a:pt x="1720" y="579"/>
                  <a:pt x="1720" y="579"/>
                </a:cubicBezTo>
                <a:cubicBezTo>
                  <a:pt x="1718" y="580"/>
                  <a:pt x="1718" y="582"/>
                  <a:pt x="1720" y="583"/>
                </a:cubicBezTo>
                <a:cubicBezTo>
                  <a:pt x="1720" y="584"/>
                  <a:pt x="1721" y="584"/>
                  <a:pt x="1722" y="584"/>
                </a:cubicBezTo>
                <a:close/>
                <a:moveTo>
                  <a:pt x="1647" y="652"/>
                </a:moveTo>
                <a:cubicBezTo>
                  <a:pt x="1549" y="750"/>
                  <a:pt x="1549" y="750"/>
                  <a:pt x="1549" y="750"/>
                </a:cubicBezTo>
                <a:cubicBezTo>
                  <a:pt x="1548" y="751"/>
                  <a:pt x="1548" y="753"/>
                  <a:pt x="1549" y="754"/>
                </a:cubicBezTo>
                <a:cubicBezTo>
                  <a:pt x="1550" y="755"/>
                  <a:pt x="1550" y="755"/>
                  <a:pt x="1551" y="755"/>
                </a:cubicBezTo>
                <a:cubicBezTo>
                  <a:pt x="1552" y="755"/>
                  <a:pt x="1553" y="755"/>
                  <a:pt x="1553" y="754"/>
                </a:cubicBezTo>
                <a:cubicBezTo>
                  <a:pt x="1651" y="656"/>
                  <a:pt x="1651" y="656"/>
                  <a:pt x="1651" y="656"/>
                </a:cubicBezTo>
                <a:cubicBezTo>
                  <a:pt x="1652" y="655"/>
                  <a:pt x="1652" y="653"/>
                  <a:pt x="1651" y="652"/>
                </a:cubicBezTo>
                <a:cubicBezTo>
                  <a:pt x="1650" y="651"/>
                  <a:pt x="1648" y="651"/>
                  <a:pt x="1647" y="652"/>
                </a:cubicBezTo>
                <a:close/>
                <a:moveTo>
                  <a:pt x="1551" y="762"/>
                </a:moveTo>
                <a:cubicBezTo>
                  <a:pt x="1549" y="764"/>
                  <a:pt x="1549" y="764"/>
                  <a:pt x="1549" y="764"/>
                </a:cubicBezTo>
                <a:cubicBezTo>
                  <a:pt x="1548" y="765"/>
                  <a:pt x="1548" y="767"/>
                  <a:pt x="1549" y="768"/>
                </a:cubicBezTo>
                <a:cubicBezTo>
                  <a:pt x="1549" y="769"/>
                  <a:pt x="1550" y="769"/>
                  <a:pt x="1551" y="769"/>
                </a:cubicBezTo>
                <a:cubicBezTo>
                  <a:pt x="1552" y="769"/>
                  <a:pt x="1553" y="769"/>
                  <a:pt x="1553" y="768"/>
                </a:cubicBezTo>
                <a:cubicBezTo>
                  <a:pt x="1555" y="766"/>
                  <a:pt x="1555" y="766"/>
                  <a:pt x="1555" y="766"/>
                </a:cubicBezTo>
                <a:cubicBezTo>
                  <a:pt x="1556" y="765"/>
                  <a:pt x="1556" y="763"/>
                  <a:pt x="1555" y="762"/>
                </a:cubicBezTo>
                <a:cubicBezTo>
                  <a:pt x="1554" y="760"/>
                  <a:pt x="1552" y="760"/>
                  <a:pt x="1551" y="762"/>
                </a:cubicBezTo>
                <a:close/>
                <a:moveTo>
                  <a:pt x="1734" y="586"/>
                </a:moveTo>
                <a:cubicBezTo>
                  <a:pt x="1735" y="586"/>
                  <a:pt x="1735" y="586"/>
                  <a:pt x="1736" y="585"/>
                </a:cubicBezTo>
                <a:cubicBezTo>
                  <a:pt x="1738" y="583"/>
                  <a:pt x="1738" y="583"/>
                  <a:pt x="1738" y="583"/>
                </a:cubicBezTo>
                <a:cubicBezTo>
                  <a:pt x="1739" y="582"/>
                  <a:pt x="1739" y="580"/>
                  <a:pt x="1738" y="579"/>
                </a:cubicBezTo>
                <a:cubicBezTo>
                  <a:pt x="1737" y="577"/>
                  <a:pt x="1735" y="577"/>
                  <a:pt x="1734" y="579"/>
                </a:cubicBezTo>
                <a:cubicBezTo>
                  <a:pt x="1732" y="581"/>
                  <a:pt x="1732" y="581"/>
                  <a:pt x="1732" y="581"/>
                </a:cubicBezTo>
                <a:cubicBezTo>
                  <a:pt x="1730" y="582"/>
                  <a:pt x="1730" y="584"/>
                  <a:pt x="1732" y="585"/>
                </a:cubicBezTo>
                <a:cubicBezTo>
                  <a:pt x="1732" y="586"/>
                  <a:pt x="1733" y="586"/>
                  <a:pt x="1734" y="586"/>
                </a:cubicBezTo>
                <a:close/>
                <a:moveTo>
                  <a:pt x="1568" y="752"/>
                </a:moveTo>
                <a:cubicBezTo>
                  <a:pt x="1569" y="752"/>
                  <a:pt x="1570" y="752"/>
                  <a:pt x="1570" y="751"/>
                </a:cubicBezTo>
                <a:cubicBezTo>
                  <a:pt x="1659" y="662"/>
                  <a:pt x="1659" y="662"/>
                  <a:pt x="1659" y="662"/>
                </a:cubicBezTo>
                <a:cubicBezTo>
                  <a:pt x="1660" y="661"/>
                  <a:pt x="1660" y="659"/>
                  <a:pt x="1659" y="658"/>
                </a:cubicBezTo>
                <a:cubicBezTo>
                  <a:pt x="1658" y="657"/>
                  <a:pt x="1656" y="657"/>
                  <a:pt x="1655" y="658"/>
                </a:cubicBezTo>
                <a:cubicBezTo>
                  <a:pt x="1566" y="747"/>
                  <a:pt x="1566" y="747"/>
                  <a:pt x="1566" y="747"/>
                </a:cubicBezTo>
                <a:cubicBezTo>
                  <a:pt x="1565" y="748"/>
                  <a:pt x="1565" y="750"/>
                  <a:pt x="1566" y="751"/>
                </a:cubicBezTo>
                <a:cubicBezTo>
                  <a:pt x="1567" y="752"/>
                  <a:pt x="1567" y="752"/>
                  <a:pt x="1568" y="752"/>
                </a:cubicBezTo>
                <a:close/>
                <a:moveTo>
                  <a:pt x="1566" y="768"/>
                </a:moveTo>
                <a:cubicBezTo>
                  <a:pt x="1567" y="768"/>
                  <a:pt x="1568" y="767"/>
                  <a:pt x="1568" y="767"/>
                </a:cubicBezTo>
                <a:cubicBezTo>
                  <a:pt x="1661" y="674"/>
                  <a:pt x="1661" y="674"/>
                  <a:pt x="1661" y="674"/>
                </a:cubicBezTo>
                <a:cubicBezTo>
                  <a:pt x="1662" y="673"/>
                  <a:pt x="1662" y="671"/>
                  <a:pt x="1661" y="670"/>
                </a:cubicBezTo>
                <a:cubicBezTo>
                  <a:pt x="1660" y="668"/>
                  <a:pt x="1658" y="668"/>
                  <a:pt x="1657" y="670"/>
                </a:cubicBezTo>
                <a:cubicBezTo>
                  <a:pt x="1564" y="762"/>
                  <a:pt x="1564" y="762"/>
                  <a:pt x="1564" y="762"/>
                </a:cubicBezTo>
                <a:cubicBezTo>
                  <a:pt x="1563" y="764"/>
                  <a:pt x="1563" y="766"/>
                  <a:pt x="1564" y="767"/>
                </a:cubicBezTo>
                <a:cubicBezTo>
                  <a:pt x="1565" y="767"/>
                  <a:pt x="1565" y="768"/>
                  <a:pt x="1566" y="768"/>
                </a:cubicBezTo>
                <a:close/>
                <a:moveTo>
                  <a:pt x="1738" y="588"/>
                </a:moveTo>
                <a:cubicBezTo>
                  <a:pt x="1736" y="591"/>
                  <a:pt x="1736" y="591"/>
                  <a:pt x="1736" y="591"/>
                </a:cubicBezTo>
                <a:cubicBezTo>
                  <a:pt x="1735" y="592"/>
                  <a:pt x="1735" y="594"/>
                  <a:pt x="1736" y="595"/>
                </a:cubicBezTo>
                <a:cubicBezTo>
                  <a:pt x="1736" y="596"/>
                  <a:pt x="1737" y="596"/>
                  <a:pt x="1738" y="596"/>
                </a:cubicBezTo>
                <a:cubicBezTo>
                  <a:pt x="1739" y="596"/>
                  <a:pt x="1739" y="596"/>
                  <a:pt x="1740" y="595"/>
                </a:cubicBezTo>
                <a:cubicBezTo>
                  <a:pt x="1743" y="592"/>
                  <a:pt x="1743" y="592"/>
                  <a:pt x="1743" y="592"/>
                </a:cubicBezTo>
                <a:cubicBezTo>
                  <a:pt x="1743" y="592"/>
                  <a:pt x="1743" y="592"/>
                  <a:pt x="1743" y="592"/>
                </a:cubicBezTo>
                <a:cubicBezTo>
                  <a:pt x="1743" y="592"/>
                  <a:pt x="1744" y="592"/>
                  <a:pt x="1744" y="591"/>
                </a:cubicBezTo>
                <a:cubicBezTo>
                  <a:pt x="1746" y="589"/>
                  <a:pt x="1746" y="589"/>
                  <a:pt x="1746" y="589"/>
                </a:cubicBezTo>
                <a:cubicBezTo>
                  <a:pt x="1747" y="588"/>
                  <a:pt x="1747" y="586"/>
                  <a:pt x="1746" y="585"/>
                </a:cubicBezTo>
                <a:cubicBezTo>
                  <a:pt x="1745" y="584"/>
                  <a:pt x="1743" y="584"/>
                  <a:pt x="1742" y="585"/>
                </a:cubicBezTo>
                <a:cubicBezTo>
                  <a:pt x="1739" y="587"/>
                  <a:pt x="1739" y="587"/>
                  <a:pt x="1739" y="587"/>
                </a:cubicBezTo>
                <a:cubicBezTo>
                  <a:pt x="1739" y="587"/>
                  <a:pt x="1739" y="587"/>
                  <a:pt x="1739" y="588"/>
                </a:cubicBezTo>
                <a:cubicBezTo>
                  <a:pt x="1739" y="588"/>
                  <a:pt x="1739" y="588"/>
                  <a:pt x="1738" y="588"/>
                </a:cubicBezTo>
                <a:close/>
                <a:moveTo>
                  <a:pt x="1667" y="677"/>
                </a:moveTo>
                <a:cubicBezTo>
                  <a:pt x="1666" y="676"/>
                  <a:pt x="1664" y="676"/>
                  <a:pt x="1663" y="677"/>
                </a:cubicBezTo>
                <a:cubicBezTo>
                  <a:pt x="1565" y="776"/>
                  <a:pt x="1565" y="776"/>
                  <a:pt x="1565" y="776"/>
                </a:cubicBezTo>
                <a:cubicBezTo>
                  <a:pt x="1563" y="777"/>
                  <a:pt x="1563" y="779"/>
                  <a:pt x="1565" y="780"/>
                </a:cubicBezTo>
                <a:cubicBezTo>
                  <a:pt x="1565" y="781"/>
                  <a:pt x="1566" y="781"/>
                  <a:pt x="1567" y="781"/>
                </a:cubicBezTo>
                <a:cubicBezTo>
                  <a:pt x="1567" y="781"/>
                  <a:pt x="1568" y="781"/>
                  <a:pt x="1569" y="780"/>
                </a:cubicBezTo>
                <a:cubicBezTo>
                  <a:pt x="1667" y="682"/>
                  <a:pt x="1667" y="682"/>
                  <a:pt x="1667" y="682"/>
                </a:cubicBezTo>
                <a:cubicBezTo>
                  <a:pt x="1669" y="681"/>
                  <a:pt x="1669" y="679"/>
                  <a:pt x="1667" y="677"/>
                </a:cubicBezTo>
                <a:close/>
                <a:moveTo>
                  <a:pt x="1737" y="612"/>
                </a:moveTo>
                <a:cubicBezTo>
                  <a:pt x="1738" y="611"/>
                  <a:pt x="1738" y="609"/>
                  <a:pt x="1737" y="608"/>
                </a:cubicBezTo>
                <a:cubicBezTo>
                  <a:pt x="1736" y="607"/>
                  <a:pt x="1734" y="607"/>
                  <a:pt x="1733" y="608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31" y="610"/>
                  <a:pt x="1731" y="612"/>
                  <a:pt x="1732" y="613"/>
                </a:cubicBezTo>
                <a:cubicBezTo>
                  <a:pt x="1732" y="614"/>
                  <a:pt x="1733" y="614"/>
                  <a:pt x="1734" y="614"/>
                </a:cubicBezTo>
                <a:cubicBezTo>
                  <a:pt x="1735" y="614"/>
                  <a:pt x="1736" y="614"/>
                  <a:pt x="1736" y="613"/>
                </a:cubicBezTo>
                <a:lnTo>
                  <a:pt x="1737" y="612"/>
                </a:lnTo>
                <a:close/>
                <a:moveTo>
                  <a:pt x="1743" y="597"/>
                </a:moveTo>
                <a:cubicBezTo>
                  <a:pt x="1742" y="598"/>
                  <a:pt x="1742" y="600"/>
                  <a:pt x="1743" y="602"/>
                </a:cubicBezTo>
                <a:cubicBezTo>
                  <a:pt x="1744" y="602"/>
                  <a:pt x="1745" y="602"/>
                  <a:pt x="1745" y="602"/>
                </a:cubicBezTo>
                <a:cubicBezTo>
                  <a:pt x="1746" y="602"/>
                  <a:pt x="1747" y="602"/>
                  <a:pt x="1748" y="602"/>
                </a:cubicBezTo>
                <a:cubicBezTo>
                  <a:pt x="1750" y="599"/>
                  <a:pt x="1750" y="599"/>
                  <a:pt x="1750" y="599"/>
                </a:cubicBezTo>
                <a:cubicBezTo>
                  <a:pt x="1751" y="598"/>
                  <a:pt x="1751" y="596"/>
                  <a:pt x="1750" y="595"/>
                </a:cubicBezTo>
                <a:cubicBezTo>
                  <a:pt x="1749" y="593"/>
                  <a:pt x="1747" y="593"/>
                  <a:pt x="1746" y="595"/>
                </a:cubicBezTo>
                <a:lnTo>
                  <a:pt x="1743" y="597"/>
                </a:lnTo>
                <a:close/>
                <a:moveTo>
                  <a:pt x="1668" y="687"/>
                </a:moveTo>
                <a:cubicBezTo>
                  <a:pt x="1574" y="780"/>
                  <a:pt x="1574" y="780"/>
                  <a:pt x="1574" y="780"/>
                </a:cubicBezTo>
                <a:cubicBezTo>
                  <a:pt x="1573" y="782"/>
                  <a:pt x="1573" y="784"/>
                  <a:pt x="1574" y="785"/>
                </a:cubicBezTo>
                <a:cubicBezTo>
                  <a:pt x="1575" y="785"/>
                  <a:pt x="1575" y="786"/>
                  <a:pt x="1576" y="786"/>
                </a:cubicBezTo>
                <a:cubicBezTo>
                  <a:pt x="1577" y="786"/>
                  <a:pt x="1578" y="785"/>
                  <a:pt x="1578" y="785"/>
                </a:cubicBezTo>
                <a:cubicBezTo>
                  <a:pt x="1672" y="691"/>
                  <a:pt x="1672" y="691"/>
                  <a:pt x="1672" y="691"/>
                </a:cubicBezTo>
                <a:cubicBezTo>
                  <a:pt x="1673" y="690"/>
                  <a:pt x="1673" y="688"/>
                  <a:pt x="1672" y="687"/>
                </a:cubicBezTo>
                <a:cubicBezTo>
                  <a:pt x="1671" y="686"/>
                  <a:pt x="1669" y="686"/>
                  <a:pt x="1668" y="687"/>
                </a:cubicBezTo>
                <a:close/>
                <a:moveTo>
                  <a:pt x="1674" y="699"/>
                </a:moveTo>
                <a:cubicBezTo>
                  <a:pt x="1673" y="697"/>
                  <a:pt x="1671" y="697"/>
                  <a:pt x="1670" y="699"/>
                </a:cubicBezTo>
                <a:cubicBezTo>
                  <a:pt x="1590" y="778"/>
                  <a:pt x="1590" y="778"/>
                  <a:pt x="1590" y="778"/>
                </a:cubicBezTo>
                <a:cubicBezTo>
                  <a:pt x="1589" y="779"/>
                  <a:pt x="1589" y="781"/>
                  <a:pt x="1590" y="782"/>
                </a:cubicBezTo>
                <a:cubicBezTo>
                  <a:pt x="1591" y="783"/>
                  <a:pt x="1592" y="783"/>
                  <a:pt x="1593" y="783"/>
                </a:cubicBezTo>
                <a:cubicBezTo>
                  <a:pt x="1593" y="783"/>
                  <a:pt x="1594" y="783"/>
                  <a:pt x="1595" y="782"/>
                </a:cubicBezTo>
                <a:cubicBezTo>
                  <a:pt x="1674" y="703"/>
                  <a:pt x="1674" y="703"/>
                  <a:pt x="1674" y="703"/>
                </a:cubicBezTo>
                <a:cubicBezTo>
                  <a:pt x="1675" y="702"/>
                  <a:pt x="1675" y="700"/>
                  <a:pt x="1674" y="699"/>
                </a:cubicBezTo>
                <a:close/>
                <a:moveTo>
                  <a:pt x="1584" y="798"/>
                </a:moveTo>
                <a:cubicBezTo>
                  <a:pt x="1572" y="810"/>
                  <a:pt x="1572" y="810"/>
                  <a:pt x="1572" y="810"/>
                </a:cubicBezTo>
                <a:cubicBezTo>
                  <a:pt x="1571" y="812"/>
                  <a:pt x="1571" y="814"/>
                  <a:pt x="1572" y="815"/>
                </a:cubicBezTo>
                <a:cubicBezTo>
                  <a:pt x="1573" y="815"/>
                  <a:pt x="1573" y="816"/>
                  <a:pt x="1574" y="816"/>
                </a:cubicBezTo>
                <a:cubicBezTo>
                  <a:pt x="1575" y="816"/>
                  <a:pt x="1576" y="815"/>
                  <a:pt x="1576" y="815"/>
                </a:cubicBezTo>
                <a:cubicBezTo>
                  <a:pt x="1589" y="803"/>
                  <a:pt x="1589" y="803"/>
                  <a:pt x="1589" y="803"/>
                </a:cubicBezTo>
                <a:cubicBezTo>
                  <a:pt x="1590" y="801"/>
                  <a:pt x="1590" y="799"/>
                  <a:pt x="1589" y="798"/>
                </a:cubicBezTo>
                <a:cubicBezTo>
                  <a:pt x="1587" y="797"/>
                  <a:pt x="1585" y="797"/>
                  <a:pt x="1584" y="798"/>
                </a:cubicBezTo>
                <a:close/>
                <a:moveTo>
                  <a:pt x="1668" y="715"/>
                </a:moveTo>
                <a:cubicBezTo>
                  <a:pt x="1606" y="776"/>
                  <a:pt x="1606" y="776"/>
                  <a:pt x="1606" y="776"/>
                </a:cubicBezTo>
                <a:cubicBezTo>
                  <a:pt x="1605" y="777"/>
                  <a:pt x="1605" y="779"/>
                  <a:pt x="1606" y="780"/>
                </a:cubicBezTo>
                <a:cubicBezTo>
                  <a:pt x="1607" y="781"/>
                  <a:pt x="1608" y="781"/>
                  <a:pt x="1609" y="781"/>
                </a:cubicBezTo>
                <a:cubicBezTo>
                  <a:pt x="1609" y="781"/>
                  <a:pt x="1610" y="781"/>
                  <a:pt x="1611" y="780"/>
                </a:cubicBezTo>
                <a:cubicBezTo>
                  <a:pt x="1672" y="719"/>
                  <a:pt x="1672" y="719"/>
                  <a:pt x="1672" y="719"/>
                </a:cubicBezTo>
                <a:cubicBezTo>
                  <a:pt x="1673" y="718"/>
                  <a:pt x="1673" y="716"/>
                  <a:pt x="1672" y="715"/>
                </a:cubicBezTo>
                <a:cubicBezTo>
                  <a:pt x="1671" y="714"/>
                  <a:pt x="1669" y="714"/>
                  <a:pt x="1668" y="715"/>
                </a:cubicBezTo>
                <a:close/>
                <a:moveTo>
                  <a:pt x="1746" y="655"/>
                </a:moveTo>
                <a:cubicBezTo>
                  <a:pt x="1745" y="654"/>
                  <a:pt x="1743" y="654"/>
                  <a:pt x="1742" y="655"/>
                </a:cubicBezTo>
                <a:cubicBezTo>
                  <a:pt x="1740" y="656"/>
                  <a:pt x="1740" y="656"/>
                  <a:pt x="1740" y="656"/>
                </a:cubicBezTo>
                <a:cubicBezTo>
                  <a:pt x="1739" y="657"/>
                  <a:pt x="1739" y="659"/>
                  <a:pt x="1740" y="660"/>
                </a:cubicBezTo>
                <a:cubicBezTo>
                  <a:pt x="1741" y="661"/>
                  <a:pt x="1742" y="661"/>
                  <a:pt x="1743" y="661"/>
                </a:cubicBezTo>
                <a:cubicBezTo>
                  <a:pt x="1743" y="661"/>
                  <a:pt x="1744" y="661"/>
                  <a:pt x="1745" y="660"/>
                </a:cubicBezTo>
                <a:cubicBezTo>
                  <a:pt x="1746" y="659"/>
                  <a:pt x="1746" y="659"/>
                  <a:pt x="1746" y="659"/>
                </a:cubicBezTo>
                <a:cubicBezTo>
                  <a:pt x="1747" y="658"/>
                  <a:pt x="1747" y="656"/>
                  <a:pt x="1746" y="655"/>
                </a:cubicBezTo>
                <a:close/>
                <a:moveTo>
                  <a:pt x="1769" y="635"/>
                </a:moveTo>
                <a:cubicBezTo>
                  <a:pt x="1770" y="635"/>
                  <a:pt x="1771" y="634"/>
                  <a:pt x="1771" y="634"/>
                </a:cubicBezTo>
                <a:cubicBezTo>
                  <a:pt x="1775" y="630"/>
                  <a:pt x="1775" y="630"/>
                  <a:pt x="1775" y="630"/>
                </a:cubicBezTo>
                <a:cubicBezTo>
                  <a:pt x="1777" y="629"/>
                  <a:pt x="1777" y="627"/>
                  <a:pt x="1775" y="625"/>
                </a:cubicBezTo>
                <a:cubicBezTo>
                  <a:pt x="1774" y="624"/>
                  <a:pt x="1772" y="624"/>
                  <a:pt x="1771" y="625"/>
                </a:cubicBezTo>
                <a:cubicBezTo>
                  <a:pt x="1767" y="629"/>
                  <a:pt x="1767" y="629"/>
                  <a:pt x="1767" y="629"/>
                </a:cubicBezTo>
                <a:cubicBezTo>
                  <a:pt x="1766" y="631"/>
                  <a:pt x="1766" y="633"/>
                  <a:pt x="1767" y="634"/>
                </a:cubicBezTo>
                <a:cubicBezTo>
                  <a:pt x="1768" y="634"/>
                  <a:pt x="1768" y="635"/>
                  <a:pt x="1769" y="635"/>
                </a:cubicBezTo>
                <a:close/>
                <a:moveTo>
                  <a:pt x="1745" y="665"/>
                </a:moveTo>
                <a:cubicBezTo>
                  <a:pt x="1744" y="666"/>
                  <a:pt x="1744" y="668"/>
                  <a:pt x="1745" y="670"/>
                </a:cubicBezTo>
                <a:cubicBezTo>
                  <a:pt x="1746" y="670"/>
                  <a:pt x="1747" y="671"/>
                  <a:pt x="1747" y="671"/>
                </a:cubicBezTo>
                <a:cubicBezTo>
                  <a:pt x="1748" y="671"/>
                  <a:pt x="1749" y="670"/>
                  <a:pt x="1750" y="670"/>
                </a:cubicBezTo>
                <a:cubicBezTo>
                  <a:pt x="1754" y="665"/>
                  <a:pt x="1754" y="665"/>
                  <a:pt x="1754" y="665"/>
                </a:cubicBezTo>
                <a:cubicBezTo>
                  <a:pt x="1755" y="664"/>
                  <a:pt x="1755" y="662"/>
                  <a:pt x="1754" y="661"/>
                </a:cubicBezTo>
                <a:cubicBezTo>
                  <a:pt x="1752" y="660"/>
                  <a:pt x="1750" y="660"/>
                  <a:pt x="1749" y="661"/>
                </a:cubicBezTo>
                <a:lnTo>
                  <a:pt x="1745" y="665"/>
                </a:lnTo>
                <a:close/>
                <a:moveTo>
                  <a:pt x="1751" y="677"/>
                </a:moveTo>
                <a:cubicBezTo>
                  <a:pt x="1752" y="678"/>
                  <a:pt x="1753" y="678"/>
                  <a:pt x="1754" y="678"/>
                </a:cubicBezTo>
                <a:cubicBezTo>
                  <a:pt x="1754" y="678"/>
                  <a:pt x="1755" y="678"/>
                  <a:pt x="1756" y="677"/>
                </a:cubicBezTo>
                <a:cubicBezTo>
                  <a:pt x="1760" y="673"/>
                  <a:pt x="1760" y="673"/>
                  <a:pt x="1760" y="673"/>
                </a:cubicBezTo>
                <a:cubicBezTo>
                  <a:pt x="1761" y="672"/>
                  <a:pt x="1761" y="670"/>
                  <a:pt x="1760" y="669"/>
                </a:cubicBezTo>
                <a:cubicBezTo>
                  <a:pt x="1759" y="667"/>
                  <a:pt x="1757" y="667"/>
                  <a:pt x="1756" y="669"/>
                </a:cubicBezTo>
                <a:cubicBezTo>
                  <a:pt x="1751" y="673"/>
                  <a:pt x="1751" y="673"/>
                  <a:pt x="1751" y="673"/>
                </a:cubicBezTo>
                <a:cubicBezTo>
                  <a:pt x="1750" y="674"/>
                  <a:pt x="1750" y="676"/>
                  <a:pt x="1751" y="677"/>
                </a:cubicBezTo>
                <a:close/>
                <a:moveTo>
                  <a:pt x="1692" y="817"/>
                </a:moveTo>
                <a:cubicBezTo>
                  <a:pt x="1674" y="834"/>
                  <a:pt x="1674" y="834"/>
                  <a:pt x="1674" y="834"/>
                </a:cubicBezTo>
                <a:cubicBezTo>
                  <a:pt x="1673" y="835"/>
                  <a:pt x="1673" y="837"/>
                  <a:pt x="1674" y="839"/>
                </a:cubicBezTo>
                <a:cubicBezTo>
                  <a:pt x="1675" y="839"/>
                  <a:pt x="1675" y="839"/>
                  <a:pt x="1676" y="839"/>
                </a:cubicBezTo>
                <a:cubicBezTo>
                  <a:pt x="1677" y="839"/>
                  <a:pt x="1678" y="839"/>
                  <a:pt x="1678" y="839"/>
                </a:cubicBezTo>
                <a:cubicBezTo>
                  <a:pt x="1696" y="821"/>
                  <a:pt x="1696" y="821"/>
                  <a:pt x="1696" y="821"/>
                </a:cubicBezTo>
                <a:cubicBezTo>
                  <a:pt x="1697" y="820"/>
                  <a:pt x="1697" y="818"/>
                  <a:pt x="1696" y="817"/>
                </a:cubicBezTo>
                <a:cubicBezTo>
                  <a:pt x="1695" y="815"/>
                  <a:pt x="1693" y="815"/>
                  <a:pt x="1692" y="817"/>
                </a:cubicBezTo>
                <a:close/>
                <a:moveTo>
                  <a:pt x="1756" y="766"/>
                </a:moveTo>
                <a:cubicBezTo>
                  <a:pt x="1756" y="766"/>
                  <a:pt x="1756" y="766"/>
                  <a:pt x="1756" y="766"/>
                </a:cubicBezTo>
                <a:cubicBezTo>
                  <a:pt x="1755" y="768"/>
                  <a:pt x="1755" y="768"/>
                  <a:pt x="1755" y="768"/>
                </a:cubicBezTo>
                <a:cubicBezTo>
                  <a:pt x="1753" y="769"/>
                  <a:pt x="1753" y="771"/>
                  <a:pt x="1755" y="772"/>
                </a:cubicBezTo>
                <a:cubicBezTo>
                  <a:pt x="1755" y="773"/>
                  <a:pt x="1756" y="773"/>
                  <a:pt x="1757" y="773"/>
                </a:cubicBezTo>
                <a:cubicBezTo>
                  <a:pt x="1758" y="773"/>
                  <a:pt x="1758" y="773"/>
                  <a:pt x="1759" y="772"/>
                </a:cubicBezTo>
                <a:cubicBezTo>
                  <a:pt x="1760" y="771"/>
                  <a:pt x="1760" y="771"/>
                  <a:pt x="1760" y="771"/>
                </a:cubicBezTo>
                <a:cubicBezTo>
                  <a:pt x="1760" y="771"/>
                  <a:pt x="1761" y="770"/>
                  <a:pt x="1761" y="770"/>
                </a:cubicBezTo>
                <a:cubicBezTo>
                  <a:pt x="1761" y="770"/>
                  <a:pt x="1761" y="770"/>
                  <a:pt x="1761" y="770"/>
                </a:cubicBezTo>
                <a:cubicBezTo>
                  <a:pt x="1766" y="765"/>
                  <a:pt x="1766" y="765"/>
                  <a:pt x="1766" y="765"/>
                </a:cubicBezTo>
                <a:cubicBezTo>
                  <a:pt x="1767" y="764"/>
                  <a:pt x="1767" y="762"/>
                  <a:pt x="1766" y="761"/>
                </a:cubicBezTo>
                <a:cubicBezTo>
                  <a:pt x="1765" y="760"/>
                  <a:pt x="1763" y="760"/>
                  <a:pt x="1762" y="761"/>
                </a:cubicBezTo>
                <a:cubicBezTo>
                  <a:pt x="1757" y="765"/>
                  <a:pt x="1757" y="765"/>
                  <a:pt x="1757" y="765"/>
                </a:cubicBezTo>
                <a:cubicBezTo>
                  <a:pt x="1757" y="766"/>
                  <a:pt x="1757" y="766"/>
                  <a:pt x="1756" y="766"/>
                </a:cubicBezTo>
                <a:close/>
                <a:moveTo>
                  <a:pt x="1728" y="794"/>
                </a:moveTo>
                <a:cubicBezTo>
                  <a:pt x="1703" y="820"/>
                  <a:pt x="1703" y="820"/>
                  <a:pt x="1703" y="820"/>
                </a:cubicBezTo>
                <a:cubicBezTo>
                  <a:pt x="1701" y="821"/>
                  <a:pt x="1701" y="823"/>
                  <a:pt x="1703" y="824"/>
                </a:cubicBezTo>
                <a:cubicBezTo>
                  <a:pt x="1703" y="825"/>
                  <a:pt x="1704" y="825"/>
                  <a:pt x="1705" y="825"/>
                </a:cubicBezTo>
                <a:cubicBezTo>
                  <a:pt x="1706" y="825"/>
                  <a:pt x="1706" y="825"/>
                  <a:pt x="1707" y="824"/>
                </a:cubicBezTo>
                <a:cubicBezTo>
                  <a:pt x="1732" y="799"/>
                  <a:pt x="1732" y="799"/>
                  <a:pt x="1732" y="799"/>
                </a:cubicBezTo>
                <a:cubicBezTo>
                  <a:pt x="1733" y="798"/>
                  <a:pt x="1733" y="796"/>
                  <a:pt x="1732" y="794"/>
                </a:cubicBezTo>
                <a:cubicBezTo>
                  <a:pt x="1731" y="793"/>
                  <a:pt x="1729" y="793"/>
                  <a:pt x="1728" y="794"/>
                </a:cubicBezTo>
                <a:close/>
                <a:moveTo>
                  <a:pt x="1769" y="771"/>
                </a:moveTo>
                <a:cubicBezTo>
                  <a:pt x="1768" y="770"/>
                  <a:pt x="1766" y="770"/>
                  <a:pt x="1765" y="771"/>
                </a:cubicBezTo>
                <a:cubicBezTo>
                  <a:pt x="1744" y="792"/>
                  <a:pt x="1744" y="792"/>
                  <a:pt x="1744" y="792"/>
                </a:cubicBezTo>
                <a:cubicBezTo>
                  <a:pt x="1743" y="794"/>
                  <a:pt x="1743" y="795"/>
                  <a:pt x="1744" y="797"/>
                </a:cubicBezTo>
                <a:cubicBezTo>
                  <a:pt x="1745" y="797"/>
                  <a:pt x="1745" y="798"/>
                  <a:pt x="1746" y="798"/>
                </a:cubicBezTo>
                <a:cubicBezTo>
                  <a:pt x="1747" y="798"/>
                  <a:pt x="1748" y="797"/>
                  <a:pt x="1748" y="797"/>
                </a:cubicBezTo>
                <a:cubicBezTo>
                  <a:pt x="1769" y="776"/>
                  <a:pt x="1769" y="776"/>
                  <a:pt x="1769" y="776"/>
                </a:cubicBezTo>
                <a:cubicBezTo>
                  <a:pt x="1771" y="774"/>
                  <a:pt x="1771" y="773"/>
                  <a:pt x="1769" y="771"/>
                </a:cubicBezTo>
                <a:close/>
                <a:moveTo>
                  <a:pt x="1739" y="797"/>
                </a:moveTo>
                <a:cubicBezTo>
                  <a:pt x="1737" y="799"/>
                  <a:pt x="1737" y="799"/>
                  <a:pt x="1737" y="799"/>
                </a:cubicBezTo>
                <a:cubicBezTo>
                  <a:pt x="1736" y="800"/>
                  <a:pt x="1736" y="802"/>
                  <a:pt x="1737" y="804"/>
                </a:cubicBezTo>
                <a:cubicBezTo>
                  <a:pt x="1738" y="804"/>
                  <a:pt x="1738" y="804"/>
                  <a:pt x="1739" y="804"/>
                </a:cubicBezTo>
                <a:cubicBezTo>
                  <a:pt x="1740" y="804"/>
                  <a:pt x="1741" y="804"/>
                  <a:pt x="1741" y="804"/>
                </a:cubicBezTo>
                <a:cubicBezTo>
                  <a:pt x="1743" y="802"/>
                  <a:pt x="1743" y="802"/>
                  <a:pt x="1743" y="802"/>
                </a:cubicBezTo>
                <a:cubicBezTo>
                  <a:pt x="1744" y="801"/>
                  <a:pt x="1744" y="799"/>
                  <a:pt x="1743" y="797"/>
                </a:cubicBezTo>
                <a:cubicBezTo>
                  <a:pt x="1742" y="796"/>
                  <a:pt x="1740" y="796"/>
                  <a:pt x="1739" y="797"/>
                </a:cubicBezTo>
                <a:close/>
                <a:moveTo>
                  <a:pt x="1778" y="776"/>
                </a:moveTo>
                <a:cubicBezTo>
                  <a:pt x="1777" y="775"/>
                  <a:pt x="1775" y="775"/>
                  <a:pt x="1774" y="776"/>
                </a:cubicBezTo>
                <a:cubicBezTo>
                  <a:pt x="1765" y="785"/>
                  <a:pt x="1765" y="785"/>
                  <a:pt x="1765" y="785"/>
                </a:cubicBezTo>
                <a:cubicBezTo>
                  <a:pt x="1764" y="787"/>
                  <a:pt x="1764" y="789"/>
                  <a:pt x="1765" y="790"/>
                </a:cubicBezTo>
                <a:cubicBezTo>
                  <a:pt x="1765" y="790"/>
                  <a:pt x="1766" y="791"/>
                  <a:pt x="1767" y="791"/>
                </a:cubicBezTo>
                <a:cubicBezTo>
                  <a:pt x="1768" y="791"/>
                  <a:pt x="1769" y="790"/>
                  <a:pt x="1769" y="790"/>
                </a:cubicBezTo>
                <a:cubicBezTo>
                  <a:pt x="1778" y="781"/>
                  <a:pt x="1778" y="781"/>
                  <a:pt x="1778" y="781"/>
                </a:cubicBezTo>
                <a:cubicBezTo>
                  <a:pt x="1779" y="779"/>
                  <a:pt x="1779" y="778"/>
                  <a:pt x="1778" y="776"/>
                </a:cubicBezTo>
                <a:close/>
                <a:moveTo>
                  <a:pt x="465" y="877"/>
                </a:moveTo>
                <a:cubicBezTo>
                  <a:pt x="466" y="876"/>
                  <a:pt x="466" y="874"/>
                  <a:pt x="465" y="873"/>
                </a:cubicBezTo>
                <a:cubicBezTo>
                  <a:pt x="464" y="872"/>
                  <a:pt x="462" y="872"/>
                  <a:pt x="461" y="873"/>
                </a:cubicBezTo>
                <a:cubicBezTo>
                  <a:pt x="456" y="878"/>
                  <a:pt x="456" y="878"/>
                  <a:pt x="456" y="878"/>
                </a:cubicBezTo>
                <a:cubicBezTo>
                  <a:pt x="456" y="879"/>
                  <a:pt x="456" y="879"/>
                  <a:pt x="456" y="879"/>
                </a:cubicBezTo>
                <a:cubicBezTo>
                  <a:pt x="456" y="879"/>
                  <a:pt x="456" y="879"/>
                  <a:pt x="456" y="879"/>
                </a:cubicBezTo>
                <a:cubicBezTo>
                  <a:pt x="454" y="880"/>
                  <a:pt x="454" y="880"/>
                  <a:pt x="454" y="880"/>
                </a:cubicBezTo>
                <a:cubicBezTo>
                  <a:pt x="454" y="879"/>
                  <a:pt x="454" y="879"/>
                  <a:pt x="454" y="879"/>
                </a:cubicBezTo>
                <a:cubicBezTo>
                  <a:pt x="450" y="884"/>
                  <a:pt x="450" y="884"/>
                  <a:pt x="450" y="884"/>
                </a:cubicBezTo>
                <a:cubicBezTo>
                  <a:pt x="448" y="885"/>
                  <a:pt x="448" y="887"/>
                  <a:pt x="450" y="889"/>
                </a:cubicBezTo>
                <a:cubicBezTo>
                  <a:pt x="450" y="889"/>
                  <a:pt x="451" y="889"/>
                  <a:pt x="452" y="889"/>
                </a:cubicBezTo>
                <a:cubicBezTo>
                  <a:pt x="453" y="889"/>
                  <a:pt x="453" y="889"/>
                  <a:pt x="454" y="889"/>
                </a:cubicBezTo>
                <a:cubicBezTo>
                  <a:pt x="460" y="883"/>
                  <a:pt x="460" y="883"/>
                  <a:pt x="460" y="883"/>
                </a:cubicBezTo>
                <a:cubicBezTo>
                  <a:pt x="460" y="882"/>
                  <a:pt x="460" y="882"/>
                  <a:pt x="461" y="882"/>
                </a:cubicBezTo>
                <a:lnTo>
                  <a:pt x="465" y="877"/>
                </a:lnTo>
                <a:close/>
                <a:moveTo>
                  <a:pt x="1004" y="685"/>
                </a:moveTo>
                <a:cubicBezTo>
                  <a:pt x="1004" y="685"/>
                  <a:pt x="1003" y="685"/>
                  <a:pt x="1003" y="685"/>
                </a:cubicBezTo>
                <a:cubicBezTo>
                  <a:pt x="1003" y="685"/>
                  <a:pt x="1003" y="685"/>
                  <a:pt x="1003" y="684"/>
                </a:cubicBezTo>
                <a:cubicBezTo>
                  <a:pt x="1003" y="684"/>
                  <a:pt x="1003" y="684"/>
                  <a:pt x="1003" y="684"/>
                </a:cubicBezTo>
                <a:cubicBezTo>
                  <a:pt x="1003" y="684"/>
                  <a:pt x="1003" y="684"/>
                  <a:pt x="1003" y="684"/>
                </a:cubicBezTo>
                <a:cubicBezTo>
                  <a:pt x="1003" y="684"/>
                  <a:pt x="1003" y="684"/>
                  <a:pt x="1002" y="684"/>
                </a:cubicBezTo>
                <a:cubicBezTo>
                  <a:pt x="1002" y="684"/>
                  <a:pt x="1002" y="684"/>
                  <a:pt x="1002" y="684"/>
                </a:cubicBezTo>
                <a:cubicBezTo>
                  <a:pt x="1002" y="684"/>
                  <a:pt x="1001" y="684"/>
                  <a:pt x="1001" y="684"/>
                </a:cubicBezTo>
                <a:cubicBezTo>
                  <a:pt x="1001" y="684"/>
                  <a:pt x="1001" y="684"/>
                  <a:pt x="1001" y="684"/>
                </a:cubicBezTo>
                <a:cubicBezTo>
                  <a:pt x="1000" y="684"/>
                  <a:pt x="1000" y="684"/>
                  <a:pt x="1000" y="684"/>
                </a:cubicBezTo>
                <a:cubicBezTo>
                  <a:pt x="1000" y="684"/>
                  <a:pt x="1000" y="684"/>
                  <a:pt x="1000" y="684"/>
                </a:cubicBezTo>
                <a:cubicBezTo>
                  <a:pt x="999" y="684"/>
                  <a:pt x="999" y="684"/>
                  <a:pt x="999" y="684"/>
                </a:cubicBezTo>
                <a:cubicBezTo>
                  <a:pt x="999" y="684"/>
                  <a:pt x="999" y="684"/>
                  <a:pt x="999" y="684"/>
                </a:cubicBezTo>
                <a:cubicBezTo>
                  <a:pt x="997" y="686"/>
                  <a:pt x="997" y="686"/>
                  <a:pt x="997" y="686"/>
                </a:cubicBezTo>
                <a:cubicBezTo>
                  <a:pt x="997" y="686"/>
                  <a:pt x="997" y="686"/>
                  <a:pt x="997" y="687"/>
                </a:cubicBezTo>
                <a:cubicBezTo>
                  <a:pt x="997" y="687"/>
                  <a:pt x="997" y="687"/>
                  <a:pt x="997" y="687"/>
                </a:cubicBezTo>
                <a:cubicBezTo>
                  <a:pt x="997" y="687"/>
                  <a:pt x="997" y="688"/>
                  <a:pt x="997" y="688"/>
                </a:cubicBezTo>
                <a:cubicBezTo>
                  <a:pt x="997" y="688"/>
                  <a:pt x="997" y="688"/>
                  <a:pt x="997" y="689"/>
                </a:cubicBezTo>
                <a:cubicBezTo>
                  <a:pt x="997" y="689"/>
                  <a:pt x="997" y="689"/>
                  <a:pt x="997" y="689"/>
                </a:cubicBezTo>
                <a:cubicBezTo>
                  <a:pt x="997" y="689"/>
                  <a:pt x="997" y="689"/>
                  <a:pt x="997" y="690"/>
                </a:cubicBezTo>
                <a:cubicBezTo>
                  <a:pt x="997" y="690"/>
                  <a:pt x="997" y="690"/>
                  <a:pt x="997" y="690"/>
                </a:cubicBezTo>
                <a:cubicBezTo>
                  <a:pt x="997" y="690"/>
                  <a:pt x="997" y="690"/>
                  <a:pt x="997" y="690"/>
                </a:cubicBezTo>
                <a:cubicBezTo>
                  <a:pt x="997" y="690"/>
                  <a:pt x="997" y="690"/>
                  <a:pt x="997" y="690"/>
                </a:cubicBezTo>
                <a:cubicBezTo>
                  <a:pt x="998" y="690"/>
                  <a:pt x="998" y="691"/>
                  <a:pt x="998" y="691"/>
                </a:cubicBezTo>
                <a:cubicBezTo>
                  <a:pt x="998" y="691"/>
                  <a:pt x="998" y="691"/>
                  <a:pt x="998" y="691"/>
                </a:cubicBezTo>
                <a:cubicBezTo>
                  <a:pt x="999" y="691"/>
                  <a:pt x="999" y="691"/>
                  <a:pt x="1000" y="691"/>
                </a:cubicBezTo>
                <a:cubicBezTo>
                  <a:pt x="1000" y="691"/>
                  <a:pt x="1000" y="691"/>
                  <a:pt x="1000" y="691"/>
                </a:cubicBezTo>
                <a:cubicBezTo>
                  <a:pt x="1000" y="691"/>
                  <a:pt x="1001" y="691"/>
                  <a:pt x="1001" y="691"/>
                </a:cubicBezTo>
                <a:cubicBezTo>
                  <a:pt x="1001" y="691"/>
                  <a:pt x="1001" y="691"/>
                  <a:pt x="1001" y="691"/>
                </a:cubicBezTo>
                <a:cubicBezTo>
                  <a:pt x="1001" y="690"/>
                  <a:pt x="1002" y="690"/>
                  <a:pt x="1002" y="690"/>
                </a:cubicBezTo>
                <a:cubicBezTo>
                  <a:pt x="1002" y="690"/>
                  <a:pt x="1002" y="690"/>
                  <a:pt x="1002" y="690"/>
                </a:cubicBezTo>
                <a:cubicBezTo>
                  <a:pt x="1003" y="690"/>
                  <a:pt x="1003" y="689"/>
                  <a:pt x="1004" y="688"/>
                </a:cubicBezTo>
                <a:cubicBezTo>
                  <a:pt x="1004" y="688"/>
                  <a:pt x="1004" y="688"/>
                  <a:pt x="1004" y="688"/>
                </a:cubicBezTo>
                <a:cubicBezTo>
                  <a:pt x="1004" y="688"/>
                  <a:pt x="1004" y="688"/>
                  <a:pt x="1004" y="688"/>
                </a:cubicBezTo>
                <a:cubicBezTo>
                  <a:pt x="1004" y="687"/>
                  <a:pt x="1004" y="687"/>
                  <a:pt x="1004" y="687"/>
                </a:cubicBezTo>
                <a:cubicBezTo>
                  <a:pt x="1004" y="687"/>
                  <a:pt x="1004" y="687"/>
                  <a:pt x="1004" y="686"/>
                </a:cubicBezTo>
                <a:cubicBezTo>
                  <a:pt x="1004" y="686"/>
                  <a:pt x="1004" y="686"/>
                  <a:pt x="1004" y="686"/>
                </a:cubicBezTo>
                <a:cubicBezTo>
                  <a:pt x="1004" y="686"/>
                  <a:pt x="1004" y="685"/>
                  <a:pt x="1004" y="685"/>
                </a:cubicBezTo>
                <a:close/>
                <a:moveTo>
                  <a:pt x="1471" y="579"/>
                </a:moveTo>
                <a:cubicBezTo>
                  <a:pt x="1469" y="578"/>
                  <a:pt x="1468" y="579"/>
                  <a:pt x="1467" y="580"/>
                </a:cubicBezTo>
                <a:cubicBezTo>
                  <a:pt x="1467" y="580"/>
                  <a:pt x="1467" y="580"/>
                  <a:pt x="1467" y="580"/>
                </a:cubicBezTo>
                <a:cubicBezTo>
                  <a:pt x="1466" y="581"/>
                  <a:pt x="1466" y="581"/>
                  <a:pt x="1466" y="581"/>
                </a:cubicBezTo>
                <a:cubicBezTo>
                  <a:pt x="1466" y="581"/>
                  <a:pt x="1466" y="581"/>
                  <a:pt x="1466" y="581"/>
                </a:cubicBezTo>
                <a:cubicBezTo>
                  <a:pt x="1466" y="581"/>
                  <a:pt x="1466" y="581"/>
                  <a:pt x="1466" y="581"/>
                </a:cubicBezTo>
                <a:cubicBezTo>
                  <a:pt x="1466" y="582"/>
                  <a:pt x="1466" y="582"/>
                  <a:pt x="1465" y="582"/>
                </a:cubicBezTo>
                <a:cubicBezTo>
                  <a:pt x="1465" y="582"/>
                  <a:pt x="1465" y="582"/>
                  <a:pt x="1465" y="583"/>
                </a:cubicBezTo>
                <a:cubicBezTo>
                  <a:pt x="1465" y="583"/>
                  <a:pt x="1465" y="583"/>
                  <a:pt x="1465" y="583"/>
                </a:cubicBezTo>
                <a:cubicBezTo>
                  <a:pt x="1465" y="583"/>
                  <a:pt x="1465" y="583"/>
                  <a:pt x="1465" y="584"/>
                </a:cubicBezTo>
                <a:cubicBezTo>
                  <a:pt x="1465" y="584"/>
                  <a:pt x="1464" y="584"/>
                  <a:pt x="1464" y="584"/>
                </a:cubicBezTo>
                <a:cubicBezTo>
                  <a:pt x="1464" y="584"/>
                  <a:pt x="1464" y="584"/>
                  <a:pt x="1464" y="584"/>
                </a:cubicBezTo>
                <a:cubicBezTo>
                  <a:pt x="1464" y="584"/>
                  <a:pt x="1465" y="585"/>
                  <a:pt x="1466" y="585"/>
                </a:cubicBezTo>
                <a:cubicBezTo>
                  <a:pt x="1466" y="585"/>
                  <a:pt x="1466" y="585"/>
                  <a:pt x="1466" y="585"/>
                </a:cubicBezTo>
                <a:cubicBezTo>
                  <a:pt x="1466" y="585"/>
                  <a:pt x="1466" y="585"/>
                  <a:pt x="1466" y="585"/>
                </a:cubicBezTo>
                <a:cubicBezTo>
                  <a:pt x="1466" y="585"/>
                  <a:pt x="1467" y="585"/>
                  <a:pt x="1467" y="586"/>
                </a:cubicBezTo>
                <a:cubicBezTo>
                  <a:pt x="1467" y="586"/>
                  <a:pt x="1467" y="586"/>
                  <a:pt x="1467" y="586"/>
                </a:cubicBezTo>
                <a:cubicBezTo>
                  <a:pt x="1468" y="586"/>
                  <a:pt x="1468" y="586"/>
                  <a:pt x="1468" y="586"/>
                </a:cubicBezTo>
                <a:cubicBezTo>
                  <a:pt x="1469" y="586"/>
                  <a:pt x="1469" y="586"/>
                  <a:pt x="1470" y="586"/>
                </a:cubicBezTo>
                <a:cubicBezTo>
                  <a:pt x="1470" y="586"/>
                  <a:pt x="1470" y="586"/>
                  <a:pt x="1470" y="586"/>
                </a:cubicBezTo>
                <a:cubicBezTo>
                  <a:pt x="1470" y="586"/>
                  <a:pt x="1471" y="585"/>
                  <a:pt x="1472" y="584"/>
                </a:cubicBezTo>
                <a:cubicBezTo>
                  <a:pt x="1472" y="584"/>
                  <a:pt x="1472" y="583"/>
                  <a:pt x="1472" y="583"/>
                </a:cubicBezTo>
                <a:cubicBezTo>
                  <a:pt x="1472" y="583"/>
                  <a:pt x="1472" y="583"/>
                  <a:pt x="1472" y="583"/>
                </a:cubicBezTo>
                <a:cubicBezTo>
                  <a:pt x="1472" y="583"/>
                  <a:pt x="1472" y="582"/>
                  <a:pt x="1472" y="582"/>
                </a:cubicBezTo>
                <a:cubicBezTo>
                  <a:pt x="1473" y="581"/>
                  <a:pt x="1472" y="579"/>
                  <a:pt x="1471" y="579"/>
                </a:cubicBezTo>
                <a:close/>
                <a:moveTo>
                  <a:pt x="1438" y="528"/>
                </a:moveTo>
                <a:cubicBezTo>
                  <a:pt x="1438" y="528"/>
                  <a:pt x="1438" y="529"/>
                  <a:pt x="1438" y="529"/>
                </a:cubicBezTo>
                <a:cubicBezTo>
                  <a:pt x="1438" y="529"/>
                  <a:pt x="1438" y="529"/>
                  <a:pt x="1438" y="529"/>
                </a:cubicBezTo>
                <a:cubicBezTo>
                  <a:pt x="1438" y="529"/>
                  <a:pt x="1438" y="529"/>
                  <a:pt x="1438" y="529"/>
                </a:cubicBezTo>
                <a:cubicBezTo>
                  <a:pt x="1438" y="529"/>
                  <a:pt x="1438" y="529"/>
                  <a:pt x="1439" y="529"/>
                </a:cubicBezTo>
                <a:cubicBezTo>
                  <a:pt x="1439" y="529"/>
                  <a:pt x="1439" y="529"/>
                  <a:pt x="1439" y="530"/>
                </a:cubicBezTo>
                <a:cubicBezTo>
                  <a:pt x="1439" y="530"/>
                  <a:pt x="1439" y="530"/>
                  <a:pt x="1439" y="530"/>
                </a:cubicBezTo>
                <a:cubicBezTo>
                  <a:pt x="1440" y="530"/>
                  <a:pt x="1440" y="530"/>
                  <a:pt x="1440" y="530"/>
                </a:cubicBezTo>
                <a:cubicBezTo>
                  <a:pt x="1440" y="530"/>
                  <a:pt x="1440" y="530"/>
                  <a:pt x="1440" y="530"/>
                </a:cubicBezTo>
                <a:cubicBezTo>
                  <a:pt x="1441" y="530"/>
                  <a:pt x="1441" y="530"/>
                  <a:pt x="1442" y="530"/>
                </a:cubicBezTo>
                <a:cubicBezTo>
                  <a:pt x="1442" y="530"/>
                  <a:pt x="1442" y="530"/>
                  <a:pt x="1442" y="530"/>
                </a:cubicBezTo>
                <a:cubicBezTo>
                  <a:pt x="1442" y="529"/>
                  <a:pt x="1442" y="529"/>
                  <a:pt x="1443" y="529"/>
                </a:cubicBezTo>
                <a:cubicBezTo>
                  <a:pt x="1443" y="529"/>
                  <a:pt x="1443" y="529"/>
                  <a:pt x="1444" y="528"/>
                </a:cubicBezTo>
                <a:cubicBezTo>
                  <a:pt x="1478" y="494"/>
                  <a:pt x="1478" y="494"/>
                  <a:pt x="1478" y="494"/>
                </a:cubicBezTo>
                <a:cubicBezTo>
                  <a:pt x="1478" y="494"/>
                  <a:pt x="1478" y="493"/>
                  <a:pt x="1478" y="493"/>
                </a:cubicBezTo>
                <a:cubicBezTo>
                  <a:pt x="1479" y="493"/>
                  <a:pt x="1479" y="493"/>
                  <a:pt x="1479" y="493"/>
                </a:cubicBezTo>
                <a:cubicBezTo>
                  <a:pt x="1490" y="481"/>
                  <a:pt x="1490" y="481"/>
                  <a:pt x="1490" y="481"/>
                </a:cubicBezTo>
                <a:cubicBezTo>
                  <a:pt x="1491" y="480"/>
                  <a:pt x="1491" y="478"/>
                  <a:pt x="1490" y="477"/>
                </a:cubicBezTo>
                <a:cubicBezTo>
                  <a:pt x="1489" y="476"/>
                  <a:pt x="1487" y="476"/>
                  <a:pt x="1486" y="477"/>
                </a:cubicBezTo>
                <a:cubicBezTo>
                  <a:pt x="1475" y="488"/>
                  <a:pt x="1475" y="488"/>
                  <a:pt x="1475" y="488"/>
                </a:cubicBezTo>
                <a:cubicBezTo>
                  <a:pt x="1474" y="488"/>
                  <a:pt x="1474" y="489"/>
                  <a:pt x="1474" y="489"/>
                </a:cubicBezTo>
                <a:cubicBezTo>
                  <a:pt x="1474" y="489"/>
                  <a:pt x="1474" y="489"/>
                  <a:pt x="1473" y="490"/>
                </a:cubicBezTo>
                <a:cubicBezTo>
                  <a:pt x="1439" y="524"/>
                  <a:pt x="1439" y="524"/>
                  <a:pt x="1439" y="524"/>
                </a:cubicBezTo>
                <a:cubicBezTo>
                  <a:pt x="1439" y="524"/>
                  <a:pt x="1439" y="524"/>
                  <a:pt x="1439" y="524"/>
                </a:cubicBezTo>
                <a:cubicBezTo>
                  <a:pt x="1439" y="524"/>
                  <a:pt x="1439" y="524"/>
                  <a:pt x="1439" y="524"/>
                </a:cubicBezTo>
                <a:cubicBezTo>
                  <a:pt x="1439" y="524"/>
                  <a:pt x="1439" y="524"/>
                  <a:pt x="1438" y="525"/>
                </a:cubicBezTo>
                <a:cubicBezTo>
                  <a:pt x="1438" y="525"/>
                  <a:pt x="1438" y="525"/>
                  <a:pt x="1438" y="525"/>
                </a:cubicBezTo>
                <a:cubicBezTo>
                  <a:pt x="1438" y="525"/>
                  <a:pt x="1438" y="525"/>
                  <a:pt x="1438" y="525"/>
                </a:cubicBezTo>
                <a:cubicBezTo>
                  <a:pt x="1438" y="525"/>
                  <a:pt x="1438" y="525"/>
                  <a:pt x="1438" y="525"/>
                </a:cubicBezTo>
                <a:cubicBezTo>
                  <a:pt x="1438" y="525"/>
                  <a:pt x="1438" y="525"/>
                  <a:pt x="1438" y="525"/>
                </a:cubicBezTo>
                <a:cubicBezTo>
                  <a:pt x="1438" y="525"/>
                  <a:pt x="1438" y="525"/>
                  <a:pt x="1438" y="525"/>
                </a:cubicBezTo>
                <a:cubicBezTo>
                  <a:pt x="1438" y="525"/>
                  <a:pt x="1438" y="525"/>
                  <a:pt x="1438" y="525"/>
                </a:cubicBezTo>
                <a:cubicBezTo>
                  <a:pt x="1438" y="526"/>
                  <a:pt x="1438" y="526"/>
                  <a:pt x="1438" y="526"/>
                </a:cubicBezTo>
                <a:cubicBezTo>
                  <a:pt x="1437" y="526"/>
                  <a:pt x="1437" y="526"/>
                  <a:pt x="1437" y="526"/>
                </a:cubicBezTo>
                <a:cubicBezTo>
                  <a:pt x="1437" y="527"/>
                  <a:pt x="1437" y="527"/>
                  <a:pt x="1437" y="527"/>
                </a:cubicBezTo>
                <a:cubicBezTo>
                  <a:pt x="1437" y="527"/>
                  <a:pt x="1437" y="527"/>
                  <a:pt x="1438" y="528"/>
                </a:cubicBezTo>
                <a:cubicBezTo>
                  <a:pt x="1438" y="528"/>
                  <a:pt x="1438" y="528"/>
                  <a:pt x="1438" y="528"/>
                </a:cubicBezTo>
                <a:close/>
              </a:path>
            </a:pathLst>
          </a:custGeom>
          <a:solidFill>
            <a:srgbClr val="FFFFFF">
              <a:lumMod val="85000"/>
            </a:srgbClr>
          </a:solidFill>
          <a:ln>
            <a:noFill/>
          </a:ln>
        </p:spPr>
        <p:txBody>
          <a:bodyPr vert="horz" wrap="square" lIns="130924" tIns="65462" rIns="130924" bIns="6546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grpSp>
        <p:nvGrpSpPr>
          <p:cNvPr id="216" name="Group 36"/>
          <p:cNvGrpSpPr/>
          <p:nvPr/>
        </p:nvGrpSpPr>
        <p:grpSpPr>
          <a:xfrm>
            <a:off x="5895397" y="3213809"/>
            <a:ext cx="270034" cy="266686"/>
            <a:chExt cx="336" cy="336"/>
          </a:xfrm>
        </p:grpSpPr>
        <p:sp>
          <p:nvSpPr>
            <p:cNvPr id="217" name="Oval 37"/>
            <p:cNvSpPr/>
            <p:nvPr/>
          </p:nvSpPr>
          <p:spPr bwMode="auto">
            <a:xfrm>
              <a:off x="145" y="145"/>
              <a:ext cx="49" cy="49"/>
            </a:xfrm>
            <a:prstGeom prst="ellipse">
              <a:avLst/>
            </a:prstGeom>
            <a:solidFill>
              <a:srgbClr val="B3B3B3"/>
            </a:solidFill>
            <a:ln w="25400"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218" name="Oval 38"/>
            <p:cNvSpPr/>
            <p:nvPr/>
          </p:nvSpPr>
          <p:spPr bwMode="auto">
            <a:xfrm>
              <a:off x="0" y="0"/>
              <a:ext cx="336" cy="336"/>
            </a:xfrm>
            <a:prstGeom prst="ellipse">
              <a:avLst/>
            </a:prstGeom>
            <a:noFill/>
            <a:ln w="25400" cap="flat">
              <a:solidFill>
                <a:srgbClr val="9A9A9A"/>
              </a:solidFill>
              <a:prstDash val="solid"/>
              <a:miter lim="800000"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219" name="Group 39"/>
          <p:cNvGrpSpPr/>
          <p:nvPr/>
        </p:nvGrpSpPr>
        <p:grpSpPr>
          <a:xfrm>
            <a:off x="4482922" y="4228101"/>
            <a:ext cx="270034" cy="266686"/>
            <a:chExt cx="336" cy="336"/>
          </a:xfrm>
        </p:grpSpPr>
        <p:sp>
          <p:nvSpPr>
            <p:cNvPr id="220" name="Oval 40"/>
            <p:cNvSpPr/>
            <p:nvPr/>
          </p:nvSpPr>
          <p:spPr bwMode="auto">
            <a:xfrm>
              <a:off x="145" y="145"/>
              <a:ext cx="49" cy="49"/>
            </a:xfrm>
            <a:prstGeom prst="ellipse">
              <a:avLst/>
            </a:prstGeom>
            <a:solidFill>
              <a:srgbClr val="B3B3B3"/>
            </a:solidFill>
            <a:ln w="25400"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221" name="Oval 41"/>
            <p:cNvSpPr/>
            <p:nvPr/>
          </p:nvSpPr>
          <p:spPr bwMode="auto">
            <a:xfrm>
              <a:off x="0" y="0"/>
              <a:ext cx="336" cy="336"/>
            </a:xfrm>
            <a:prstGeom prst="ellipse">
              <a:avLst/>
            </a:prstGeom>
            <a:noFill/>
            <a:ln w="25400" cap="flat">
              <a:solidFill>
                <a:srgbClr val="9A9A9A"/>
              </a:solidFill>
              <a:prstDash val="solid"/>
              <a:miter lim="800000"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222" name="Group 42"/>
          <p:cNvGrpSpPr/>
          <p:nvPr/>
        </p:nvGrpSpPr>
        <p:grpSpPr>
          <a:xfrm>
            <a:off x="6488912" y="4173864"/>
            <a:ext cx="270034" cy="266686"/>
            <a:chExt cx="336" cy="336"/>
          </a:xfrm>
        </p:grpSpPr>
        <p:sp>
          <p:nvSpPr>
            <p:cNvPr id="223" name="Oval 43"/>
            <p:cNvSpPr/>
            <p:nvPr/>
          </p:nvSpPr>
          <p:spPr bwMode="auto">
            <a:xfrm>
              <a:off x="145" y="145"/>
              <a:ext cx="49" cy="49"/>
            </a:xfrm>
            <a:prstGeom prst="ellipse">
              <a:avLst/>
            </a:prstGeom>
            <a:solidFill>
              <a:srgbClr val="B3B3B3"/>
            </a:solidFill>
            <a:ln w="25400"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224" name="Oval 44"/>
            <p:cNvSpPr/>
            <p:nvPr/>
          </p:nvSpPr>
          <p:spPr bwMode="auto">
            <a:xfrm>
              <a:off x="0" y="0"/>
              <a:ext cx="336" cy="336"/>
            </a:xfrm>
            <a:prstGeom prst="ellipse">
              <a:avLst/>
            </a:prstGeom>
            <a:noFill/>
            <a:ln w="25400" cap="flat">
              <a:solidFill>
                <a:srgbClr val="9A9A9A"/>
              </a:solidFill>
              <a:prstDash val="solid"/>
              <a:miter lim="800000"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cxnSp>
        <p:nvCxnSpPr>
          <p:cNvPr id="225" name="Straight Connector 136"/>
          <p:cNvCxnSpPr/>
          <p:nvPr/>
        </p:nvCxnSpPr>
        <p:spPr bwMode="auto">
          <a:xfrm flipH="1">
            <a:off x="4617939" y="3434115"/>
            <a:ext cx="1305591" cy="793985"/>
          </a:xfrm>
          <a:prstGeom prst="line">
            <a:avLst/>
          </a:prstGeom>
          <a:blipFill dpi="0" rotWithShape="0">
            <a:blip r:embed="rId3"/>
            <a:tile tx="0" ty="0" sx="100000" sy="100000" flip="none" algn="tl"/>
          </a:blipFill>
          <a:ln w="19050" cap="flat" cmpd="sng" algn="ctr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226" name="Straight Connector 2"/>
          <p:cNvCxnSpPr>
            <a:stCxn id="245" idx="4"/>
            <a:endCxn id="221" idx="1"/>
          </p:cNvCxnSpPr>
          <p:nvPr/>
        </p:nvCxnSpPr>
        <p:spPr bwMode="auto">
          <a:xfrm>
            <a:off x="3906418" y="3013168"/>
            <a:ext cx="616048" cy="1253989"/>
          </a:xfrm>
          <a:prstGeom prst="line">
            <a:avLst/>
          </a:prstGeom>
          <a:blipFill dpi="0" rotWithShape="0">
            <a:blip r:embed="rId3"/>
            <a:tile tx="0" ty="0" sx="100000" sy="100000" flip="none" algn="tl"/>
          </a:blipFill>
          <a:ln w="19050" cap="flat" cmpd="sng" algn="ctr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227" name="Straight Connector 114"/>
          <p:cNvCxnSpPr>
            <a:stCxn id="245" idx="5"/>
            <a:endCxn id="218" idx="2"/>
          </p:cNvCxnSpPr>
          <p:nvPr/>
        </p:nvCxnSpPr>
        <p:spPr bwMode="auto">
          <a:xfrm>
            <a:off x="4006435" y="2972252"/>
            <a:ext cx="1888960" cy="374901"/>
          </a:xfrm>
          <a:prstGeom prst="line">
            <a:avLst/>
          </a:prstGeom>
          <a:blipFill dpi="0" rotWithShape="0">
            <a:blip r:embed="rId3"/>
            <a:tile tx="0" ty="0" sx="100000" sy="100000" flip="none" algn="tl"/>
          </a:blipFill>
          <a:ln w="19050" cap="flat" cmpd="sng" algn="ctr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228" name="Straight Connector 119"/>
          <p:cNvCxnSpPr>
            <a:stCxn id="218" idx="5"/>
            <a:endCxn id="242" idx="1"/>
          </p:cNvCxnSpPr>
          <p:nvPr/>
        </p:nvCxnSpPr>
        <p:spPr bwMode="auto">
          <a:xfrm>
            <a:off x="6125884" y="3441439"/>
            <a:ext cx="2927564" cy="1199826"/>
          </a:xfrm>
          <a:prstGeom prst="line">
            <a:avLst/>
          </a:prstGeom>
          <a:blipFill dpi="0" rotWithShape="0">
            <a:blip r:embed="rId3"/>
            <a:tile tx="0" ty="0" sx="100000" sy="100000" flip="none" algn="tl"/>
          </a:blipFill>
          <a:ln w="19050" cap="flat" cmpd="sng" algn="ctr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229" name="Straight Connector 121"/>
          <p:cNvCxnSpPr/>
          <p:nvPr/>
        </p:nvCxnSpPr>
        <p:spPr bwMode="auto">
          <a:xfrm flipV="1">
            <a:off x="4748092" y="4294920"/>
            <a:ext cx="1737671" cy="49657"/>
          </a:xfrm>
          <a:prstGeom prst="line">
            <a:avLst/>
          </a:prstGeom>
          <a:blipFill dpi="0" rotWithShape="0">
            <a:blip r:embed="rId3"/>
            <a:tile tx="0" ty="0" sx="100000" sy="100000" flip="none" algn="tl"/>
          </a:blipFill>
          <a:ln w="19050" cap="flat" cmpd="sng" algn="ctr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230" name="Straight Connector 123"/>
          <p:cNvCxnSpPr/>
          <p:nvPr/>
        </p:nvCxnSpPr>
        <p:spPr bwMode="auto">
          <a:xfrm flipV="1">
            <a:off x="6634461" y="2788086"/>
            <a:ext cx="1065989" cy="1400435"/>
          </a:xfrm>
          <a:prstGeom prst="line">
            <a:avLst/>
          </a:prstGeom>
          <a:blipFill dpi="0" rotWithShape="0">
            <a:blip r:embed="rId3"/>
            <a:tile tx="0" ty="0" sx="100000" sy="100000" flip="none" algn="tl"/>
          </a:blipFill>
          <a:ln w="19050" cap="flat" cmpd="sng" algn="ctr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231" name="Straight Connector 126"/>
          <p:cNvCxnSpPr/>
          <p:nvPr/>
        </p:nvCxnSpPr>
        <p:spPr bwMode="auto">
          <a:xfrm>
            <a:off x="5425872" y="2241822"/>
            <a:ext cx="2311232" cy="592770"/>
          </a:xfrm>
          <a:prstGeom prst="line">
            <a:avLst/>
          </a:prstGeom>
          <a:blipFill dpi="0" rotWithShape="0">
            <a:blip r:embed="rId3"/>
            <a:tile tx="0" ty="0" sx="100000" sy="100000" flip="none" algn="tl"/>
          </a:blipFill>
          <a:ln w="19050" cap="flat" cmpd="sng" algn="ctr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232" name="Straight Connector 130"/>
          <p:cNvCxnSpPr/>
          <p:nvPr/>
        </p:nvCxnSpPr>
        <p:spPr bwMode="auto">
          <a:xfrm>
            <a:off x="5409064" y="2321529"/>
            <a:ext cx="538259" cy="913595"/>
          </a:xfrm>
          <a:prstGeom prst="line">
            <a:avLst/>
          </a:prstGeom>
          <a:blipFill dpi="0" rotWithShape="0">
            <a:blip r:embed="rId3"/>
            <a:tile tx="0" ty="0" sx="100000" sy="100000" flip="none" algn="tl"/>
          </a:blipFill>
          <a:ln w="19050" cap="flat" cmpd="sng" algn="ctr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233" name="Straight Connector 134"/>
          <p:cNvCxnSpPr>
            <a:stCxn id="252" idx="3"/>
            <a:endCxn id="245" idx="6"/>
          </p:cNvCxnSpPr>
          <p:nvPr/>
        </p:nvCxnSpPr>
        <p:spPr bwMode="auto">
          <a:xfrm flipH="1">
            <a:off x="4047864" y="2300214"/>
            <a:ext cx="1211576" cy="573261"/>
          </a:xfrm>
          <a:prstGeom prst="line">
            <a:avLst/>
          </a:prstGeom>
          <a:blipFill dpi="0" rotWithShape="0">
            <a:blip r:embed="rId3"/>
            <a:tile tx="0" ty="0" sx="100000" sy="100000" flip="none" algn="tl"/>
          </a:blipFill>
          <a:ln w="19050" cap="flat" cmpd="sng" algn="ctr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234" name="Straight Connector 138"/>
          <p:cNvCxnSpPr>
            <a:stCxn id="218" idx="6"/>
            <a:endCxn id="239" idx="3"/>
          </p:cNvCxnSpPr>
          <p:nvPr/>
        </p:nvCxnSpPr>
        <p:spPr bwMode="auto">
          <a:xfrm flipV="1">
            <a:off x="6165431" y="2853395"/>
            <a:ext cx="1449734" cy="493757"/>
          </a:xfrm>
          <a:prstGeom prst="line">
            <a:avLst/>
          </a:prstGeom>
          <a:blipFill dpi="0" rotWithShape="0">
            <a:blip r:embed="rId3"/>
            <a:tile tx="0" ty="0" sx="100000" sy="100000" flip="none" algn="tl"/>
          </a:blipFill>
          <a:ln w="19050" cap="flat" cmpd="sng" algn="ctr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235" name="Straight Connector 140"/>
          <p:cNvCxnSpPr/>
          <p:nvPr/>
        </p:nvCxnSpPr>
        <p:spPr bwMode="auto">
          <a:xfrm>
            <a:off x="6754280" y="4304316"/>
            <a:ext cx="2305597" cy="524841"/>
          </a:xfrm>
          <a:prstGeom prst="line">
            <a:avLst/>
          </a:prstGeom>
          <a:blipFill dpi="0" rotWithShape="0">
            <a:blip r:embed="rId3"/>
            <a:tile tx="0" ty="0" sx="100000" sy="100000" flip="none" algn="tl"/>
          </a:blipFill>
          <a:ln w="19050" cap="flat" cmpd="sng" algn="ctr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236" name="Straight Connector 168"/>
          <p:cNvCxnSpPr>
            <a:stCxn id="239" idx="5"/>
            <a:endCxn id="242" idx="0"/>
          </p:cNvCxnSpPr>
          <p:nvPr/>
        </p:nvCxnSpPr>
        <p:spPr bwMode="auto">
          <a:xfrm>
            <a:off x="7815200" y="2853396"/>
            <a:ext cx="1338266" cy="1746954"/>
          </a:xfrm>
          <a:prstGeom prst="line">
            <a:avLst/>
          </a:prstGeom>
          <a:blipFill dpi="0" rotWithShape="0">
            <a:blip r:embed="rId3"/>
            <a:tile tx="0" ty="0" sx="100000" sy="100000" flip="none" algn="tl"/>
          </a:blipFill>
          <a:ln w="19050" cap="flat" cmpd="sng" algn="ctr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grpSp>
        <p:nvGrpSpPr>
          <p:cNvPr id="238" name="Group 9"/>
          <p:cNvGrpSpPr/>
          <p:nvPr/>
        </p:nvGrpSpPr>
        <p:grpSpPr>
          <a:xfrm>
            <a:off x="7573734" y="2614926"/>
            <a:ext cx="282893" cy="279385"/>
            <a:chOff x="5443677" y="1620005"/>
            <a:chExt cx="209550" cy="209550"/>
          </a:xfrm>
        </p:grpSpPr>
        <p:sp>
          <p:nvSpPr>
            <p:cNvPr id="239" name="Oval 16"/>
            <p:cNvSpPr/>
            <p:nvPr/>
          </p:nvSpPr>
          <p:spPr bwMode="auto">
            <a:xfrm>
              <a:off x="5443677" y="1620005"/>
              <a:ext cx="209550" cy="209550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50800">
                  <a:solidFill>
                    <a:srgbClr val="FFFFFF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240" name="Freeform 6"/>
            <p:cNvSpPr>
              <a:spLocks noEditPoints="1"/>
            </p:cNvSpPr>
            <p:nvPr/>
          </p:nvSpPr>
          <p:spPr bwMode="auto">
            <a:xfrm>
              <a:off x="5471211" y="1661993"/>
              <a:ext cx="133925" cy="133925"/>
            </a:xfrm>
            <a:custGeom>
              <a:gdLst>
                <a:gd name="T0" fmla="*/ 129 w 150"/>
                <a:gd name="T1" fmla="*/ 22 h 150"/>
                <a:gd name="T2" fmla="*/ 82 w 150"/>
                <a:gd name="T3" fmla="*/ 110 h 150"/>
                <a:gd name="T4" fmla="*/ 77 w 150"/>
                <a:gd name="T5" fmla="*/ 70 h 150"/>
                <a:gd name="T6" fmla="*/ 129 w 150"/>
                <a:gd name="T7" fmla="*/ 22 h 150"/>
                <a:gd name="T8" fmla="*/ 145 w 150"/>
                <a:gd name="T9" fmla="*/ 5 h 150"/>
                <a:gd name="T10" fmla="*/ 119 w 150"/>
                <a:gd name="T11" fmla="*/ 13 h 150"/>
                <a:gd name="T12" fmla="*/ 0 w 150"/>
                <a:gd name="T13" fmla="*/ 76 h 150"/>
                <a:gd name="T14" fmla="*/ 65 w 150"/>
                <a:gd name="T15" fmla="*/ 85 h 150"/>
                <a:gd name="T16" fmla="*/ 74 w 150"/>
                <a:gd name="T17" fmla="*/ 150 h 150"/>
                <a:gd name="T18" fmla="*/ 137 w 150"/>
                <a:gd name="T19" fmla="*/ 31 h 150"/>
                <a:gd name="T20" fmla="*/ 145 w 150"/>
                <a:gd name="T21" fmla="*/ 5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50" h="150">
                  <a:moveTo>
                    <a:pt x="129" y="22"/>
                  </a:moveTo>
                  <a:cubicBezTo>
                    <a:pt x="82" y="110"/>
                    <a:pt x="82" y="110"/>
                    <a:pt x="82" y="110"/>
                  </a:cubicBezTo>
                  <a:cubicBezTo>
                    <a:pt x="77" y="70"/>
                    <a:pt x="77" y="70"/>
                    <a:pt x="77" y="70"/>
                  </a:cubicBezTo>
                  <a:cubicBezTo>
                    <a:pt x="129" y="22"/>
                    <a:pt x="129" y="22"/>
                    <a:pt x="129" y="22"/>
                  </a:cubicBezTo>
                  <a:close/>
                  <a:moveTo>
                    <a:pt x="145" y="5"/>
                  </a:moveTo>
                  <a:cubicBezTo>
                    <a:pt x="140" y="0"/>
                    <a:pt x="135" y="5"/>
                    <a:pt x="119" y="13"/>
                  </a:cubicBezTo>
                  <a:cubicBezTo>
                    <a:pt x="75" y="33"/>
                    <a:pt x="0" y="76"/>
                    <a:pt x="0" y="76"/>
                  </a:cubicBezTo>
                  <a:cubicBezTo>
                    <a:pt x="65" y="85"/>
                    <a:pt x="65" y="85"/>
                    <a:pt x="65" y="85"/>
                  </a:cubicBezTo>
                  <a:cubicBezTo>
                    <a:pt x="74" y="150"/>
                    <a:pt x="74" y="150"/>
                    <a:pt x="74" y="150"/>
                  </a:cubicBezTo>
                  <a:cubicBezTo>
                    <a:pt x="74" y="150"/>
                    <a:pt x="116" y="75"/>
                    <a:pt x="137" y="31"/>
                  </a:cubicBezTo>
                  <a:cubicBezTo>
                    <a:pt x="145" y="15"/>
                    <a:pt x="150" y="10"/>
                    <a:pt x="145" y="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241" name="Group 10"/>
          <p:cNvGrpSpPr/>
          <p:nvPr/>
        </p:nvGrpSpPr>
        <p:grpSpPr>
          <a:xfrm>
            <a:off x="9012018" y="4600349"/>
            <a:ext cx="282893" cy="279385"/>
            <a:chOff x="6509073" y="3109154"/>
            <a:chExt cx="209550" cy="209550"/>
          </a:xfrm>
        </p:grpSpPr>
        <p:sp>
          <p:nvSpPr>
            <p:cNvPr id="242" name="Oval 25"/>
            <p:cNvSpPr/>
            <p:nvPr/>
          </p:nvSpPr>
          <p:spPr bwMode="auto">
            <a:xfrm>
              <a:off x="6509073" y="3109154"/>
              <a:ext cx="209550" cy="20955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50800">
                  <a:solidFill>
                    <a:srgbClr val="FFFFFF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243" name="Freeform 9"/>
            <p:cNvSpPr>
              <a:spLocks noEditPoints="1"/>
            </p:cNvSpPr>
            <p:nvPr/>
          </p:nvSpPr>
          <p:spPr bwMode="auto">
            <a:xfrm>
              <a:off x="6541546" y="3155944"/>
              <a:ext cx="144605" cy="115970"/>
            </a:xfrm>
            <a:custGeom>
              <a:gdLst>
                <a:gd name="T0" fmla="*/ 144 w 171"/>
                <a:gd name="T1" fmla="*/ 69 h 137"/>
                <a:gd name="T2" fmla="*/ 133 w 171"/>
                <a:gd name="T3" fmla="*/ 79 h 137"/>
                <a:gd name="T4" fmla="*/ 86 w 171"/>
                <a:gd name="T5" fmla="*/ 117 h 137"/>
                <a:gd name="T6" fmla="*/ 52 w 171"/>
                <a:gd name="T7" fmla="*/ 103 h 137"/>
                <a:gd name="T8" fmla="*/ 37 w 171"/>
                <a:gd name="T9" fmla="*/ 103 h 137"/>
                <a:gd name="T10" fmla="*/ 37 w 171"/>
                <a:gd name="T11" fmla="*/ 117 h 137"/>
                <a:gd name="T12" fmla="*/ 86 w 171"/>
                <a:gd name="T13" fmla="*/ 137 h 137"/>
                <a:gd name="T14" fmla="*/ 151 w 171"/>
                <a:gd name="T15" fmla="*/ 89 h 137"/>
                <a:gd name="T16" fmla="*/ 171 w 171"/>
                <a:gd name="T17" fmla="*/ 89 h 137"/>
                <a:gd name="T18" fmla="*/ 171 w 171"/>
                <a:gd name="T19" fmla="*/ 69 h 137"/>
                <a:gd name="T20" fmla="*/ 144 w 171"/>
                <a:gd name="T21" fmla="*/ 69 h 137"/>
                <a:gd name="T22" fmla="*/ 39 w 171"/>
                <a:gd name="T23" fmla="*/ 58 h 137"/>
                <a:gd name="T24" fmla="*/ 86 w 171"/>
                <a:gd name="T25" fmla="*/ 21 h 137"/>
                <a:gd name="T26" fmla="*/ 120 w 171"/>
                <a:gd name="T27" fmla="*/ 35 h 137"/>
                <a:gd name="T28" fmla="*/ 134 w 171"/>
                <a:gd name="T29" fmla="*/ 35 h 137"/>
                <a:gd name="T30" fmla="*/ 134 w 171"/>
                <a:gd name="T31" fmla="*/ 20 h 137"/>
                <a:gd name="T32" fmla="*/ 86 w 171"/>
                <a:gd name="T33" fmla="*/ 0 h 137"/>
                <a:gd name="T34" fmla="*/ 20 w 171"/>
                <a:gd name="T35" fmla="*/ 48 h 137"/>
                <a:gd name="T36" fmla="*/ 0 w 171"/>
                <a:gd name="T37" fmla="*/ 48 h 137"/>
                <a:gd name="T38" fmla="*/ 0 w 171"/>
                <a:gd name="T39" fmla="*/ 69 h 137"/>
                <a:gd name="T40" fmla="*/ 27 w 171"/>
                <a:gd name="T41" fmla="*/ 69 h 137"/>
                <a:gd name="T42" fmla="*/ 39 w 171"/>
                <a:gd name="T43" fmla="*/ 58 h 137"/>
                <a:gd name="T44" fmla="*/ 58 w 171"/>
                <a:gd name="T45" fmla="*/ 69 h 137"/>
                <a:gd name="T46" fmla="*/ 86 w 171"/>
                <a:gd name="T47" fmla="*/ 96 h 137"/>
                <a:gd name="T48" fmla="*/ 113 w 171"/>
                <a:gd name="T49" fmla="*/ 69 h 137"/>
                <a:gd name="T50" fmla="*/ 86 w 171"/>
                <a:gd name="T51" fmla="*/ 41 h 137"/>
                <a:gd name="T52" fmla="*/ 58 w 171"/>
                <a:gd name="T53" fmla="*/ 69 h 1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71" h="137">
                  <a:moveTo>
                    <a:pt x="144" y="69"/>
                  </a:moveTo>
                  <a:cubicBezTo>
                    <a:pt x="135" y="69"/>
                    <a:pt x="133" y="76"/>
                    <a:pt x="133" y="79"/>
                  </a:cubicBezTo>
                  <a:cubicBezTo>
                    <a:pt x="128" y="101"/>
                    <a:pt x="109" y="117"/>
                    <a:pt x="86" y="117"/>
                  </a:cubicBezTo>
                  <a:cubicBezTo>
                    <a:pt x="72" y="117"/>
                    <a:pt x="60" y="111"/>
                    <a:pt x="52" y="103"/>
                  </a:cubicBezTo>
                  <a:cubicBezTo>
                    <a:pt x="48" y="99"/>
                    <a:pt x="41" y="99"/>
                    <a:pt x="37" y="103"/>
                  </a:cubicBezTo>
                  <a:cubicBezTo>
                    <a:pt x="33" y="107"/>
                    <a:pt x="33" y="113"/>
                    <a:pt x="37" y="117"/>
                  </a:cubicBezTo>
                  <a:cubicBezTo>
                    <a:pt x="50" y="130"/>
                    <a:pt x="67" y="137"/>
                    <a:pt x="86" y="137"/>
                  </a:cubicBezTo>
                  <a:cubicBezTo>
                    <a:pt x="116" y="137"/>
                    <a:pt x="142" y="117"/>
                    <a:pt x="151" y="89"/>
                  </a:cubicBezTo>
                  <a:cubicBezTo>
                    <a:pt x="171" y="89"/>
                    <a:pt x="171" y="89"/>
                    <a:pt x="171" y="89"/>
                  </a:cubicBezTo>
                  <a:cubicBezTo>
                    <a:pt x="171" y="69"/>
                    <a:pt x="171" y="69"/>
                    <a:pt x="171" y="69"/>
                  </a:cubicBezTo>
                  <a:cubicBezTo>
                    <a:pt x="144" y="69"/>
                    <a:pt x="144" y="69"/>
                    <a:pt x="144" y="69"/>
                  </a:cubicBezTo>
                  <a:close/>
                  <a:moveTo>
                    <a:pt x="39" y="58"/>
                  </a:moveTo>
                  <a:cubicBezTo>
                    <a:pt x="43" y="37"/>
                    <a:pt x="63" y="21"/>
                    <a:pt x="86" y="21"/>
                  </a:cubicBezTo>
                  <a:cubicBezTo>
                    <a:pt x="99" y="21"/>
                    <a:pt x="111" y="26"/>
                    <a:pt x="120" y="35"/>
                  </a:cubicBezTo>
                  <a:cubicBezTo>
                    <a:pt x="124" y="39"/>
                    <a:pt x="130" y="39"/>
                    <a:pt x="134" y="35"/>
                  </a:cubicBezTo>
                  <a:cubicBezTo>
                    <a:pt x="138" y="31"/>
                    <a:pt x="138" y="24"/>
                    <a:pt x="134" y="20"/>
                  </a:cubicBezTo>
                  <a:cubicBezTo>
                    <a:pt x="122" y="8"/>
                    <a:pt x="105" y="0"/>
                    <a:pt x="86" y="0"/>
                  </a:cubicBezTo>
                  <a:cubicBezTo>
                    <a:pt x="55" y="0"/>
                    <a:pt x="29" y="20"/>
                    <a:pt x="20" y="48"/>
                  </a:cubicBezTo>
                  <a:cubicBezTo>
                    <a:pt x="0" y="48"/>
                    <a:pt x="0" y="48"/>
                    <a:pt x="0" y="48"/>
                  </a:cubicBezTo>
                  <a:cubicBezTo>
                    <a:pt x="0" y="69"/>
                    <a:pt x="0" y="69"/>
                    <a:pt x="0" y="69"/>
                  </a:cubicBezTo>
                  <a:cubicBezTo>
                    <a:pt x="27" y="69"/>
                    <a:pt x="27" y="69"/>
                    <a:pt x="27" y="69"/>
                  </a:cubicBezTo>
                  <a:cubicBezTo>
                    <a:pt x="36" y="69"/>
                    <a:pt x="38" y="62"/>
                    <a:pt x="39" y="58"/>
                  </a:cubicBezTo>
                  <a:close/>
                  <a:moveTo>
                    <a:pt x="58" y="69"/>
                  </a:moveTo>
                  <a:cubicBezTo>
                    <a:pt x="58" y="84"/>
                    <a:pt x="71" y="96"/>
                    <a:pt x="86" y="96"/>
                  </a:cubicBezTo>
                  <a:cubicBezTo>
                    <a:pt x="101" y="96"/>
                    <a:pt x="113" y="84"/>
                    <a:pt x="113" y="69"/>
                  </a:cubicBezTo>
                  <a:cubicBezTo>
                    <a:pt x="113" y="54"/>
                    <a:pt x="101" y="41"/>
                    <a:pt x="86" y="41"/>
                  </a:cubicBezTo>
                  <a:cubicBezTo>
                    <a:pt x="71" y="41"/>
                    <a:pt x="58" y="54"/>
                    <a:pt x="58" y="69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244" name="Group 4"/>
          <p:cNvGrpSpPr/>
          <p:nvPr/>
        </p:nvGrpSpPr>
        <p:grpSpPr>
          <a:xfrm>
            <a:off x="3764972" y="2733781"/>
            <a:ext cx="282893" cy="279385"/>
            <a:chOff x="2622371" y="1709152"/>
            <a:chExt cx="209550" cy="209550"/>
          </a:xfrm>
        </p:grpSpPr>
        <p:sp>
          <p:nvSpPr>
            <p:cNvPr id="245" name="Oval 19"/>
            <p:cNvSpPr/>
            <p:nvPr/>
          </p:nvSpPr>
          <p:spPr bwMode="auto">
            <a:xfrm>
              <a:off x="2622371" y="1709152"/>
              <a:ext cx="209550" cy="20955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50800">
                  <a:solidFill>
                    <a:srgbClr val="FFFFFF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246" name="Freeform 8"/>
            <p:cNvSpPr>
              <a:spLocks noEditPoints="1"/>
            </p:cNvSpPr>
            <p:nvPr/>
          </p:nvSpPr>
          <p:spPr bwMode="auto">
            <a:xfrm>
              <a:off x="2658543" y="1742563"/>
              <a:ext cx="119185" cy="121776"/>
            </a:xfrm>
            <a:custGeom>
              <a:gdLst>
                <a:gd name="T0" fmla="*/ 104 w 156"/>
                <a:gd name="T1" fmla="*/ 53 h 159"/>
                <a:gd name="T2" fmla="*/ 104 w 156"/>
                <a:gd name="T3" fmla="*/ 34 h 159"/>
                <a:gd name="T4" fmla="*/ 123 w 156"/>
                <a:gd name="T5" fmla="*/ 34 h 159"/>
                <a:gd name="T6" fmla="*/ 123 w 156"/>
                <a:gd name="T7" fmla="*/ 53 h 159"/>
                <a:gd name="T8" fmla="*/ 104 w 156"/>
                <a:gd name="T9" fmla="*/ 53 h 159"/>
                <a:gd name="T10" fmla="*/ 96 w 156"/>
                <a:gd name="T11" fmla="*/ 104 h 159"/>
                <a:gd name="T12" fmla="*/ 150 w 156"/>
                <a:gd name="T13" fmla="*/ 10 h 159"/>
                <a:gd name="T14" fmla="*/ 149 w 156"/>
                <a:gd name="T15" fmla="*/ 8 h 159"/>
                <a:gd name="T16" fmla="*/ 146 w 156"/>
                <a:gd name="T17" fmla="*/ 7 h 159"/>
                <a:gd name="T18" fmla="*/ 55 w 156"/>
                <a:gd name="T19" fmla="*/ 62 h 159"/>
                <a:gd name="T20" fmla="*/ 4 w 156"/>
                <a:gd name="T21" fmla="*/ 105 h 159"/>
                <a:gd name="T22" fmla="*/ 11 w 156"/>
                <a:gd name="T23" fmla="*/ 113 h 159"/>
                <a:gd name="T24" fmla="*/ 30 w 156"/>
                <a:gd name="T25" fmla="*/ 106 h 159"/>
                <a:gd name="T26" fmla="*/ 52 w 156"/>
                <a:gd name="T27" fmla="*/ 129 h 159"/>
                <a:gd name="T28" fmla="*/ 45 w 156"/>
                <a:gd name="T29" fmla="*/ 148 h 159"/>
                <a:gd name="T30" fmla="*/ 53 w 156"/>
                <a:gd name="T31" fmla="*/ 156 h 159"/>
                <a:gd name="T32" fmla="*/ 96 w 156"/>
                <a:gd name="T33" fmla="*/ 104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56" h="159">
                  <a:moveTo>
                    <a:pt x="104" y="53"/>
                  </a:moveTo>
                  <a:cubicBezTo>
                    <a:pt x="99" y="48"/>
                    <a:pt x="99" y="39"/>
                    <a:pt x="104" y="34"/>
                  </a:cubicBezTo>
                  <a:cubicBezTo>
                    <a:pt x="110" y="29"/>
                    <a:pt x="118" y="29"/>
                    <a:pt x="123" y="34"/>
                  </a:cubicBezTo>
                  <a:cubicBezTo>
                    <a:pt x="128" y="39"/>
                    <a:pt x="128" y="48"/>
                    <a:pt x="123" y="53"/>
                  </a:cubicBezTo>
                  <a:cubicBezTo>
                    <a:pt x="118" y="58"/>
                    <a:pt x="110" y="58"/>
                    <a:pt x="104" y="53"/>
                  </a:cubicBezTo>
                  <a:close/>
                  <a:moveTo>
                    <a:pt x="96" y="104"/>
                  </a:moveTo>
                  <a:cubicBezTo>
                    <a:pt x="96" y="104"/>
                    <a:pt x="156" y="60"/>
                    <a:pt x="150" y="10"/>
                  </a:cubicBezTo>
                  <a:cubicBezTo>
                    <a:pt x="149" y="9"/>
                    <a:pt x="149" y="8"/>
                    <a:pt x="149" y="8"/>
                  </a:cubicBezTo>
                  <a:cubicBezTo>
                    <a:pt x="148" y="7"/>
                    <a:pt x="147" y="7"/>
                    <a:pt x="146" y="7"/>
                  </a:cubicBezTo>
                  <a:cubicBezTo>
                    <a:pt x="98" y="0"/>
                    <a:pt x="55" y="62"/>
                    <a:pt x="55" y="62"/>
                  </a:cubicBezTo>
                  <a:cubicBezTo>
                    <a:pt x="18" y="57"/>
                    <a:pt x="20" y="65"/>
                    <a:pt x="4" y="105"/>
                  </a:cubicBezTo>
                  <a:cubicBezTo>
                    <a:pt x="0" y="113"/>
                    <a:pt x="6" y="116"/>
                    <a:pt x="11" y="113"/>
                  </a:cubicBezTo>
                  <a:cubicBezTo>
                    <a:pt x="17" y="111"/>
                    <a:pt x="30" y="106"/>
                    <a:pt x="30" y="106"/>
                  </a:cubicBezTo>
                  <a:cubicBezTo>
                    <a:pt x="52" y="129"/>
                    <a:pt x="52" y="129"/>
                    <a:pt x="52" y="129"/>
                  </a:cubicBezTo>
                  <a:cubicBezTo>
                    <a:pt x="52" y="129"/>
                    <a:pt x="47" y="142"/>
                    <a:pt x="45" y="148"/>
                  </a:cubicBezTo>
                  <a:cubicBezTo>
                    <a:pt x="43" y="154"/>
                    <a:pt x="46" y="159"/>
                    <a:pt x="53" y="156"/>
                  </a:cubicBezTo>
                  <a:cubicBezTo>
                    <a:pt x="93" y="139"/>
                    <a:pt x="100" y="141"/>
                    <a:pt x="96" y="10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sp>
        <p:nvSpPr>
          <p:cNvPr id="247" name="Rectangle 43"/>
          <p:cNvSpPr/>
          <p:nvPr/>
        </p:nvSpPr>
        <p:spPr bwMode="auto">
          <a:xfrm>
            <a:off x="2173426" y="5810664"/>
            <a:ext cx="1539716" cy="666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165">
                <a:latin typeface="微软雅黑" panose="020b0503020204020204" charset="-122"/>
                <a:ea typeface="微软雅黑" panose="020b0503020204020204" charset="-122"/>
                <a:cs typeface="Lato Regular" charset="0"/>
                <a:sym typeface="Lato Regular" charset="0"/>
              </a:rPr>
              <a:t>此处添加详细文本描述，建议与标题相关并符合整体语言风格</a:t>
            </a:r>
          </a:p>
        </p:txBody>
      </p:sp>
      <p:sp>
        <p:nvSpPr>
          <p:cNvPr id="248" name="Rectangle 43"/>
          <p:cNvSpPr/>
          <p:nvPr/>
        </p:nvSpPr>
        <p:spPr bwMode="auto">
          <a:xfrm>
            <a:off x="4720564" y="5810664"/>
            <a:ext cx="1539716" cy="666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165">
                <a:latin typeface="微软雅黑" panose="020b0503020204020204" charset="-122"/>
                <a:ea typeface="微软雅黑" panose="020b0503020204020204" charset="-122"/>
                <a:cs typeface="Lato Regular" charset="0"/>
                <a:sym typeface="Lato Regular" charset="0"/>
              </a:rPr>
              <a:t>此处添加详细文本描述，建议与标题相关并符合整体语言风格</a:t>
            </a:r>
          </a:p>
        </p:txBody>
      </p:sp>
      <p:sp>
        <p:nvSpPr>
          <p:cNvPr id="249" name="Rectangle 43"/>
          <p:cNvSpPr/>
          <p:nvPr/>
        </p:nvSpPr>
        <p:spPr bwMode="auto">
          <a:xfrm>
            <a:off x="7267701" y="5810664"/>
            <a:ext cx="1539716" cy="666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165">
                <a:latin typeface="微软雅黑" panose="020b0503020204020204" charset="-122"/>
                <a:ea typeface="微软雅黑" panose="020b0503020204020204" charset="-122"/>
                <a:cs typeface="Lato Regular" charset="0"/>
                <a:sym typeface="Lato Regular" charset="0"/>
              </a:rPr>
              <a:t>此处添加详细文本描述，建议与标题相关并符合整体语言风格</a:t>
            </a:r>
          </a:p>
        </p:txBody>
      </p:sp>
      <p:sp>
        <p:nvSpPr>
          <p:cNvPr id="250" name="Rectangle 43"/>
          <p:cNvSpPr/>
          <p:nvPr/>
        </p:nvSpPr>
        <p:spPr bwMode="auto">
          <a:xfrm>
            <a:off x="9814838" y="5810664"/>
            <a:ext cx="1539716" cy="666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165">
                <a:latin typeface="微软雅黑" panose="020b0503020204020204" charset="-122"/>
                <a:ea typeface="微软雅黑" panose="020b0503020204020204" charset="-122"/>
                <a:cs typeface="Lato Regular" charset="0"/>
                <a:sym typeface="Lato Regular" charset="0"/>
              </a:rPr>
              <a:t>此处添加详细文本描述，建议与标题相关并符合整体语言风格</a:t>
            </a:r>
          </a:p>
        </p:txBody>
      </p:sp>
      <p:grpSp>
        <p:nvGrpSpPr>
          <p:cNvPr id="251" name="Group 3"/>
          <p:cNvGrpSpPr/>
          <p:nvPr/>
        </p:nvGrpSpPr>
        <p:grpSpPr>
          <a:xfrm>
            <a:off x="5218011" y="2056006"/>
            <a:ext cx="282893" cy="285123"/>
            <a:chOff x="3698697" y="1200792"/>
            <a:chExt cx="209550" cy="213854"/>
          </a:xfrm>
        </p:grpSpPr>
        <p:sp>
          <p:nvSpPr>
            <p:cNvPr id="252" name="Oval 22"/>
            <p:cNvSpPr/>
            <p:nvPr/>
          </p:nvSpPr>
          <p:spPr bwMode="auto">
            <a:xfrm>
              <a:off x="3698697" y="1205096"/>
              <a:ext cx="209550" cy="209550"/>
            </a:xfrm>
            <a:prstGeom prst="ellipse">
              <a:avLst/>
            </a:pr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50800">
                  <a:solidFill>
                    <a:srgbClr val="FFFFFF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253" name="Freeform 7"/>
            <p:cNvSpPr/>
            <p:nvPr/>
          </p:nvSpPr>
          <p:spPr bwMode="auto">
            <a:xfrm>
              <a:off x="3735369" y="1200792"/>
              <a:ext cx="150908" cy="179945"/>
            </a:xfrm>
            <a:custGeom>
              <a:gdLst>
                <a:gd name="T0" fmla="*/ 150 w 156"/>
                <a:gd name="T1" fmla="*/ 66 h 186"/>
                <a:gd name="T2" fmla="*/ 16 w 156"/>
                <a:gd name="T3" fmla="*/ 55 h 186"/>
                <a:gd name="T4" fmla="*/ 0 w 156"/>
                <a:gd name="T5" fmla="*/ 61 h 186"/>
                <a:gd name="T6" fmla="*/ 32 w 156"/>
                <a:gd name="T7" fmla="*/ 185 h 186"/>
                <a:gd name="T8" fmla="*/ 49 w 156"/>
                <a:gd name="T9" fmla="*/ 185 h 186"/>
                <a:gd name="T10" fmla="*/ 34 w 156"/>
                <a:gd name="T11" fmla="*/ 124 h 186"/>
                <a:gd name="T12" fmla="*/ 154 w 156"/>
                <a:gd name="T13" fmla="*/ 70 h 186"/>
                <a:gd name="T14" fmla="*/ 150 w 156"/>
                <a:gd name="T15" fmla="*/ 6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6" h="186">
                  <a:moveTo>
                    <a:pt x="150" y="66"/>
                  </a:moveTo>
                  <a:cubicBezTo>
                    <a:pt x="52" y="105"/>
                    <a:pt x="92" y="0"/>
                    <a:pt x="16" y="55"/>
                  </a:cubicBezTo>
                  <a:cubicBezTo>
                    <a:pt x="0" y="61"/>
                    <a:pt x="0" y="61"/>
                    <a:pt x="0" y="61"/>
                  </a:cubicBezTo>
                  <a:cubicBezTo>
                    <a:pt x="32" y="185"/>
                    <a:pt x="32" y="185"/>
                    <a:pt x="32" y="185"/>
                  </a:cubicBezTo>
                  <a:cubicBezTo>
                    <a:pt x="49" y="185"/>
                    <a:pt x="49" y="185"/>
                    <a:pt x="49" y="185"/>
                  </a:cubicBezTo>
                  <a:cubicBezTo>
                    <a:pt x="34" y="124"/>
                    <a:pt x="34" y="124"/>
                    <a:pt x="34" y="124"/>
                  </a:cubicBezTo>
                  <a:cubicBezTo>
                    <a:pt x="101" y="67"/>
                    <a:pt x="74" y="186"/>
                    <a:pt x="154" y="70"/>
                  </a:cubicBezTo>
                  <a:cubicBezTo>
                    <a:pt x="156" y="67"/>
                    <a:pt x="153" y="65"/>
                    <a:pt x="150" y="6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254" name="Group 17"/>
          <p:cNvGrpSpPr/>
          <p:nvPr/>
        </p:nvGrpSpPr>
        <p:grpSpPr>
          <a:xfrm>
            <a:off x="978921" y="2300610"/>
            <a:ext cx="2312801" cy="2284123"/>
            <a:chExt cx="3263" cy="3263"/>
          </a:xfrm>
        </p:grpSpPr>
        <p:grpSp>
          <p:nvGrpSpPr>
            <p:cNvPr id="255" name="Group 18"/>
            <p:cNvGrpSpPr/>
            <p:nvPr/>
          </p:nvGrpSpPr>
          <p:grpSpPr>
            <a:xfrm>
              <a:off x="0" y="0"/>
              <a:ext cx="3263" cy="3263"/>
              <a:chExt cx="3263" cy="3263"/>
            </a:xfrm>
          </p:grpSpPr>
          <p:sp>
            <p:nvSpPr>
              <p:cNvPr id="258" name="Oval 20"/>
              <p:cNvSpPr/>
              <p:nvPr/>
            </p:nvSpPr>
            <p:spPr bwMode="auto">
              <a:xfrm>
                <a:off x="0" y="0"/>
                <a:ext cx="3263" cy="3263"/>
              </a:xfrm>
              <a:prstGeom prst="ellipse">
                <a:avLst/>
              </a:prstGeom>
              <a:solidFill>
                <a:srgbClr val="FFFFFF"/>
              </a:solidFill>
              <a:ln w="28575" cap="rnd">
                <a:solidFill>
                  <a:srgbClr val="000000">
                    <a:alpha val="84999"/>
                  </a:srgbClr>
                </a:solidFill>
                <a:prstDash val="sysDot"/>
                <a:miter lim="800000"/>
                <a:headEnd type="none" w="med" len="med"/>
                <a:tailEnd type="none" w="med" len="med"/>
              </a:ln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2965" kern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endParaRPr>
              </a:p>
            </p:txBody>
          </p:sp>
          <p:sp>
            <p:nvSpPr>
              <p:cNvPr id="259" name="Oval 19"/>
              <p:cNvSpPr/>
              <p:nvPr/>
            </p:nvSpPr>
            <p:spPr bwMode="auto">
              <a:xfrm>
                <a:off x="195" y="193"/>
                <a:ext cx="2882" cy="2881"/>
              </a:xfrm>
              <a:prstGeom prst="ellipse">
                <a:avLst/>
              </a:prstGeom>
              <a:solidFill>
                <a:schemeClr val="accent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chemeClr val="tx1">
                        <a:alpha val="84999"/>
                      </a:schemeClr>
                    </a:solidFill>
                    <a:miter lim="8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2965" kern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endParaRPr>
              </a:p>
            </p:txBody>
          </p:sp>
        </p:grpSp>
        <p:sp>
          <p:nvSpPr>
            <p:cNvPr id="256" name="Rectangle 21"/>
            <p:cNvSpPr/>
            <p:nvPr/>
          </p:nvSpPr>
          <p:spPr bwMode="auto">
            <a:xfrm>
              <a:off x="732" y="747"/>
              <a:ext cx="1808" cy="7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75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330" kern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单击此处</a:t>
              </a:r>
            </a:p>
            <a:p>
              <a:pPr algn="ctr" fontAlgn="base">
                <a:lnSpc>
                  <a:spcPct val="75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330" kern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</a:p>
          </p:txBody>
        </p:sp>
        <p:sp>
          <p:nvSpPr>
            <p:cNvPr id="257" name="Rectangle 22"/>
            <p:cNvSpPr/>
            <p:nvPr/>
          </p:nvSpPr>
          <p:spPr bwMode="auto">
            <a:xfrm>
              <a:off x="584" y="1539"/>
              <a:ext cx="2096" cy="11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114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165" kern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Lato Light" charset="0"/>
                  <a:sym typeface="Lato Light" charset="0"/>
                </a:rPr>
                <a:t>此处添加详细文本描述，建议与标题相关并符合整体语言风格</a:t>
              </a:r>
              <a:endParaRPr lang="en-US" sz="1165" ker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endParaRPr>
            </a:p>
          </p:txBody>
        </p:sp>
      </p:grpSp>
      <p:grpSp>
        <p:nvGrpSpPr>
          <p:cNvPr id="260" name="Group 17"/>
          <p:cNvGrpSpPr/>
          <p:nvPr/>
        </p:nvGrpSpPr>
        <p:grpSpPr>
          <a:xfrm>
            <a:off x="9144690" y="2819382"/>
            <a:ext cx="1264337" cy="1248659"/>
            <a:chExt cx="3263" cy="3263"/>
          </a:xfrm>
        </p:grpSpPr>
        <p:grpSp>
          <p:nvGrpSpPr>
            <p:cNvPr id="261" name="Group 18"/>
            <p:cNvGrpSpPr/>
            <p:nvPr/>
          </p:nvGrpSpPr>
          <p:grpSpPr>
            <a:xfrm>
              <a:off x="0" y="0"/>
              <a:ext cx="3263" cy="3263"/>
              <a:chExt cx="3263" cy="3263"/>
            </a:xfrm>
          </p:grpSpPr>
          <p:sp>
            <p:nvSpPr>
              <p:cNvPr id="263" name="Oval 20"/>
              <p:cNvSpPr/>
              <p:nvPr/>
            </p:nvSpPr>
            <p:spPr bwMode="auto">
              <a:xfrm>
                <a:off x="0" y="0"/>
                <a:ext cx="3263" cy="3263"/>
              </a:xfrm>
              <a:prstGeom prst="ellipse">
                <a:avLst/>
              </a:prstGeom>
              <a:solidFill>
                <a:srgbClr val="FFFFFF"/>
              </a:solidFill>
              <a:ln w="19050" cap="rnd">
                <a:solidFill>
                  <a:srgbClr val="FF6D6D">
                    <a:alpha val="84999"/>
                  </a:srgbClr>
                </a:solidFill>
                <a:prstDash val="sysDot"/>
                <a:miter lim="800000"/>
                <a:headEnd type="none" w="med" len="med"/>
                <a:tailEnd type="none" w="med" len="med"/>
              </a:ln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1585" kern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endParaRPr>
              </a:p>
            </p:txBody>
          </p:sp>
          <p:sp>
            <p:nvSpPr>
              <p:cNvPr id="264" name="Oval 19"/>
              <p:cNvSpPr/>
              <p:nvPr/>
            </p:nvSpPr>
            <p:spPr bwMode="auto">
              <a:xfrm>
                <a:off x="195" y="193"/>
                <a:ext cx="2882" cy="2881"/>
              </a:xfrm>
              <a:prstGeom prst="ellipse">
                <a:avLst/>
              </a:prstGeom>
              <a:solidFill>
                <a:schemeClr val="accent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chemeClr val="tx1">
                        <a:alpha val="84999"/>
                      </a:schemeClr>
                    </a:solidFill>
                    <a:miter lim="8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1585" kern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endParaRPr>
              </a:p>
            </p:txBody>
          </p:sp>
        </p:grpSp>
        <p:sp>
          <p:nvSpPr>
            <p:cNvPr id="262" name="Rectangle 21"/>
            <p:cNvSpPr/>
            <p:nvPr/>
          </p:nvSpPr>
          <p:spPr bwMode="auto">
            <a:xfrm>
              <a:off x="588" y="1351"/>
              <a:ext cx="2188" cy="10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7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4550" b="1" kern="0">
                  <a:solidFill>
                    <a:schemeClr val="bg1"/>
                  </a:solidFill>
                  <a:latin typeface="Agency FB" panose="020b0503020202020204" pitchFamily="34" charset="0"/>
                  <a:ea typeface="微软雅黑" panose="020b0503020204020204" charset="-122"/>
                  <a:cs typeface="Bebas Neue" charset="0"/>
                  <a:sym typeface="Bebas Neue" charset="0"/>
                </a:rPr>
                <a:t>13%</a:t>
              </a:r>
            </a:p>
          </p:txBody>
        </p:sp>
      </p:grpSp>
      <p:grpSp>
        <p:nvGrpSpPr>
          <p:cNvPr id="265" name="Group 11"/>
          <p:cNvGrpSpPr/>
          <p:nvPr/>
        </p:nvGrpSpPr>
        <p:grpSpPr>
          <a:xfrm>
            <a:off x="1500454" y="5827699"/>
            <a:ext cx="516645" cy="510238"/>
            <a:chOff x="944950" y="4029717"/>
            <a:chExt cx="382700" cy="382700"/>
          </a:xfrm>
        </p:grpSpPr>
        <p:sp>
          <p:nvSpPr>
            <p:cNvPr id="266" name="Oval 214"/>
            <p:cNvSpPr/>
            <p:nvPr/>
          </p:nvSpPr>
          <p:spPr bwMode="auto">
            <a:xfrm>
              <a:off x="944950" y="4029717"/>
              <a:ext cx="382700" cy="382700"/>
            </a:xfrm>
            <a:prstGeom prst="ellipse">
              <a:avLst/>
            </a:prstGeom>
            <a:solidFill>
              <a:schemeClr val="accent6"/>
            </a:solidFill>
            <a:ln w="254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766" tIns="48383" rIns="96766" bIns="48383" numCol="1" rtlCol="0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36980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8045" kern="0"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267" name="Freeform 8"/>
            <p:cNvSpPr>
              <a:spLocks noEditPoints="1"/>
            </p:cNvSpPr>
            <p:nvPr/>
          </p:nvSpPr>
          <p:spPr bwMode="auto">
            <a:xfrm>
              <a:off x="1014178" y="4107508"/>
              <a:ext cx="223229" cy="228082"/>
            </a:xfrm>
            <a:custGeom>
              <a:gdLst>
                <a:gd name="T0" fmla="*/ 104 w 156"/>
                <a:gd name="T1" fmla="*/ 53 h 159"/>
                <a:gd name="T2" fmla="*/ 104 w 156"/>
                <a:gd name="T3" fmla="*/ 34 h 159"/>
                <a:gd name="T4" fmla="*/ 123 w 156"/>
                <a:gd name="T5" fmla="*/ 34 h 159"/>
                <a:gd name="T6" fmla="*/ 123 w 156"/>
                <a:gd name="T7" fmla="*/ 53 h 159"/>
                <a:gd name="T8" fmla="*/ 104 w 156"/>
                <a:gd name="T9" fmla="*/ 53 h 159"/>
                <a:gd name="T10" fmla="*/ 96 w 156"/>
                <a:gd name="T11" fmla="*/ 104 h 159"/>
                <a:gd name="T12" fmla="*/ 150 w 156"/>
                <a:gd name="T13" fmla="*/ 10 h 159"/>
                <a:gd name="T14" fmla="*/ 149 w 156"/>
                <a:gd name="T15" fmla="*/ 8 h 159"/>
                <a:gd name="T16" fmla="*/ 146 w 156"/>
                <a:gd name="T17" fmla="*/ 7 h 159"/>
                <a:gd name="T18" fmla="*/ 55 w 156"/>
                <a:gd name="T19" fmla="*/ 62 h 159"/>
                <a:gd name="T20" fmla="*/ 4 w 156"/>
                <a:gd name="T21" fmla="*/ 105 h 159"/>
                <a:gd name="T22" fmla="*/ 11 w 156"/>
                <a:gd name="T23" fmla="*/ 113 h 159"/>
                <a:gd name="T24" fmla="*/ 30 w 156"/>
                <a:gd name="T25" fmla="*/ 106 h 159"/>
                <a:gd name="T26" fmla="*/ 52 w 156"/>
                <a:gd name="T27" fmla="*/ 129 h 159"/>
                <a:gd name="T28" fmla="*/ 45 w 156"/>
                <a:gd name="T29" fmla="*/ 148 h 159"/>
                <a:gd name="T30" fmla="*/ 53 w 156"/>
                <a:gd name="T31" fmla="*/ 156 h 159"/>
                <a:gd name="T32" fmla="*/ 96 w 156"/>
                <a:gd name="T33" fmla="*/ 104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56" h="159">
                  <a:moveTo>
                    <a:pt x="104" y="53"/>
                  </a:moveTo>
                  <a:cubicBezTo>
                    <a:pt x="99" y="48"/>
                    <a:pt x="99" y="39"/>
                    <a:pt x="104" y="34"/>
                  </a:cubicBezTo>
                  <a:cubicBezTo>
                    <a:pt x="110" y="29"/>
                    <a:pt x="118" y="29"/>
                    <a:pt x="123" y="34"/>
                  </a:cubicBezTo>
                  <a:cubicBezTo>
                    <a:pt x="128" y="39"/>
                    <a:pt x="128" y="48"/>
                    <a:pt x="123" y="53"/>
                  </a:cubicBezTo>
                  <a:cubicBezTo>
                    <a:pt x="118" y="58"/>
                    <a:pt x="110" y="58"/>
                    <a:pt x="104" y="53"/>
                  </a:cubicBezTo>
                  <a:close/>
                  <a:moveTo>
                    <a:pt x="96" y="104"/>
                  </a:moveTo>
                  <a:cubicBezTo>
                    <a:pt x="96" y="104"/>
                    <a:pt x="156" y="60"/>
                    <a:pt x="150" y="10"/>
                  </a:cubicBezTo>
                  <a:cubicBezTo>
                    <a:pt x="149" y="9"/>
                    <a:pt x="149" y="8"/>
                    <a:pt x="149" y="8"/>
                  </a:cubicBezTo>
                  <a:cubicBezTo>
                    <a:pt x="148" y="7"/>
                    <a:pt x="147" y="7"/>
                    <a:pt x="146" y="7"/>
                  </a:cubicBezTo>
                  <a:cubicBezTo>
                    <a:pt x="98" y="0"/>
                    <a:pt x="55" y="62"/>
                    <a:pt x="55" y="62"/>
                  </a:cubicBezTo>
                  <a:cubicBezTo>
                    <a:pt x="18" y="57"/>
                    <a:pt x="20" y="65"/>
                    <a:pt x="4" y="105"/>
                  </a:cubicBezTo>
                  <a:cubicBezTo>
                    <a:pt x="0" y="113"/>
                    <a:pt x="6" y="116"/>
                    <a:pt x="11" y="113"/>
                  </a:cubicBezTo>
                  <a:cubicBezTo>
                    <a:pt x="17" y="111"/>
                    <a:pt x="30" y="106"/>
                    <a:pt x="30" y="106"/>
                  </a:cubicBezTo>
                  <a:cubicBezTo>
                    <a:pt x="52" y="129"/>
                    <a:pt x="52" y="129"/>
                    <a:pt x="52" y="129"/>
                  </a:cubicBezTo>
                  <a:cubicBezTo>
                    <a:pt x="52" y="129"/>
                    <a:pt x="47" y="142"/>
                    <a:pt x="45" y="148"/>
                  </a:cubicBezTo>
                  <a:cubicBezTo>
                    <a:pt x="43" y="154"/>
                    <a:pt x="46" y="159"/>
                    <a:pt x="53" y="156"/>
                  </a:cubicBezTo>
                  <a:cubicBezTo>
                    <a:pt x="93" y="139"/>
                    <a:pt x="100" y="141"/>
                    <a:pt x="96" y="10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268" name="Group 12"/>
          <p:cNvGrpSpPr/>
          <p:nvPr/>
        </p:nvGrpSpPr>
        <p:grpSpPr>
          <a:xfrm>
            <a:off x="4072469" y="5816269"/>
            <a:ext cx="516645" cy="510238"/>
            <a:chOff x="2844502" y="4029717"/>
            <a:chExt cx="382700" cy="382700"/>
          </a:xfrm>
        </p:grpSpPr>
        <p:sp>
          <p:nvSpPr>
            <p:cNvPr id="269" name="Oval 211"/>
            <p:cNvSpPr/>
            <p:nvPr/>
          </p:nvSpPr>
          <p:spPr bwMode="auto">
            <a:xfrm>
              <a:off x="2844502" y="4029717"/>
              <a:ext cx="382700" cy="382700"/>
            </a:xfrm>
            <a:prstGeom prst="ellipse">
              <a:avLst/>
            </a:prstGeom>
            <a:solidFill>
              <a:schemeClr val="accent5"/>
            </a:solidFill>
            <a:ln w="254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766" tIns="48383" rIns="96766" bIns="48383" numCol="1" rtlCol="0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36980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8045" kern="0"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270" name="Freeform 7"/>
            <p:cNvSpPr/>
            <p:nvPr/>
          </p:nvSpPr>
          <p:spPr bwMode="auto">
            <a:xfrm>
              <a:off x="2927761" y="4069053"/>
              <a:ext cx="220945" cy="263458"/>
            </a:xfrm>
            <a:custGeom>
              <a:gdLst>
                <a:gd name="T0" fmla="*/ 150 w 156"/>
                <a:gd name="T1" fmla="*/ 66 h 186"/>
                <a:gd name="T2" fmla="*/ 16 w 156"/>
                <a:gd name="T3" fmla="*/ 55 h 186"/>
                <a:gd name="T4" fmla="*/ 0 w 156"/>
                <a:gd name="T5" fmla="*/ 61 h 186"/>
                <a:gd name="T6" fmla="*/ 32 w 156"/>
                <a:gd name="T7" fmla="*/ 185 h 186"/>
                <a:gd name="T8" fmla="*/ 49 w 156"/>
                <a:gd name="T9" fmla="*/ 185 h 186"/>
                <a:gd name="T10" fmla="*/ 34 w 156"/>
                <a:gd name="T11" fmla="*/ 124 h 186"/>
                <a:gd name="T12" fmla="*/ 154 w 156"/>
                <a:gd name="T13" fmla="*/ 70 h 186"/>
                <a:gd name="T14" fmla="*/ 150 w 156"/>
                <a:gd name="T15" fmla="*/ 6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6" h="186">
                  <a:moveTo>
                    <a:pt x="150" y="66"/>
                  </a:moveTo>
                  <a:cubicBezTo>
                    <a:pt x="52" y="105"/>
                    <a:pt x="92" y="0"/>
                    <a:pt x="16" y="55"/>
                  </a:cubicBezTo>
                  <a:cubicBezTo>
                    <a:pt x="0" y="61"/>
                    <a:pt x="0" y="61"/>
                    <a:pt x="0" y="61"/>
                  </a:cubicBezTo>
                  <a:cubicBezTo>
                    <a:pt x="32" y="185"/>
                    <a:pt x="32" y="185"/>
                    <a:pt x="32" y="185"/>
                  </a:cubicBezTo>
                  <a:cubicBezTo>
                    <a:pt x="49" y="185"/>
                    <a:pt x="49" y="185"/>
                    <a:pt x="49" y="185"/>
                  </a:cubicBezTo>
                  <a:cubicBezTo>
                    <a:pt x="34" y="124"/>
                    <a:pt x="34" y="124"/>
                    <a:pt x="34" y="124"/>
                  </a:cubicBezTo>
                  <a:cubicBezTo>
                    <a:pt x="101" y="67"/>
                    <a:pt x="74" y="186"/>
                    <a:pt x="154" y="70"/>
                  </a:cubicBezTo>
                  <a:cubicBezTo>
                    <a:pt x="156" y="67"/>
                    <a:pt x="153" y="65"/>
                    <a:pt x="150" y="6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271" name="Group 13"/>
          <p:cNvGrpSpPr/>
          <p:nvPr/>
        </p:nvGrpSpPr>
        <p:grpSpPr>
          <a:xfrm>
            <a:off x="6629243" y="5827699"/>
            <a:ext cx="516645" cy="510238"/>
            <a:chOff x="4744054" y="4029717"/>
            <a:chExt cx="382700" cy="382700"/>
          </a:xfrm>
        </p:grpSpPr>
        <p:sp>
          <p:nvSpPr>
            <p:cNvPr id="272" name="Oval 217"/>
            <p:cNvSpPr/>
            <p:nvPr/>
          </p:nvSpPr>
          <p:spPr bwMode="auto">
            <a:xfrm>
              <a:off x="4744054" y="4029717"/>
              <a:ext cx="382700" cy="382700"/>
            </a:xfrm>
            <a:prstGeom prst="ellipse">
              <a:avLst/>
            </a:prstGeom>
            <a:solidFill>
              <a:schemeClr val="accent4"/>
            </a:solidFill>
            <a:ln w="254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766" tIns="48383" rIns="96766" bIns="48383" numCol="1" rtlCol="0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36980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8045" kern="0"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273" name="Freeform 6"/>
            <p:cNvSpPr>
              <a:spLocks noEditPoints="1"/>
            </p:cNvSpPr>
            <p:nvPr/>
          </p:nvSpPr>
          <p:spPr bwMode="auto">
            <a:xfrm>
              <a:off x="4813750" y="4119643"/>
              <a:ext cx="204349" cy="204349"/>
            </a:xfrm>
            <a:custGeom>
              <a:gdLst>
                <a:gd name="T0" fmla="*/ 129 w 150"/>
                <a:gd name="T1" fmla="*/ 22 h 150"/>
                <a:gd name="T2" fmla="*/ 82 w 150"/>
                <a:gd name="T3" fmla="*/ 110 h 150"/>
                <a:gd name="T4" fmla="*/ 77 w 150"/>
                <a:gd name="T5" fmla="*/ 70 h 150"/>
                <a:gd name="T6" fmla="*/ 129 w 150"/>
                <a:gd name="T7" fmla="*/ 22 h 150"/>
                <a:gd name="T8" fmla="*/ 145 w 150"/>
                <a:gd name="T9" fmla="*/ 5 h 150"/>
                <a:gd name="T10" fmla="*/ 119 w 150"/>
                <a:gd name="T11" fmla="*/ 13 h 150"/>
                <a:gd name="T12" fmla="*/ 0 w 150"/>
                <a:gd name="T13" fmla="*/ 76 h 150"/>
                <a:gd name="T14" fmla="*/ 65 w 150"/>
                <a:gd name="T15" fmla="*/ 85 h 150"/>
                <a:gd name="T16" fmla="*/ 74 w 150"/>
                <a:gd name="T17" fmla="*/ 150 h 150"/>
                <a:gd name="T18" fmla="*/ 137 w 150"/>
                <a:gd name="T19" fmla="*/ 31 h 150"/>
                <a:gd name="T20" fmla="*/ 145 w 150"/>
                <a:gd name="T21" fmla="*/ 5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50" h="150">
                  <a:moveTo>
                    <a:pt x="129" y="22"/>
                  </a:moveTo>
                  <a:cubicBezTo>
                    <a:pt x="82" y="110"/>
                    <a:pt x="82" y="110"/>
                    <a:pt x="82" y="110"/>
                  </a:cubicBezTo>
                  <a:cubicBezTo>
                    <a:pt x="77" y="70"/>
                    <a:pt x="77" y="70"/>
                    <a:pt x="77" y="70"/>
                  </a:cubicBezTo>
                  <a:cubicBezTo>
                    <a:pt x="129" y="22"/>
                    <a:pt x="129" y="22"/>
                    <a:pt x="129" y="22"/>
                  </a:cubicBezTo>
                  <a:close/>
                  <a:moveTo>
                    <a:pt x="145" y="5"/>
                  </a:moveTo>
                  <a:cubicBezTo>
                    <a:pt x="140" y="0"/>
                    <a:pt x="135" y="5"/>
                    <a:pt x="119" y="13"/>
                  </a:cubicBezTo>
                  <a:cubicBezTo>
                    <a:pt x="75" y="33"/>
                    <a:pt x="0" y="76"/>
                    <a:pt x="0" y="76"/>
                  </a:cubicBezTo>
                  <a:cubicBezTo>
                    <a:pt x="65" y="85"/>
                    <a:pt x="65" y="85"/>
                    <a:pt x="65" y="85"/>
                  </a:cubicBezTo>
                  <a:cubicBezTo>
                    <a:pt x="74" y="150"/>
                    <a:pt x="74" y="150"/>
                    <a:pt x="74" y="150"/>
                  </a:cubicBezTo>
                  <a:cubicBezTo>
                    <a:pt x="74" y="150"/>
                    <a:pt x="116" y="75"/>
                    <a:pt x="137" y="31"/>
                  </a:cubicBezTo>
                  <a:cubicBezTo>
                    <a:pt x="145" y="15"/>
                    <a:pt x="150" y="10"/>
                    <a:pt x="145" y="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274" name="Group 14"/>
          <p:cNvGrpSpPr/>
          <p:nvPr/>
        </p:nvGrpSpPr>
        <p:grpSpPr>
          <a:xfrm>
            <a:off x="9193638" y="5827699"/>
            <a:ext cx="516645" cy="510238"/>
            <a:chOff x="6643606" y="4029717"/>
            <a:chExt cx="382700" cy="382700"/>
          </a:xfrm>
        </p:grpSpPr>
        <p:sp>
          <p:nvSpPr>
            <p:cNvPr id="275" name="Oval 220"/>
            <p:cNvSpPr/>
            <p:nvPr/>
          </p:nvSpPr>
          <p:spPr bwMode="auto">
            <a:xfrm>
              <a:off x="6643606" y="4029717"/>
              <a:ext cx="382700" cy="382700"/>
            </a:xfrm>
            <a:prstGeom prst="ellipse">
              <a:avLst/>
            </a:prstGeom>
            <a:solidFill>
              <a:schemeClr val="accent3"/>
            </a:solidFill>
            <a:ln w="254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6766" tIns="48383" rIns="96766" bIns="48383" numCol="1" rtlCol="0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36980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8045" kern="0"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276" name="Freeform 9"/>
            <p:cNvSpPr>
              <a:spLocks noEditPoints="1"/>
            </p:cNvSpPr>
            <p:nvPr/>
          </p:nvSpPr>
          <p:spPr bwMode="auto">
            <a:xfrm>
              <a:off x="6707521" y="4115328"/>
              <a:ext cx="250582" cy="200961"/>
            </a:xfrm>
            <a:custGeom>
              <a:gdLst>
                <a:gd name="T0" fmla="*/ 144 w 171"/>
                <a:gd name="T1" fmla="*/ 69 h 137"/>
                <a:gd name="T2" fmla="*/ 133 w 171"/>
                <a:gd name="T3" fmla="*/ 79 h 137"/>
                <a:gd name="T4" fmla="*/ 86 w 171"/>
                <a:gd name="T5" fmla="*/ 117 h 137"/>
                <a:gd name="T6" fmla="*/ 52 w 171"/>
                <a:gd name="T7" fmla="*/ 103 h 137"/>
                <a:gd name="T8" fmla="*/ 37 w 171"/>
                <a:gd name="T9" fmla="*/ 103 h 137"/>
                <a:gd name="T10" fmla="*/ 37 w 171"/>
                <a:gd name="T11" fmla="*/ 117 h 137"/>
                <a:gd name="T12" fmla="*/ 86 w 171"/>
                <a:gd name="T13" fmla="*/ 137 h 137"/>
                <a:gd name="T14" fmla="*/ 151 w 171"/>
                <a:gd name="T15" fmla="*/ 89 h 137"/>
                <a:gd name="T16" fmla="*/ 171 w 171"/>
                <a:gd name="T17" fmla="*/ 89 h 137"/>
                <a:gd name="T18" fmla="*/ 171 w 171"/>
                <a:gd name="T19" fmla="*/ 69 h 137"/>
                <a:gd name="T20" fmla="*/ 144 w 171"/>
                <a:gd name="T21" fmla="*/ 69 h 137"/>
                <a:gd name="T22" fmla="*/ 39 w 171"/>
                <a:gd name="T23" fmla="*/ 58 h 137"/>
                <a:gd name="T24" fmla="*/ 86 w 171"/>
                <a:gd name="T25" fmla="*/ 21 h 137"/>
                <a:gd name="T26" fmla="*/ 120 w 171"/>
                <a:gd name="T27" fmla="*/ 35 h 137"/>
                <a:gd name="T28" fmla="*/ 134 w 171"/>
                <a:gd name="T29" fmla="*/ 35 h 137"/>
                <a:gd name="T30" fmla="*/ 134 w 171"/>
                <a:gd name="T31" fmla="*/ 20 h 137"/>
                <a:gd name="T32" fmla="*/ 86 w 171"/>
                <a:gd name="T33" fmla="*/ 0 h 137"/>
                <a:gd name="T34" fmla="*/ 20 w 171"/>
                <a:gd name="T35" fmla="*/ 48 h 137"/>
                <a:gd name="T36" fmla="*/ 0 w 171"/>
                <a:gd name="T37" fmla="*/ 48 h 137"/>
                <a:gd name="T38" fmla="*/ 0 w 171"/>
                <a:gd name="T39" fmla="*/ 69 h 137"/>
                <a:gd name="T40" fmla="*/ 27 w 171"/>
                <a:gd name="T41" fmla="*/ 69 h 137"/>
                <a:gd name="T42" fmla="*/ 39 w 171"/>
                <a:gd name="T43" fmla="*/ 58 h 137"/>
                <a:gd name="T44" fmla="*/ 58 w 171"/>
                <a:gd name="T45" fmla="*/ 69 h 137"/>
                <a:gd name="T46" fmla="*/ 86 w 171"/>
                <a:gd name="T47" fmla="*/ 96 h 137"/>
                <a:gd name="T48" fmla="*/ 113 w 171"/>
                <a:gd name="T49" fmla="*/ 69 h 137"/>
                <a:gd name="T50" fmla="*/ 86 w 171"/>
                <a:gd name="T51" fmla="*/ 41 h 137"/>
                <a:gd name="T52" fmla="*/ 58 w 171"/>
                <a:gd name="T53" fmla="*/ 69 h 1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71" h="137">
                  <a:moveTo>
                    <a:pt x="144" y="69"/>
                  </a:moveTo>
                  <a:cubicBezTo>
                    <a:pt x="135" y="69"/>
                    <a:pt x="133" y="76"/>
                    <a:pt x="133" y="79"/>
                  </a:cubicBezTo>
                  <a:cubicBezTo>
                    <a:pt x="128" y="101"/>
                    <a:pt x="109" y="117"/>
                    <a:pt x="86" y="117"/>
                  </a:cubicBezTo>
                  <a:cubicBezTo>
                    <a:pt x="72" y="117"/>
                    <a:pt x="60" y="111"/>
                    <a:pt x="52" y="103"/>
                  </a:cubicBezTo>
                  <a:cubicBezTo>
                    <a:pt x="48" y="99"/>
                    <a:pt x="41" y="99"/>
                    <a:pt x="37" y="103"/>
                  </a:cubicBezTo>
                  <a:cubicBezTo>
                    <a:pt x="33" y="107"/>
                    <a:pt x="33" y="113"/>
                    <a:pt x="37" y="117"/>
                  </a:cubicBezTo>
                  <a:cubicBezTo>
                    <a:pt x="50" y="130"/>
                    <a:pt x="67" y="137"/>
                    <a:pt x="86" y="137"/>
                  </a:cubicBezTo>
                  <a:cubicBezTo>
                    <a:pt x="116" y="137"/>
                    <a:pt x="142" y="117"/>
                    <a:pt x="151" y="89"/>
                  </a:cubicBezTo>
                  <a:cubicBezTo>
                    <a:pt x="171" y="89"/>
                    <a:pt x="171" y="89"/>
                    <a:pt x="171" y="89"/>
                  </a:cubicBezTo>
                  <a:cubicBezTo>
                    <a:pt x="171" y="69"/>
                    <a:pt x="171" y="69"/>
                    <a:pt x="171" y="69"/>
                  </a:cubicBezTo>
                  <a:cubicBezTo>
                    <a:pt x="144" y="69"/>
                    <a:pt x="144" y="69"/>
                    <a:pt x="144" y="69"/>
                  </a:cubicBezTo>
                  <a:close/>
                  <a:moveTo>
                    <a:pt x="39" y="58"/>
                  </a:moveTo>
                  <a:cubicBezTo>
                    <a:pt x="43" y="37"/>
                    <a:pt x="63" y="21"/>
                    <a:pt x="86" y="21"/>
                  </a:cubicBezTo>
                  <a:cubicBezTo>
                    <a:pt x="99" y="21"/>
                    <a:pt x="111" y="26"/>
                    <a:pt x="120" y="35"/>
                  </a:cubicBezTo>
                  <a:cubicBezTo>
                    <a:pt x="124" y="39"/>
                    <a:pt x="130" y="39"/>
                    <a:pt x="134" y="35"/>
                  </a:cubicBezTo>
                  <a:cubicBezTo>
                    <a:pt x="138" y="31"/>
                    <a:pt x="138" y="24"/>
                    <a:pt x="134" y="20"/>
                  </a:cubicBezTo>
                  <a:cubicBezTo>
                    <a:pt x="122" y="8"/>
                    <a:pt x="105" y="0"/>
                    <a:pt x="86" y="0"/>
                  </a:cubicBezTo>
                  <a:cubicBezTo>
                    <a:pt x="55" y="0"/>
                    <a:pt x="29" y="20"/>
                    <a:pt x="20" y="48"/>
                  </a:cubicBezTo>
                  <a:cubicBezTo>
                    <a:pt x="0" y="48"/>
                    <a:pt x="0" y="48"/>
                    <a:pt x="0" y="48"/>
                  </a:cubicBezTo>
                  <a:cubicBezTo>
                    <a:pt x="0" y="69"/>
                    <a:pt x="0" y="69"/>
                    <a:pt x="0" y="69"/>
                  </a:cubicBezTo>
                  <a:cubicBezTo>
                    <a:pt x="27" y="69"/>
                    <a:pt x="27" y="69"/>
                    <a:pt x="27" y="69"/>
                  </a:cubicBezTo>
                  <a:cubicBezTo>
                    <a:pt x="36" y="69"/>
                    <a:pt x="38" y="62"/>
                    <a:pt x="39" y="58"/>
                  </a:cubicBezTo>
                  <a:close/>
                  <a:moveTo>
                    <a:pt x="58" y="69"/>
                  </a:moveTo>
                  <a:cubicBezTo>
                    <a:pt x="58" y="84"/>
                    <a:pt x="71" y="96"/>
                    <a:pt x="86" y="96"/>
                  </a:cubicBezTo>
                  <a:cubicBezTo>
                    <a:pt x="101" y="96"/>
                    <a:pt x="113" y="84"/>
                    <a:pt x="113" y="69"/>
                  </a:cubicBezTo>
                  <a:cubicBezTo>
                    <a:pt x="113" y="54"/>
                    <a:pt x="101" y="41"/>
                    <a:pt x="86" y="41"/>
                  </a:cubicBezTo>
                  <a:cubicBezTo>
                    <a:pt x="71" y="41"/>
                    <a:pt x="58" y="54"/>
                    <a:pt x="58" y="69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sp>
        <p:nvSpPr>
          <p:cNvPr id="282" name="Rectangle 14"/>
          <p:cNvSpPr/>
          <p:nvPr/>
        </p:nvSpPr>
        <p:spPr bwMode="auto">
          <a:xfrm>
            <a:off x="1372061" y="1196321"/>
            <a:ext cx="9491036" cy="4800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此处添加详细文本描述，建议与标题相关并符合整体语言风格，语言描述尽量简洁生动。尽量将每页幻灯片的字数控制在</a:t>
            </a:r>
            <a:r>
              <a:rPr lang="en-US" altLang="zh-CN" sz="1270"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200</a:t>
            </a:r>
            <a:r>
              <a:rPr lang="zh-CN" altLang="en-US" sz="1270"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字以内，</a:t>
            </a:r>
            <a:endParaRPr lang="en-US" altLang="zh-CN" sz="1270">
              <a:latin typeface="微软雅黑" panose="020b0503020204020204" charset="-122"/>
              <a:ea typeface="微软雅黑" panose="020b0503020204020204" charset="-122"/>
              <a:cs typeface="Lato Light" charset="0"/>
              <a:sym typeface="Lato Light" charset="0"/>
            </a:endParaRPr>
          </a:p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据统计每页幻灯片的最好控制在</a:t>
            </a:r>
            <a:r>
              <a:rPr lang="en-US" altLang="zh-CN" sz="1270"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5</a:t>
            </a:r>
            <a:r>
              <a:rPr lang="zh-CN" altLang="en-US" sz="1270"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分钟之内。</a:t>
            </a:r>
            <a:endParaRPr lang="en-US" sz="1270">
              <a:latin typeface="微软雅黑" panose="020b0503020204020204" charset="-122"/>
              <a:ea typeface="微软雅黑" panose="020b0503020204020204" charset="-122"/>
              <a:cs typeface="Lato Light" charset="0"/>
              <a:sym typeface="Lato Light" charset="0"/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advTm="14386" p14:dur="1250">
        <p15:prstTrans prst="pageCurlDouble"/>
      </p:transition>
    </mc:Choice>
    <mc:Fallback>
      <p:transition spd="slow" advTm="1438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7" presetClass="entr" presetSubtype="0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3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300"/>
                            </p:stCondLst>
                            <p:childTnLst>
                              <p:par>
                                <p:cTn id="21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800"/>
                            </p:stCondLst>
                            <p:childTnLst>
                              <p:par>
                                <p:cTn id="27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300"/>
                            </p:stCondLst>
                            <p:childTnLst>
                              <p:par>
                                <p:cTn id="33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800"/>
                            </p:stCondLst>
                            <p:childTnLst>
                              <p:par>
                                <p:cTn id="39" presetID="23" presetClass="entr" presetSubtype="3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3300"/>
                            </p:stCondLst>
                            <p:childTnLst>
                              <p:par>
                                <p:cTn id="46" presetID="23" presetClass="entr" presetSubtype="3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3800"/>
                            </p:stCondLst>
                            <p:childTnLst>
                              <p:par>
                                <p:cTn id="51" presetID="23" presetClass="entr" presetSubtype="3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4300"/>
                            </p:stCondLst>
                            <p:childTnLst>
                              <p:par>
                                <p:cTn id="56" presetID="22" presetClass="entr" presetSubtype="4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3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4600"/>
                            </p:stCondLst>
                            <p:childTnLst>
                              <p:par>
                                <p:cTn id="60" presetID="22" presetClass="entr" presetSubtype="8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3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4900"/>
                            </p:stCondLst>
                            <p:childTnLst>
                              <p:par>
                                <p:cTn id="64" presetID="22" presetClass="entr" presetSubtype="2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6" dur="3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5200"/>
                            </p:stCondLst>
                            <p:childTnLst>
                              <p:par>
                                <p:cTn id="68" presetID="22" presetClass="entr" presetSubtype="8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3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72" presetID="22" presetClass="entr" presetSubtype="4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3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afterGroup">
                            <p:stCondLst>
                              <p:cond delay="5800"/>
                            </p:stCondLst>
                            <p:childTnLst>
                              <p:par>
                                <p:cTn id="76" presetID="22" presetClass="entr" presetSubtype="1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3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6100"/>
                            </p:stCondLst>
                            <p:childTnLst>
                              <p:par>
                                <p:cTn id="80" presetID="22" presetClass="entr" presetSubtype="8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3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 nodeType="afterGroup">
                            <p:stCondLst>
                              <p:cond delay="6400"/>
                            </p:stCondLst>
                            <p:childTnLst>
                              <p:par>
                                <p:cTn id="84" presetID="22" presetClass="entr" presetSubtype="2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6" dur="3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 nodeType="afterGroup">
                            <p:stCondLst>
                              <p:cond delay="6700"/>
                            </p:stCondLst>
                            <p:childTnLst>
                              <p:par>
                                <p:cTn id="88" presetID="22" presetClass="entr" presetSubtype="4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3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92" presetID="22" presetClass="entr" presetSubtype="4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3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7300"/>
                            </p:stCondLst>
                            <p:childTnLst>
                              <p:par>
                                <p:cTn id="96" presetID="22" presetClass="entr" presetSubtype="1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8" dur="3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 nodeType="afterGroup">
                            <p:stCondLst>
                              <p:cond delay="7600"/>
                            </p:stCondLst>
                            <p:childTnLst>
                              <p:par>
                                <p:cTn id="100" presetID="22" presetClass="entr" presetSubtype="4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3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 nodeType="afterGroup">
                            <p:stCondLst>
                              <p:cond delay="7900"/>
                            </p:stCondLst>
                            <p:childTnLst>
                              <p:par>
                                <p:cTn id="104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 nodeType="afterGroup">
                            <p:stCondLst>
                              <p:cond delay="8400"/>
                            </p:stCondLst>
                            <p:childTnLst>
                              <p:par>
                                <p:cTn id="110" presetID="23" presetClass="entr" presetSubtype="28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 nodeType="afterGroup">
                            <p:stCondLst>
                              <p:cond delay="8900"/>
                            </p:stCondLst>
                            <p:childTnLst>
                              <p:par>
                                <p:cTn id="11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5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 nodeType="afterGroup">
                            <p:stCondLst>
                              <p:cond delay="9400"/>
                            </p:stCondLst>
                            <p:childTnLst>
                              <p:par>
                                <p:cTn id="124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1" dur="5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 nodeType="afterGroup">
                            <p:stCondLst>
                              <p:cond delay="9900"/>
                            </p:stCondLst>
                            <p:childTnLst>
                              <p:par>
                                <p:cTn id="133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0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 nodeType="afterGroup">
                            <p:stCondLst>
                              <p:cond delay="10400"/>
                            </p:stCondLst>
                            <p:childTnLst>
                              <p:par>
                                <p:cTn id="142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9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" grpId="0"/>
      <p:bldP spid="247" grpId="0"/>
      <p:bldP spid="248" grpId="0"/>
      <p:bldP spid="249" grpId="0"/>
      <p:bldP spid="250" grpId="0"/>
      <p:bldP spid="28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0"/>
          <p:cNvSpPr txBox="1">
            <a:spLocks noChangeArrowheads="1"/>
          </p:cNvSpPr>
          <p:nvPr/>
        </p:nvSpPr>
        <p:spPr bwMode="auto">
          <a:xfrm>
            <a:off x="4337684" y="392982"/>
            <a:ext cx="3517832" cy="527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5011" tIns="32505" rIns="65011" bIns="3250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035">
                <a:solidFill>
                  <a:schemeClr val="tx1"/>
                </a:solidFill>
                <a:latin typeface="方正粗谭黑简体" panose="02000000000000000000" pitchFamily="2" charset="-122"/>
                <a:ea typeface="方正粗谭黑简体" panose="02000000000000000000" pitchFamily="2" charset="-122"/>
                <a:sym typeface="Arial" pitchFamily="34" charset="0"/>
              </a:rPr>
              <a:t>添加相关标题文字</a:t>
            </a:r>
            <a:endParaRPr lang="zh-CN" altLang="en-US" sz="3035">
              <a:solidFill>
                <a:schemeClr val="tx1"/>
              </a:solidFill>
              <a:latin typeface="方正粗谭黑简体" panose="02000000000000000000" pitchFamily="2" charset="-122"/>
              <a:ea typeface="方正粗谭黑简体" panose="02000000000000000000" pitchFamily="2" charset="-122"/>
              <a:cs typeface="+mn-ea"/>
              <a:sym typeface="Arial" pitchFamily="34" charset="0"/>
            </a:endParaRPr>
          </a:p>
        </p:txBody>
      </p:sp>
      <p:sp>
        <p:nvSpPr>
          <p:cNvPr id="5" name="等腰三角形 4"/>
          <p:cNvSpPr/>
          <p:nvPr/>
        </p:nvSpPr>
        <p:spPr bwMode="auto">
          <a:xfrm flipV="1">
            <a:off x="5777159" y="423"/>
            <a:ext cx="638885" cy="355975"/>
          </a:xfrm>
          <a:prstGeom prst="triangle">
            <a:avLst>
              <a:gd name="adj" fmla="val 49494"/>
            </a:avLst>
          </a:prstGeom>
          <a:solidFill>
            <a:schemeClr val="accent5"/>
          </a:solidFill>
          <a:ln w="38100"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endParaRPr lang="zh-CN" altLang="en-US" sz="100">
              <a:solidFill>
                <a:schemeClr val="bg1"/>
              </a:solidFill>
            </a:endParaRPr>
          </a:p>
        </p:txBody>
      </p:sp>
      <p:grpSp>
        <p:nvGrpSpPr>
          <p:cNvPr id="30" name="Group 22"/>
          <p:cNvGrpSpPr/>
          <p:nvPr/>
        </p:nvGrpSpPr>
        <p:grpSpPr>
          <a:xfrm>
            <a:off x="1311637" y="4982486"/>
            <a:ext cx="1629949" cy="884985"/>
            <a:chOff x="0" y="28"/>
            <a:chExt cx="2360" cy="1115"/>
          </a:xfrm>
        </p:grpSpPr>
        <p:sp>
          <p:nvSpPr>
            <p:cNvPr id="31" name="Rectangle 23"/>
            <p:cNvSpPr/>
            <p:nvPr/>
          </p:nvSpPr>
          <p:spPr bwMode="auto">
            <a:xfrm>
              <a:off x="0" y="28"/>
              <a:ext cx="2360" cy="3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69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  <a:endParaRPr lang="en-US" altLang="zh-CN" sz="169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endParaRPr>
            </a:p>
          </p:txBody>
        </p:sp>
        <p:sp>
          <p:nvSpPr>
            <p:cNvPr id="32" name="Rectangle 24"/>
            <p:cNvSpPr/>
            <p:nvPr/>
          </p:nvSpPr>
          <p:spPr bwMode="auto">
            <a:xfrm>
              <a:off x="0" y="368"/>
              <a:ext cx="2360" cy="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rPr>
                <a:t>此处添加详细文本描述，建议与标题相关并符合整体语言风格</a:t>
              </a:r>
              <a:endParaRPr lang="en-US" sz="116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endParaRPr>
            </a:p>
          </p:txBody>
        </p:sp>
      </p:grpSp>
      <p:sp>
        <p:nvSpPr>
          <p:cNvPr id="33" name="Rectangle 8"/>
          <p:cNvSpPr/>
          <p:nvPr/>
        </p:nvSpPr>
        <p:spPr bwMode="auto">
          <a:xfrm>
            <a:off x="1214451" y="2000727"/>
            <a:ext cx="1987938" cy="2808530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1695" b="1" kern="0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34" name="Rectangle 136"/>
          <p:cNvSpPr/>
          <p:nvPr/>
        </p:nvSpPr>
        <p:spPr bwMode="auto">
          <a:xfrm>
            <a:off x="3192600" y="2000727"/>
            <a:ext cx="1987938" cy="2808530"/>
          </a:xfrm>
          <a:prstGeom prst="rect">
            <a:avLst/>
          </a:prstGeom>
          <a:blipFill rotWithShape="1"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1695" b="1" kern="0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35" name="Rectangle 137"/>
          <p:cNvSpPr/>
          <p:nvPr/>
        </p:nvSpPr>
        <p:spPr bwMode="auto">
          <a:xfrm>
            <a:off x="5180540" y="2000727"/>
            <a:ext cx="1987938" cy="2808530"/>
          </a:xfrm>
          <a:prstGeom prst="rect">
            <a:avLst/>
          </a:prstGeom>
          <a:blipFill rotWithShape="1"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1695" b="1" kern="0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36" name="Rectangle 138"/>
          <p:cNvSpPr/>
          <p:nvPr/>
        </p:nvSpPr>
        <p:spPr bwMode="auto">
          <a:xfrm>
            <a:off x="7158689" y="2000727"/>
            <a:ext cx="1987938" cy="2808530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1695" b="1" kern="0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37" name="Rectangle 139"/>
          <p:cNvSpPr/>
          <p:nvPr/>
        </p:nvSpPr>
        <p:spPr bwMode="auto">
          <a:xfrm>
            <a:off x="9142012" y="2000727"/>
            <a:ext cx="1987938" cy="2808530"/>
          </a:xfrm>
          <a:prstGeom prst="rect">
            <a:avLst/>
          </a:prstGeom>
          <a:blipFill rotWithShape="1">
            <a:blip r:embed="rId7"/>
            <a:stretch>
              <a:fillRect/>
            </a:stretch>
          </a:blip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1695" b="1" kern="0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grpSp>
        <p:nvGrpSpPr>
          <p:cNvPr id="38" name="Group 22"/>
          <p:cNvGrpSpPr/>
          <p:nvPr/>
        </p:nvGrpSpPr>
        <p:grpSpPr>
          <a:xfrm>
            <a:off x="3257073" y="4982486"/>
            <a:ext cx="1629949" cy="884985"/>
            <a:chOff x="0" y="28"/>
            <a:chExt cx="2360" cy="1115"/>
          </a:xfrm>
        </p:grpSpPr>
        <p:sp>
          <p:nvSpPr>
            <p:cNvPr id="39" name="Rectangle 23"/>
            <p:cNvSpPr/>
            <p:nvPr/>
          </p:nvSpPr>
          <p:spPr bwMode="auto">
            <a:xfrm>
              <a:off x="0" y="28"/>
              <a:ext cx="2360" cy="3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69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  <a:endParaRPr lang="en-US" altLang="zh-CN" sz="169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endParaRPr>
            </a:p>
          </p:txBody>
        </p:sp>
        <p:sp>
          <p:nvSpPr>
            <p:cNvPr id="40" name="Rectangle 24"/>
            <p:cNvSpPr/>
            <p:nvPr/>
          </p:nvSpPr>
          <p:spPr bwMode="auto">
            <a:xfrm>
              <a:off x="0" y="368"/>
              <a:ext cx="2360" cy="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rPr>
                <a:t>此处添加详细文本描述，建议与标题相关并符合整体语言风格</a:t>
              </a:r>
              <a:endParaRPr lang="en-US" sz="116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endParaRPr>
            </a:p>
          </p:txBody>
        </p:sp>
      </p:grpSp>
      <p:grpSp>
        <p:nvGrpSpPr>
          <p:cNvPr id="41" name="Group 22"/>
          <p:cNvGrpSpPr/>
          <p:nvPr/>
        </p:nvGrpSpPr>
        <p:grpSpPr>
          <a:xfrm>
            <a:off x="5273872" y="4982486"/>
            <a:ext cx="1629949" cy="884985"/>
            <a:chOff x="0" y="28"/>
            <a:chExt cx="2360" cy="1115"/>
          </a:xfrm>
        </p:grpSpPr>
        <p:sp>
          <p:nvSpPr>
            <p:cNvPr id="42" name="Rectangle 23"/>
            <p:cNvSpPr/>
            <p:nvPr/>
          </p:nvSpPr>
          <p:spPr bwMode="auto">
            <a:xfrm>
              <a:off x="0" y="28"/>
              <a:ext cx="2360" cy="3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69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  <a:endParaRPr lang="en-US" altLang="zh-CN" sz="169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endParaRPr>
            </a:p>
          </p:txBody>
        </p:sp>
        <p:sp>
          <p:nvSpPr>
            <p:cNvPr id="43" name="Rectangle 24"/>
            <p:cNvSpPr/>
            <p:nvPr/>
          </p:nvSpPr>
          <p:spPr bwMode="auto">
            <a:xfrm>
              <a:off x="0" y="368"/>
              <a:ext cx="2360" cy="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rPr>
                <a:t>此处添加详细文本描述，建议与标题相关并符合整体语言风格</a:t>
              </a:r>
              <a:endParaRPr lang="en-US" sz="116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endParaRPr>
            </a:p>
          </p:txBody>
        </p:sp>
      </p:grpSp>
      <p:grpSp>
        <p:nvGrpSpPr>
          <p:cNvPr id="44" name="Group 22"/>
          <p:cNvGrpSpPr/>
          <p:nvPr/>
        </p:nvGrpSpPr>
        <p:grpSpPr>
          <a:xfrm>
            <a:off x="7251596" y="4982486"/>
            <a:ext cx="1629949" cy="884985"/>
            <a:chOff x="0" y="28"/>
            <a:chExt cx="2360" cy="1115"/>
          </a:xfrm>
        </p:grpSpPr>
        <p:sp>
          <p:nvSpPr>
            <p:cNvPr id="45" name="Rectangle 23"/>
            <p:cNvSpPr/>
            <p:nvPr/>
          </p:nvSpPr>
          <p:spPr bwMode="auto">
            <a:xfrm>
              <a:off x="0" y="28"/>
              <a:ext cx="2360" cy="3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69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  <a:endParaRPr lang="en-US" altLang="zh-CN" sz="169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endParaRPr>
            </a:p>
          </p:txBody>
        </p:sp>
        <p:sp>
          <p:nvSpPr>
            <p:cNvPr id="46" name="Rectangle 24"/>
            <p:cNvSpPr/>
            <p:nvPr/>
          </p:nvSpPr>
          <p:spPr bwMode="auto">
            <a:xfrm>
              <a:off x="0" y="368"/>
              <a:ext cx="2360" cy="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rPr>
                <a:t>此处添加详细文本描述，建议与标题相关并符合整体语言风格</a:t>
              </a:r>
              <a:endParaRPr lang="en-US" sz="116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endParaRPr>
            </a:p>
          </p:txBody>
        </p:sp>
      </p:grpSp>
      <p:grpSp>
        <p:nvGrpSpPr>
          <p:cNvPr id="47" name="Group 22"/>
          <p:cNvGrpSpPr/>
          <p:nvPr/>
        </p:nvGrpSpPr>
        <p:grpSpPr>
          <a:xfrm>
            <a:off x="9267392" y="4982486"/>
            <a:ext cx="1629949" cy="884985"/>
            <a:chOff x="0" y="28"/>
            <a:chExt cx="2360" cy="1115"/>
          </a:xfrm>
        </p:grpSpPr>
        <p:sp>
          <p:nvSpPr>
            <p:cNvPr id="48" name="Rectangle 23"/>
            <p:cNvSpPr/>
            <p:nvPr/>
          </p:nvSpPr>
          <p:spPr bwMode="auto">
            <a:xfrm>
              <a:off x="0" y="28"/>
              <a:ext cx="2360" cy="3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69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  <a:endParaRPr lang="en-US" altLang="zh-CN" sz="169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endParaRPr>
            </a:p>
          </p:txBody>
        </p:sp>
        <p:sp>
          <p:nvSpPr>
            <p:cNvPr id="49" name="Rectangle 24"/>
            <p:cNvSpPr/>
            <p:nvPr/>
          </p:nvSpPr>
          <p:spPr bwMode="auto">
            <a:xfrm>
              <a:off x="0" y="368"/>
              <a:ext cx="2360" cy="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rPr>
                <a:t>此处添加详细文本描述，建议与标题相关并符合整体语言风格</a:t>
              </a:r>
              <a:endParaRPr lang="en-US" sz="116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endParaRPr>
            </a:p>
          </p:txBody>
        </p:sp>
      </p:grpSp>
      <p:sp>
        <p:nvSpPr>
          <p:cNvPr id="51" name="Rectangle 14"/>
          <p:cNvSpPr/>
          <p:nvPr/>
        </p:nvSpPr>
        <p:spPr bwMode="auto">
          <a:xfrm>
            <a:off x="1372061" y="1196321"/>
            <a:ext cx="9491036" cy="4800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此处添加详细文本描述，建议与标题相关并符合整体语言风格，语言描述尽量简洁生动。尽量将每页幻灯片的字数控制在</a:t>
            </a:r>
            <a:r>
              <a:rPr lang="en-US" altLang="zh-CN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200</a:t>
            </a: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字以内，</a:t>
            </a:r>
            <a:endParaRPr lang="en-US" altLang="zh-CN" sz="127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Lato Light" charset="0"/>
              <a:sym typeface="Lato Light" charset="0"/>
            </a:endParaRPr>
          </a:p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据统计每页幻灯片的最好控制在</a:t>
            </a:r>
            <a:r>
              <a:rPr lang="en-US" altLang="zh-CN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5</a:t>
            </a: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分钟之内。</a:t>
            </a:r>
            <a:endParaRPr lang="en-US" sz="127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Lato Light" charset="0"/>
              <a:sym typeface="Lato Light" charset="0"/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advTm="7105" p14:dur="1250">
        <p15:prstTrans prst="pageCurlDouble"/>
      </p:transition>
    </mc:Choice>
    <mc:Fallback>
      <p:transition spd="slow" advTm="710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1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  <p:bldP spid="5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Rectangle 4"/>
          <p:cNvSpPr/>
          <p:nvPr/>
        </p:nvSpPr>
        <p:spPr bwMode="auto">
          <a:xfrm>
            <a:off x="0" y="0"/>
            <a:ext cx="12188190" cy="2468880"/>
          </a:xfrm>
          <a:prstGeom prst="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36980" fontAlgn="base">
              <a:spcBef>
                <a:spcPct val="0"/>
              </a:spcBef>
              <a:spcAft>
                <a:spcPct val="0"/>
              </a:spcAft>
            </a:pPr>
            <a:endParaRPr lang="en-US" sz="8045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6" name="矩形 5"/>
          <p:cNvSpPr/>
          <p:nvPr/>
        </p:nvSpPr>
        <p:spPr bwMode="auto">
          <a:xfrm>
            <a:off x="0" y="0"/>
            <a:ext cx="12188190" cy="2468880"/>
          </a:xfrm>
          <a:prstGeom prst="rect">
            <a:avLst/>
          </a:prstGeom>
          <a:solidFill>
            <a:schemeClr val="accent6">
              <a:alpha val="71000"/>
            </a:schemeClr>
          </a:solid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36980"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8045" kern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38" name="Round Diagonal Corner Rectangle 3"/>
          <p:cNvSpPr/>
          <p:nvPr/>
        </p:nvSpPr>
        <p:spPr bwMode="auto">
          <a:xfrm>
            <a:off x="8505190" y="2796540"/>
            <a:ext cx="2643505" cy="1450340"/>
          </a:xfrm>
          <a:prstGeom prst="round2Diag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 w="1270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36980" fontAlgn="base">
              <a:spcBef>
                <a:spcPct val="0"/>
              </a:spcBef>
              <a:spcAft>
                <a:spcPct val="0"/>
              </a:spcAft>
            </a:pPr>
            <a:endParaRPr lang="en-US" sz="8045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39" name="Rectangle 1"/>
          <p:cNvSpPr/>
          <p:nvPr/>
        </p:nvSpPr>
        <p:spPr bwMode="auto">
          <a:xfrm>
            <a:off x="1032722" y="2796382"/>
            <a:ext cx="3305167" cy="1450260"/>
          </a:xfrm>
          <a:prstGeom prst="rect">
            <a:avLst/>
          </a:prstGeom>
          <a:noFill/>
          <a:ln w="3175"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grpSp>
        <p:nvGrpSpPr>
          <p:cNvPr id="42" name="Group 41"/>
          <p:cNvGrpSpPr/>
          <p:nvPr/>
        </p:nvGrpSpPr>
        <p:grpSpPr>
          <a:xfrm>
            <a:off x="2155554" y="3035283"/>
            <a:ext cx="1944082" cy="1065949"/>
            <a:chExt cx="2419" cy="1343"/>
          </a:xfrm>
        </p:grpSpPr>
        <p:sp>
          <p:nvSpPr>
            <p:cNvPr id="43" name="Rectangle 42"/>
            <p:cNvSpPr/>
            <p:nvPr/>
          </p:nvSpPr>
          <p:spPr bwMode="auto">
            <a:xfrm>
              <a:off x="0" y="0"/>
              <a:ext cx="2419" cy="3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7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58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单击此处添加标题</a:t>
              </a:r>
              <a:endParaRPr lang="en-US" sz="158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endParaRPr>
            </a:p>
          </p:txBody>
        </p:sp>
        <p:sp>
          <p:nvSpPr>
            <p:cNvPr id="44" name="Rectangle 43"/>
            <p:cNvSpPr/>
            <p:nvPr/>
          </p:nvSpPr>
          <p:spPr bwMode="auto">
            <a:xfrm>
              <a:off x="0" y="304"/>
              <a:ext cx="2419" cy="10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Lato Light" charset="0"/>
                  <a:sym typeface="Lato Light" charset="0"/>
                </a:rPr>
                <a:t>此处添加详细文本描述，建议与标题相关并符合整体语言风格，语言描述尽量</a:t>
              </a:r>
              <a:endParaRPr lang="en-US" sz="116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endParaRPr>
            </a:p>
          </p:txBody>
        </p:sp>
      </p:grpSp>
      <p:sp>
        <p:nvSpPr>
          <p:cNvPr id="45" name="Round Diagonal Corner Rectangle 180"/>
          <p:cNvSpPr/>
          <p:nvPr/>
        </p:nvSpPr>
        <p:spPr bwMode="auto">
          <a:xfrm>
            <a:off x="8505190" y="4585335"/>
            <a:ext cx="2643505" cy="1450340"/>
          </a:xfrm>
          <a:prstGeom prst="round2DiagRect">
            <a:avLst/>
          </a:prstGeom>
          <a:blipFill dpi="0" rotWithShape="1"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30924" tIns="65462" rIns="130924" bIns="65462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36980" fontAlgn="base">
              <a:spcBef>
                <a:spcPct val="0"/>
              </a:spcBef>
              <a:spcAft>
                <a:spcPct val="0"/>
              </a:spcAft>
            </a:pPr>
            <a:endParaRPr lang="en-US" sz="8045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46" name="Rectangle 1"/>
          <p:cNvSpPr/>
          <p:nvPr/>
        </p:nvSpPr>
        <p:spPr bwMode="auto">
          <a:xfrm>
            <a:off x="4782848" y="2796382"/>
            <a:ext cx="3305167" cy="1450260"/>
          </a:xfrm>
          <a:prstGeom prst="rect">
            <a:avLst/>
          </a:prstGeom>
          <a:noFill/>
          <a:ln w="3175"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grpSp>
        <p:nvGrpSpPr>
          <p:cNvPr id="47" name="Group 41"/>
          <p:cNvGrpSpPr/>
          <p:nvPr/>
        </p:nvGrpSpPr>
        <p:grpSpPr>
          <a:xfrm>
            <a:off x="5905680" y="3035283"/>
            <a:ext cx="1944082" cy="1065949"/>
            <a:chExt cx="2419" cy="1343"/>
          </a:xfrm>
        </p:grpSpPr>
        <p:sp>
          <p:nvSpPr>
            <p:cNvPr id="48" name="Rectangle 42"/>
            <p:cNvSpPr/>
            <p:nvPr/>
          </p:nvSpPr>
          <p:spPr bwMode="auto">
            <a:xfrm>
              <a:off x="0" y="0"/>
              <a:ext cx="2419" cy="3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7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58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单击此处添加标题</a:t>
              </a:r>
              <a:endParaRPr lang="en-US" sz="158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endParaRPr>
            </a:p>
          </p:txBody>
        </p:sp>
        <p:sp>
          <p:nvSpPr>
            <p:cNvPr id="49" name="Rectangle 43"/>
            <p:cNvSpPr/>
            <p:nvPr/>
          </p:nvSpPr>
          <p:spPr bwMode="auto">
            <a:xfrm>
              <a:off x="0" y="304"/>
              <a:ext cx="2419" cy="10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Lato Light" charset="0"/>
                  <a:sym typeface="Lato Light" charset="0"/>
                </a:rPr>
                <a:t>此处添加详细文本描述，建议与标题相关并符合整体语言风格，语言描述尽量</a:t>
              </a:r>
              <a:endParaRPr lang="en-US" sz="116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endParaRPr>
            </a:p>
          </p:txBody>
        </p:sp>
      </p:grpSp>
      <p:sp>
        <p:nvSpPr>
          <p:cNvPr id="50" name="Rectangle 1"/>
          <p:cNvSpPr/>
          <p:nvPr/>
        </p:nvSpPr>
        <p:spPr bwMode="auto">
          <a:xfrm>
            <a:off x="1032722" y="4585765"/>
            <a:ext cx="3305167" cy="1450260"/>
          </a:xfrm>
          <a:prstGeom prst="rect">
            <a:avLst/>
          </a:prstGeom>
          <a:noFill/>
          <a:ln w="3175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grpSp>
        <p:nvGrpSpPr>
          <p:cNvPr id="51" name="Group 41"/>
          <p:cNvGrpSpPr/>
          <p:nvPr/>
        </p:nvGrpSpPr>
        <p:grpSpPr>
          <a:xfrm>
            <a:off x="2155554" y="4824667"/>
            <a:ext cx="1944082" cy="1065949"/>
            <a:chExt cx="2419" cy="1343"/>
          </a:xfrm>
        </p:grpSpPr>
        <p:sp>
          <p:nvSpPr>
            <p:cNvPr id="52" name="Rectangle 42"/>
            <p:cNvSpPr/>
            <p:nvPr/>
          </p:nvSpPr>
          <p:spPr bwMode="auto">
            <a:xfrm>
              <a:off x="0" y="0"/>
              <a:ext cx="2419" cy="3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7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58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单击此处添加标题</a:t>
              </a:r>
              <a:endParaRPr lang="en-US" sz="158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endParaRPr>
            </a:p>
          </p:txBody>
        </p:sp>
        <p:sp>
          <p:nvSpPr>
            <p:cNvPr id="53" name="Rectangle 43"/>
            <p:cNvSpPr/>
            <p:nvPr/>
          </p:nvSpPr>
          <p:spPr bwMode="auto">
            <a:xfrm>
              <a:off x="0" y="304"/>
              <a:ext cx="2419" cy="10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Lato Light" charset="0"/>
                  <a:sym typeface="Lato Light" charset="0"/>
                </a:rPr>
                <a:t>此处添加详细文本描述，建议与标题相关并符合整体语言风格，语言描述尽量</a:t>
              </a:r>
              <a:endParaRPr lang="en-US" sz="116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endParaRPr>
            </a:p>
          </p:txBody>
        </p:sp>
      </p:grpSp>
      <p:sp>
        <p:nvSpPr>
          <p:cNvPr id="54" name="Rectangle 1"/>
          <p:cNvSpPr/>
          <p:nvPr/>
        </p:nvSpPr>
        <p:spPr bwMode="auto">
          <a:xfrm>
            <a:off x="4782848" y="4585765"/>
            <a:ext cx="3305167" cy="1450260"/>
          </a:xfrm>
          <a:prstGeom prst="rect">
            <a:avLst/>
          </a:prstGeom>
          <a:noFill/>
          <a:ln w="3175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grpSp>
        <p:nvGrpSpPr>
          <p:cNvPr id="55" name="Group 41"/>
          <p:cNvGrpSpPr/>
          <p:nvPr/>
        </p:nvGrpSpPr>
        <p:grpSpPr>
          <a:xfrm>
            <a:off x="5905680" y="4824667"/>
            <a:ext cx="1944082" cy="1065949"/>
            <a:chExt cx="2419" cy="1343"/>
          </a:xfrm>
        </p:grpSpPr>
        <p:sp>
          <p:nvSpPr>
            <p:cNvPr id="56" name="Rectangle 42"/>
            <p:cNvSpPr/>
            <p:nvPr/>
          </p:nvSpPr>
          <p:spPr bwMode="auto">
            <a:xfrm>
              <a:off x="0" y="0"/>
              <a:ext cx="2419" cy="3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7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58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单击此处添加标题</a:t>
              </a:r>
              <a:endParaRPr lang="en-US" sz="158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endParaRPr>
            </a:p>
          </p:txBody>
        </p:sp>
        <p:sp>
          <p:nvSpPr>
            <p:cNvPr id="57" name="Rectangle 43"/>
            <p:cNvSpPr/>
            <p:nvPr/>
          </p:nvSpPr>
          <p:spPr bwMode="auto">
            <a:xfrm>
              <a:off x="0" y="304"/>
              <a:ext cx="2419" cy="10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  <a:cs typeface="Lato Light" charset="0"/>
                  <a:sym typeface="Lato Light" charset="0"/>
                </a:rPr>
                <a:t>此处添加详细文本描述，建议与标题相关并符合整体语言风格，语言描述尽量</a:t>
              </a:r>
              <a:endParaRPr lang="en-US" sz="1165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endParaRPr>
            </a:p>
          </p:txBody>
        </p:sp>
      </p:grpSp>
      <p:grpSp>
        <p:nvGrpSpPr>
          <p:cNvPr id="58" name="Group 6"/>
          <p:cNvGrpSpPr/>
          <p:nvPr/>
        </p:nvGrpSpPr>
        <p:grpSpPr>
          <a:xfrm>
            <a:off x="5015825" y="4838375"/>
            <a:ext cx="700803" cy="692114"/>
            <a:chOff x="3882408" y="3628838"/>
            <a:chExt cx="519113" cy="519113"/>
          </a:xfrm>
        </p:grpSpPr>
        <p:sp>
          <p:nvSpPr>
            <p:cNvPr id="59" name="Oval 51"/>
            <p:cNvSpPr/>
            <p:nvPr/>
          </p:nvSpPr>
          <p:spPr bwMode="auto">
            <a:xfrm>
              <a:off x="3882408" y="3628838"/>
              <a:ext cx="519113" cy="5191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60" name="Freeform 6"/>
            <p:cNvSpPr>
              <a:spLocks noEditPoints="1"/>
            </p:cNvSpPr>
            <p:nvPr/>
          </p:nvSpPr>
          <p:spPr bwMode="auto">
            <a:xfrm>
              <a:off x="4014295" y="3748869"/>
              <a:ext cx="268831" cy="276236"/>
            </a:xfrm>
            <a:custGeom>
              <a:gdLst>
                <a:gd name="T0" fmla="*/ 13 w 154"/>
                <a:gd name="T1" fmla="*/ 28 h 158"/>
                <a:gd name="T2" fmla="*/ 34 w 154"/>
                <a:gd name="T3" fmla="*/ 28 h 158"/>
                <a:gd name="T4" fmla="*/ 43 w 154"/>
                <a:gd name="T5" fmla="*/ 73 h 158"/>
                <a:gd name="T6" fmla="*/ 13 w 154"/>
                <a:gd name="T7" fmla="*/ 28 h 158"/>
                <a:gd name="T8" fmla="*/ 77 w 154"/>
                <a:gd name="T9" fmla="*/ 11 h 158"/>
                <a:gd name="T10" fmla="*/ 110 w 154"/>
                <a:gd name="T11" fmla="*/ 24 h 158"/>
                <a:gd name="T12" fmla="*/ 77 w 154"/>
                <a:gd name="T13" fmla="*/ 37 h 158"/>
                <a:gd name="T14" fmla="*/ 45 w 154"/>
                <a:gd name="T15" fmla="*/ 24 h 158"/>
                <a:gd name="T16" fmla="*/ 77 w 154"/>
                <a:gd name="T17" fmla="*/ 11 h 158"/>
                <a:gd name="T18" fmla="*/ 111 w 154"/>
                <a:gd name="T19" fmla="*/ 73 h 158"/>
                <a:gd name="T20" fmla="*/ 121 w 154"/>
                <a:gd name="T21" fmla="*/ 28 h 158"/>
                <a:gd name="T22" fmla="*/ 142 w 154"/>
                <a:gd name="T23" fmla="*/ 28 h 158"/>
                <a:gd name="T24" fmla="*/ 111 w 154"/>
                <a:gd name="T25" fmla="*/ 73 h 158"/>
                <a:gd name="T26" fmla="*/ 87 w 154"/>
                <a:gd name="T27" fmla="*/ 116 h 158"/>
                <a:gd name="T28" fmla="*/ 112 w 154"/>
                <a:gd name="T29" fmla="*/ 87 h 158"/>
                <a:gd name="T30" fmla="*/ 154 w 154"/>
                <a:gd name="T31" fmla="*/ 22 h 158"/>
                <a:gd name="T32" fmla="*/ 148 w 154"/>
                <a:gd name="T33" fmla="*/ 16 h 158"/>
                <a:gd name="T34" fmla="*/ 119 w 154"/>
                <a:gd name="T35" fmla="*/ 16 h 158"/>
                <a:gd name="T36" fmla="*/ 77 w 154"/>
                <a:gd name="T37" fmla="*/ 0 h 158"/>
                <a:gd name="T38" fmla="*/ 36 w 154"/>
                <a:gd name="T39" fmla="*/ 16 h 158"/>
                <a:gd name="T40" fmla="*/ 6 w 154"/>
                <a:gd name="T41" fmla="*/ 16 h 158"/>
                <a:gd name="T42" fmla="*/ 0 w 154"/>
                <a:gd name="T43" fmla="*/ 22 h 158"/>
                <a:gd name="T44" fmla="*/ 42 w 154"/>
                <a:gd name="T45" fmla="*/ 87 h 158"/>
                <a:gd name="T46" fmla="*/ 67 w 154"/>
                <a:gd name="T47" fmla="*/ 116 h 158"/>
                <a:gd name="T48" fmla="*/ 67 w 154"/>
                <a:gd name="T49" fmla="*/ 128 h 158"/>
                <a:gd name="T50" fmla="*/ 39 w 154"/>
                <a:gd name="T51" fmla="*/ 143 h 158"/>
                <a:gd name="T52" fmla="*/ 77 w 154"/>
                <a:gd name="T53" fmla="*/ 158 h 158"/>
                <a:gd name="T54" fmla="*/ 115 w 154"/>
                <a:gd name="T55" fmla="*/ 143 h 158"/>
                <a:gd name="T56" fmla="*/ 87 w 154"/>
                <a:gd name="T57" fmla="*/ 128 h 158"/>
                <a:gd name="T58" fmla="*/ 87 w 154"/>
                <a:gd name="T59" fmla="*/ 116 h 1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54" h="158">
                  <a:moveTo>
                    <a:pt x="13" y="28"/>
                  </a:moveTo>
                  <a:cubicBezTo>
                    <a:pt x="34" y="28"/>
                    <a:pt x="34" y="28"/>
                    <a:pt x="34" y="28"/>
                  </a:cubicBezTo>
                  <a:cubicBezTo>
                    <a:pt x="35" y="49"/>
                    <a:pt x="39" y="63"/>
                    <a:pt x="43" y="73"/>
                  </a:cubicBezTo>
                  <a:cubicBezTo>
                    <a:pt x="28" y="63"/>
                    <a:pt x="15" y="51"/>
                    <a:pt x="13" y="28"/>
                  </a:cubicBezTo>
                  <a:close/>
                  <a:moveTo>
                    <a:pt x="77" y="11"/>
                  </a:moveTo>
                  <a:cubicBezTo>
                    <a:pt x="101" y="11"/>
                    <a:pt x="110" y="20"/>
                    <a:pt x="110" y="24"/>
                  </a:cubicBezTo>
                  <a:cubicBezTo>
                    <a:pt x="110" y="27"/>
                    <a:pt x="101" y="37"/>
                    <a:pt x="77" y="37"/>
                  </a:cubicBezTo>
                  <a:cubicBezTo>
                    <a:pt x="54" y="37"/>
                    <a:pt x="45" y="27"/>
                    <a:pt x="45" y="24"/>
                  </a:cubicBezTo>
                  <a:cubicBezTo>
                    <a:pt x="45" y="20"/>
                    <a:pt x="54" y="11"/>
                    <a:pt x="77" y="11"/>
                  </a:cubicBezTo>
                  <a:close/>
                  <a:moveTo>
                    <a:pt x="111" y="73"/>
                  </a:moveTo>
                  <a:cubicBezTo>
                    <a:pt x="116" y="63"/>
                    <a:pt x="120" y="49"/>
                    <a:pt x="121" y="28"/>
                  </a:cubicBezTo>
                  <a:cubicBezTo>
                    <a:pt x="142" y="28"/>
                    <a:pt x="142" y="28"/>
                    <a:pt x="142" y="28"/>
                  </a:cubicBezTo>
                  <a:cubicBezTo>
                    <a:pt x="140" y="51"/>
                    <a:pt x="126" y="63"/>
                    <a:pt x="111" y="73"/>
                  </a:cubicBezTo>
                  <a:close/>
                  <a:moveTo>
                    <a:pt x="87" y="116"/>
                  </a:moveTo>
                  <a:cubicBezTo>
                    <a:pt x="87" y="104"/>
                    <a:pt x="97" y="97"/>
                    <a:pt x="112" y="87"/>
                  </a:cubicBezTo>
                  <a:cubicBezTo>
                    <a:pt x="131" y="74"/>
                    <a:pt x="154" y="59"/>
                    <a:pt x="154" y="22"/>
                  </a:cubicBezTo>
                  <a:cubicBezTo>
                    <a:pt x="154" y="19"/>
                    <a:pt x="152" y="16"/>
                    <a:pt x="148" y="16"/>
                  </a:cubicBezTo>
                  <a:cubicBezTo>
                    <a:pt x="119" y="16"/>
                    <a:pt x="119" y="16"/>
                    <a:pt x="119" y="16"/>
                  </a:cubicBezTo>
                  <a:cubicBezTo>
                    <a:pt x="115" y="8"/>
                    <a:pt x="102" y="0"/>
                    <a:pt x="77" y="0"/>
                  </a:cubicBezTo>
                  <a:cubicBezTo>
                    <a:pt x="52" y="0"/>
                    <a:pt x="40" y="8"/>
                    <a:pt x="36" y="16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3" y="16"/>
                    <a:pt x="0" y="19"/>
                    <a:pt x="0" y="22"/>
                  </a:cubicBezTo>
                  <a:cubicBezTo>
                    <a:pt x="0" y="59"/>
                    <a:pt x="24" y="74"/>
                    <a:pt x="42" y="87"/>
                  </a:cubicBezTo>
                  <a:cubicBezTo>
                    <a:pt x="58" y="97"/>
                    <a:pt x="67" y="104"/>
                    <a:pt x="67" y="116"/>
                  </a:cubicBezTo>
                  <a:cubicBezTo>
                    <a:pt x="67" y="128"/>
                    <a:pt x="67" y="128"/>
                    <a:pt x="67" y="128"/>
                  </a:cubicBezTo>
                  <a:cubicBezTo>
                    <a:pt x="51" y="129"/>
                    <a:pt x="39" y="135"/>
                    <a:pt x="39" y="143"/>
                  </a:cubicBezTo>
                  <a:cubicBezTo>
                    <a:pt x="39" y="151"/>
                    <a:pt x="56" y="158"/>
                    <a:pt x="77" y="158"/>
                  </a:cubicBezTo>
                  <a:cubicBezTo>
                    <a:pt x="98" y="158"/>
                    <a:pt x="115" y="151"/>
                    <a:pt x="115" y="143"/>
                  </a:cubicBezTo>
                  <a:cubicBezTo>
                    <a:pt x="115" y="135"/>
                    <a:pt x="104" y="129"/>
                    <a:pt x="87" y="128"/>
                  </a:cubicBezTo>
                  <a:cubicBezTo>
                    <a:pt x="87" y="116"/>
                    <a:pt x="87" y="116"/>
                    <a:pt x="87" y="11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61" name="Group 2"/>
          <p:cNvGrpSpPr/>
          <p:nvPr/>
        </p:nvGrpSpPr>
        <p:grpSpPr>
          <a:xfrm>
            <a:off x="5015825" y="3048990"/>
            <a:ext cx="700803" cy="692114"/>
            <a:chOff x="3882408" y="2286727"/>
            <a:chExt cx="519113" cy="519113"/>
          </a:xfrm>
        </p:grpSpPr>
        <p:sp>
          <p:nvSpPr>
            <p:cNvPr id="62" name="Oval 51"/>
            <p:cNvSpPr/>
            <p:nvPr/>
          </p:nvSpPr>
          <p:spPr bwMode="auto">
            <a:xfrm>
              <a:off x="3882408" y="2286727"/>
              <a:ext cx="519113" cy="519113"/>
            </a:xfrm>
            <a:prstGeom prst="ellipse">
              <a:avLst/>
            </a:prstGeom>
            <a:solidFill>
              <a:schemeClr val="accent6"/>
            </a:solidFill>
            <a:ln>
              <a:noFill/>
            </a:ln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63" name="Freeform 7"/>
            <p:cNvSpPr/>
            <p:nvPr/>
          </p:nvSpPr>
          <p:spPr bwMode="auto">
            <a:xfrm>
              <a:off x="3993143" y="2389474"/>
              <a:ext cx="292530" cy="297714"/>
            </a:xfrm>
            <a:custGeom>
              <a:gdLst>
                <a:gd name="T0" fmla="*/ 48 w 167"/>
                <a:gd name="T1" fmla="*/ 170 h 170"/>
                <a:gd name="T2" fmla="*/ 18 w 167"/>
                <a:gd name="T3" fmla="*/ 158 h 170"/>
                <a:gd name="T4" fmla="*/ 20 w 167"/>
                <a:gd name="T5" fmla="*/ 97 h 170"/>
                <a:gd name="T6" fmla="*/ 105 w 167"/>
                <a:gd name="T7" fmla="*/ 12 h 170"/>
                <a:gd name="T8" fmla="*/ 135 w 167"/>
                <a:gd name="T9" fmla="*/ 3 h 170"/>
                <a:gd name="T10" fmla="*/ 157 w 167"/>
                <a:gd name="T11" fmla="*/ 24 h 170"/>
                <a:gd name="T12" fmla="*/ 148 w 167"/>
                <a:gd name="T13" fmla="*/ 54 h 170"/>
                <a:gd name="T14" fmla="*/ 66 w 167"/>
                <a:gd name="T15" fmla="*/ 136 h 170"/>
                <a:gd name="T16" fmla="*/ 51 w 167"/>
                <a:gd name="T17" fmla="*/ 143 h 170"/>
                <a:gd name="T18" fmla="*/ 38 w 167"/>
                <a:gd name="T19" fmla="*/ 139 h 170"/>
                <a:gd name="T20" fmla="*/ 41 w 167"/>
                <a:gd name="T21" fmla="*/ 110 h 170"/>
                <a:gd name="T22" fmla="*/ 98 w 167"/>
                <a:gd name="T23" fmla="*/ 53 h 170"/>
                <a:gd name="T24" fmla="*/ 106 w 167"/>
                <a:gd name="T25" fmla="*/ 53 h 170"/>
                <a:gd name="T26" fmla="*/ 106 w 167"/>
                <a:gd name="T27" fmla="*/ 62 h 170"/>
                <a:gd name="T28" fmla="*/ 49 w 167"/>
                <a:gd name="T29" fmla="*/ 119 h 170"/>
                <a:gd name="T30" fmla="*/ 46 w 167"/>
                <a:gd name="T31" fmla="*/ 130 h 170"/>
                <a:gd name="T32" fmla="*/ 50 w 167"/>
                <a:gd name="T33" fmla="*/ 132 h 170"/>
                <a:gd name="T34" fmla="*/ 58 w 167"/>
                <a:gd name="T35" fmla="*/ 127 h 170"/>
                <a:gd name="T36" fmla="*/ 139 w 167"/>
                <a:gd name="T37" fmla="*/ 46 h 170"/>
                <a:gd name="T38" fmla="*/ 145 w 167"/>
                <a:gd name="T39" fmla="*/ 27 h 170"/>
                <a:gd name="T40" fmla="*/ 132 w 167"/>
                <a:gd name="T41" fmla="*/ 14 h 170"/>
                <a:gd name="T42" fmla="*/ 114 w 167"/>
                <a:gd name="T43" fmla="*/ 20 h 170"/>
                <a:gd name="T44" fmla="*/ 29 w 167"/>
                <a:gd name="T45" fmla="*/ 105 h 170"/>
                <a:gd name="T46" fmla="*/ 27 w 167"/>
                <a:gd name="T47" fmla="*/ 150 h 170"/>
                <a:gd name="T48" fmla="*/ 71 w 167"/>
                <a:gd name="T49" fmla="*/ 148 h 170"/>
                <a:gd name="T50" fmla="*/ 156 w 167"/>
                <a:gd name="T51" fmla="*/ 63 h 170"/>
                <a:gd name="T52" fmla="*/ 165 w 167"/>
                <a:gd name="T53" fmla="*/ 63 h 170"/>
                <a:gd name="T54" fmla="*/ 165 w 167"/>
                <a:gd name="T55" fmla="*/ 71 h 170"/>
                <a:gd name="T56" fmla="*/ 80 w 167"/>
                <a:gd name="T57" fmla="*/ 156 h 170"/>
                <a:gd name="T58" fmla="*/ 48 w 167"/>
                <a:gd name="T59" fmla="*/ 170 h 1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7" h="170">
                  <a:moveTo>
                    <a:pt x="48" y="170"/>
                  </a:moveTo>
                  <a:cubicBezTo>
                    <a:pt x="37" y="170"/>
                    <a:pt x="26" y="166"/>
                    <a:pt x="18" y="158"/>
                  </a:cubicBezTo>
                  <a:cubicBezTo>
                    <a:pt x="4" y="143"/>
                    <a:pt x="0" y="117"/>
                    <a:pt x="20" y="97"/>
                  </a:cubicBezTo>
                  <a:cubicBezTo>
                    <a:pt x="32" y="85"/>
                    <a:pt x="81" y="36"/>
                    <a:pt x="105" y="12"/>
                  </a:cubicBezTo>
                  <a:cubicBezTo>
                    <a:pt x="114" y="3"/>
                    <a:pt x="125" y="0"/>
                    <a:pt x="135" y="3"/>
                  </a:cubicBezTo>
                  <a:cubicBezTo>
                    <a:pt x="146" y="5"/>
                    <a:pt x="154" y="14"/>
                    <a:pt x="157" y="24"/>
                  </a:cubicBezTo>
                  <a:cubicBezTo>
                    <a:pt x="160" y="35"/>
                    <a:pt x="156" y="46"/>
                    <a:pt x="148" y="54"/>
                  </a:cubicBezTo>
                  <a:cubicBezTo>
                    <a:pt x="66" y="136"/>
                    <a:pt x="66" y="136"/>
                    <a:pt x="66" y="136"/>
                  </a:cubicBezTo>
                  <a:cubicBezTo>
                    <a:pt x="62" y="140"/>
                    <a:pt x="57" y="143"/>
                    <a:pt x="51" y="143"/>
                  </a:cubicBezTo>
                  <a:cubicBezTo>
                    <a:pt x="46" y="144"/>
                    <a:pt x="41" y="142"/>
                    <a:pt x="38" y="139"/>
                  </a:cubicBezTo>
                  <a:cubicBezTo>
                    <a:pt x="31" y="133"/>
                    <a:pt x="30" y="121"/>
                    <a:pt x="41" y="110"/>
                  </a:cubicBezTo>
                  <a:cubicBezTo>
                    <a:pt x="98" y="53"/>
                    <a:pt x="98" y="53"/>
                    <a:pt x="98" y="53"/>
                  </a:cubicBezTo>
                  <a:cubicBezTo>
                    <a:pt x="100" y="51"/>
                    <a:pt x="104" y="51"/>
                    <a:pt x="106" y="53"/>
                  </a:cubicBezTo>
                  <a:cubicBezTo>
                    <a:pt x="109" y="55"/>
                    <a:pt x="109" y="59"/>
                    <a:pt x="106" y="62"/>
                  </a:cubicBezTo>
                  <a:cubicBezTo>
                    <a:pt x="49" y="119"/>
                    <a:pt x="49" y="119"/>
                    <a:pt x="49" y="119"/>
                  </a:cubicBezTo>
                  <a:cubicBezTo>
                    <a:pt x="44" y="124"/>
                    <a:pt x="44" y="128"/>
                    <a:pt x="46" y="130"/>
                  </a:cubicBezTo>
                  <a:cubicBezTo>
                    <a:pt x="47" y="131"/>
                    <a:pt x="48" y="132"/>
                    <a:pt x="50" y="132"/>
                  </a:cubicBezTo>
                  <a:cubicBezTo>
                    <a:pt x="52" y="131"/>
                    <a:pt x="55" y="130"/>
                    <a:pt x="58" y="127"/>
                  </a:cubicBezTo>
                  <a:cubicBezTo>
                    <a:pt x="139" y="46"/>
                    <a:pt x="139" y="46"/>
                    <a:pt x="139" y="46"/>
                  </a:cubicBezTo>
                  <a:cubicBezTo>
                    <a:pt x="145" y="40"/>
                    <a:pt x="147" y="34"/>
                    <a:pt x="145" y="27"/>
                  </a:cubicBezTo>
                  <a:cubicBezTo>
                    <a:pt x="144" y="21"/>
                    <a:pt x="138" y="16"/>
                    <a:pt x="132" y="14"/>
                  </a:cubicBezTo>
                  <a:cubicBezTo>
                    <a:pt x="126" y="13"/>
                    <a:pt x="119" y="15"/>
                    <a:pt x="114" y="20"/>
                  </a:cubicBezTo>
                  <a:cubicBezTo>
                    <a:pt x="89" y="45"/>
                    <a:pt x="41" y="93"/>
                    <a:pt x="29" y="105"/>
                  </a:cubicBezTo>
                  <a:cubicBezTo>
                    <a:pt x="13" y="121"/>
                    <a:pt x="17" y="139"/>
                    <a:pt x="27" y="150"/>
                  </a:cubicBezTo>
                  <a:cubicBezTo>
                    <a:pt x="37" y="160"/>
                    <a:pt x="55" y="164"/>
                    <a:pt x="71" y="148"/>
                  </a:cubicBezTo>
                  <a:cubicBezTo>
                    <a:pt x="156" y="63"/>
                    <a:pt x="156" y="63"/>
                    <a:pt x="156" y="63"/>
                  </a:cubicBezTo>
                  <a:cubicBezTo>
                    <a:pt x="159" y="60"/>
                    <a:pt x="162" y="60"/>
                    <a:pt x="165" y="63"/>
                  </a:cubicBezTo>
                  <a:cubicBezTo>
                    <a:pt x="167" y="65"/>
                    <a:pt x="167" y="69"/>
                    <a:pt x="165" y="71"/>
                  </a:cubicBezTo>
                  <a:cubicBezTo>
                    <a:pt x="80" y="156"/>
                    <a:pt x="80" y="156"/>
                    <a:pt x="80" y="156"/>
                  </a:cubicBezTo>
                  <a:cubicBezTo>
                    <a:pt x="70" y="166"/>
                    <a:pt x="58" y="170"/>
                    <a:pt x="48" y="17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64" name="Group 5"/>
          <p:cNvGrpSpPr/>
          <p:nvPr/>
        </p:nvGrpSpPr>
        <p:grpSpPr>
          <a:xfrm>
            <a:off x="1265699" y="4838375"/>
            <a:ext cx="700803" cy="692114"/>
            <a:chOff x="1104536" y="3628838"/>
            <a:chExt cx="519113" cy="519113"/>
          </a:xfrm>
        </p:grpSpPr>
        <p:sp>
          <p:nvSpPr>
            <p:cNvPr id="65" name="Oval 51"/>
            <p:cNvSpPr/>
            <p:nvPr/>
          </p:nvSpPr>
          <p:spPr bwMode="auto">
            <a:xfrm>
              <a:off x="1104536" y="3628838"/>
              <a:ext cx="519113" cy="5191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66" name="Freeform 8"/>
            <p:cNvSpPr>
              <a:spLocks noEditPoints="1"/>
            </p:cNvSpPr>
            <p:nvPr/>
          </p:nvSpPr>
          <p:spPr bwMode="auto">
            <a:xfrm>
              <a:off x="1237821" y="3770666"/>
              <a:ext cx="241429" cy="242169"/>
            </a:xfrm>
            <a:custGeom>
              <a:gdLst>
                <a:gd name="T0" fmla="*/ 18 w 138"/>
                <a:gd name="T1" fmla="*/ 69 h 138"/>
                <a:gd name="T2" fmla="*/ 0 w 138"/>
                <a:gd name="T3" fmla="*/ 69 h 138"/>
                <a:gd name="T4" fmla="*/ 0 w 138"/>
                <a:gd name="T5" fmla="*/ 121 h 138"/>
                <a:gd name="T6" fmla="*/ 18 w 138"/>
                <a:gd name="T7" fmla="*/ 138 h 138"/>
                <a:gd name="T8" fmla="*/ 69 w 138"/>
                <a:gd name="T9" fmla="*/ 138 h 138"/>
                <a:gd name="T10" fmla="*/ 69 w 138"/>
                <a:gd name="T11" fmla="*/ 121 h 138"/>
                <a:gd name="T12" fmla="*/ 18 w 138"/>
                <a:gd name="T13" fmla="*/ 121 h 138"/>
                <a:gd name="T14" fmla="*/ 18 w 138"/>
                <a:gd name="T15" fmla="*/ 69 h 138"/>
                <a:gd name="T16" fmla="*/ 121 w 138"/>
                <a:gd name="T17" fmla="*/ 86 h 138"/>
                <a:gd name="T18" fmla="*/ 52 w 138"/>
                <a:gd name="T19" fmla="*/ 86 h 138"/>
                <a:gd name="T20" fmla="*/ 52 w 138"/>
                <a:gd name="T21" fmla="*/ 18 h 138"/>
                <a:gd name="T22" fmla="*/ 121 w 138"/>
                <a:gd name="T23" fmla="*/ 18 h 138"/>
                <a:gd name="T24" fmla="*/ 121 w 138"/>
                <a:gd name="T25" fmla="*/ 86 h 138"/>
                <a:gd name="T26" fmla="*/ 121 w 138"/>
                <a:gd name="T27" fmla="*/ 0 h 138"/>
                <a:gd name="T28" fmla="*/ 52 w 138"/>
                <a:gd name="T29" fmla="*/ 0 h 138"/>
                <a:gd name="T30" fmla="*/ 35 w 138"/>
                <a:gd name="T31" fmla="*/ 17 h 138"/>
                <a:gd name="T32" fmla="*/ 35 w 138"/>
                <a:gd name="T33" fmla="*/ 86 h 138"/>
                <a:gd name="T34" fmla="*/ 52 w 138"/>
                <a:gd name="T35" fmla="*/ 103 h 138"/>
                <a:gd name="T36" fmla="*/ 121 w 138"/>
                <a:gd name="T37" fmla="*/ 103 h 138"/>
                <a:gd name="T38" fmla="*/ 138 w 138"/>
                <a:gd name="T39" fmla="*/ 86 h 138"/>
                <a:gd name="T40" fmla="*/ 138 w 138"/>
                <a:gd name="T41" fmla="*/ 18 h 138"/>
                <a:gd name="T42" fmla="*/ 121 w 138"/>
                <a:gd name="T43" fmla="*/ 0 h 1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38" h="138">
                  <a:moveTo>
                    <a:pt x="18" y="69"/>
                  </a:moveTo>
                  <a:cubicBezTo>
                    <a:pt x="0" y="69"/>
                    <a:pt x="0" y="69"/>
                    <a:pt x="0" y="69"/>
                  </a:cubicBezTo>
                  <a:cubicBezTo>
                    <a:pt x="0" y="121"/>
                    <a:pt x="0" y="121"/>
                    <a:pt x="0" y="121"/>
                  </a:cubicBezTo>
                  <a:cubicBezTo>
                    <a:pt x="0" y="130"/>
                    <a:pt x="8" y="138"/>
                    <a:pt x="18" y="138"/>
                  </a:cubicBezTo>
                  <a:cubicBezTo>
                    <a:pt x="69" y="138"/>
                    <a:pt x="69" y="138"/>
                    <a:pt x="69" y="138"/>
                  </a:cubicBezTo>
                  <a:cubicBezTo>
                    <a:pt x="69" y="121"/>
                    <a:pt x="69" y="121"/>
                    <a:pt x="69" y="121"/>
                  </a:cubicBezTo>
                  <a:cubicBezTo>
                    <a:pt x="18" y="121"/>
                    <a:pt x="18" y="121"/>
                    <a:pt x="18" y="121"/>
                  </a:cubicBezTo>
                  <a:cubicBezTo>
                    <a:pt x="18" y="69"/>
                    <a:pt x="18" y="69"/>
                    <a:pt x="18" y="69"/>
                  </a:cubicBezTo>
                  <a:close/>
                  <a:moveTo>
                    <a:pt x="121" y="86"/>
                  </a:moveTo>
                  <a:cubicBezTo>
                    <a:pt x="52" y="86"/>
                    <a:pt x="52" y="86"/>
                    <a:pt x="52" y="86"/>
                  </a:cubicBezTo>
                  <a:cubicBezTo>
                    <a:pt x="52" y="18"/>
                    <a:pt x="52" y="18"/>
                    <a:pt x="52" y="18"/>
                  </a:cubicBezTo>
                  <a:cubicBezTo>
                    <a:pt x="121" y="18"/>
                    <a:pt x="121" y="18"/>
                    <a:pt x="121" y="18"/>
                  </a:cubicBezTo>
                  <a:cubicBezTo>
                    <a:pt x="121" y="86"/>
                    <a:pt x="121" y="86"/>
                    <a:pt x="121" y="86"/>
                  </a:cubicBezTo>
                  <a:close/>
                  <a:moveTo>
                    <a:pt x="121" y="0"/>
                  </a:moveTo>
                  <a:cubicBezTo>
                    <a:pt x="52" y="0"/>
                    <a:pt x="52" y="0"/>
                    <a:pt x="52" y="0"/>
                  </a:cubicBezTo>
                  <a:cubicBezTo>
                    <a:pt x="42" y="0"/>
                    <a:pt x="35" y="8"/>
                    <a:pt x="35" y="17"/>
                  </a:cubicBezTo>
                  <a:cubicBezTo>
                    <a:pt x="35" y="86"/>
                    <a:pt x="35" y="86"/>
                    <a:pt x="35" y="86"/>
                  </a:cubicBezTo>
                  <a:cubicBezTo>
                    <a:pt x="35" y="96"/>
                    <a:pt x="42" y="103"/>
                    <a:pt x="52" y="103"/>
                  </a:cubicBezTo>
                  <a:cubicBezTo>
                    <a:pt x="121" y="103"/>
                    <a:pt x="121" y="103"/>
                    <a:pt x="121" y="103"/>
                  </a:cubicBezTo>
                  <a:cubicBezTo>
                    <a:pt x="130" y="103"/>
                    <a:pt x="138" y="96"/>
                    <a:pt x="138" y="86"/>
                  </a:cubicBezTo>
                  <a:cubicBezTo>
                    <a:pt x="138" y="18"/>
                    <a:pt x="138" y="18"/>
                    <a:pt x="138" y="18"/>
                  </a:cubicBezTo>
                  <a:cubicBezTo>
                    <a:pt x="138" y="8"/>
                    <a:pt x="130" y="0"/>
                    <a:pt x="1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67" name="Group 1"/>
          <p:cNvGrpSpPr/>
          <p:nvPr/>
        </p:nvGrpSpPr>
        <p:grpSpPr>
          <a:xfrm>
            <a:off x="1265699" y="3048990"/>
            <a:ext cx="700803" cy="692114"/>
            <a:chOff x="1104536" y="2286727"/>
            <a:chExt cx="519113" cy="519113"/>
          </a:xfrm>
        </p:grpSpPr>
        <p:sp>
          <p:nvSpPr>
            <p:cNvPr id="68" name="Oval 51"/>
            <p:cNvSpPr/>
            <p:nvPr/>
          </p:nvSpPr>
          <p:spPr bwMode="auto">
            <a:xfrm>
              <a:off x="1104536" y="2286727"/>
              <a:ext cx="519113" cy="519113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3" name="Freeform 9"/>
            <p:cNvSpPr>
              <a:spLocks noEditPoints="1"/>
            </p:cNvSpPr>
            <p:nvPr/>
          </p:nvSpPr>
          <p:spPr bwMode="auto">
            <a:xfrm>
              <a:off x="1215337" y="2432230"/>
              <a:ext cx="278458" cy="224396"/>
            </a:xfrm>
            <a:custGeom>
              <a:gdLst>
                <a:gd name="T0" fmla="*/ 54 w 159"/>
                <a:gd name="T1" fmla="*/ 126 h 128"/>
                <a:gd name="T2" fmla="*/ 57 w 159"/>
                <a:gd name="T3" fmla="*/ 127 h 128"/>
                <a:gd name="T4" fmla="*/ 81 w 159"/>
                <a:gd name="T5" fmla="*/ 105 h 128"/>
                <a:gd name="T6" fmla="*/ 54 w 159"/>
                <a:gd name="T7" fmla="*/ 91 h 128"/>
                <a:gd name="T8" fmla="*/ 54 w 159"/>
                <a:gd name="T9" fmla="*/ 126 h 128"/>
                <a:gd name="T10" fmla="*/ 154 w 159"/>
                <a:gd name="T11" fmla="*/ 1 h 128"/>
                <a:gd name="T12" fmla="*/ 3 w 159"/>
                <a:gd name="T13" fmla="*/ 54 h 128"/>
                <a:gd name="T14" fmla="*/ 2 w 159"/>
                <a:gd name="T15" fmla="*/ 58 h 128"/>
                <a:gd name="T16" fmla="*/ 35 w 159"/>
                <a:gd name="T17" fmla="*/ 71 h 128"/>
                <a:gd name="T18" fmla="*/ 35 w 159"/>
                <a:gd name="T19" fmla="*/ 71 h 128"/>
                <a:gd name="T20" fmla="*/ 54 w 159"/>
                <a:gd name="T21" fmla="*/ 79 h 128"/>
                <a:gd name="T22" fmla="*/ 148 w 159"/>
                <a:gd name="T23" fmla="*/ 10 h 128"/>
                <a:gd name="T24" fmla="*/ 150 w 159"/>
                <a:gd name="T25" fmla="*/ 12 h 128"/>
                <a:gd name="T26" fmla="*/ 83 w 159"/>
                <a:gd name="T27" fmla="*/ 85 h 128"/>
                <a:gd name="T28" fmla="*/ 83 w 159"/>
                <a:gd name="T29" fmla="*/ 85 h 128"/>
                <a:gd name="T30" fmla="*/ 79 w 159"/>
                <a:gd name="T31" fmla="*/ 89 h 128"/>
                <a:gd name="T32" fmla="*/ 84 w 159"/>
                <a:gd name="T33" fmla="*/ 92 h 128"/>
                <a:gd name="T34" fmla="*/ 84 w 159"/>
                <a:gd name="T35" fmla="*/ 92 h 128"/>
                <a:gd name="T36" fmla="*/ 127 w 159"/>
                <a:gd name="T37" fmla="*/ 115 h 128"/>
                <a:gd name="T38" fmla="*/ 133 w 159"/>
                <a:gd name="T39" fmla="*/ 112 h 128"/>
                <a:gd name="T40" fmla="*/ 158 w 159"/>
                <a:gd name="T41" fmla="*/ 5 h 128"/>
                <a:gd name="T42" fmla="*/ 154 w 159"/>
                <a:gd name="T43" fmla="*/ 1 h 1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9" h="128">
                  <a:moveTo>
                    <a:pt x="54" y="126"/>
                  </a:moveTo>
                  <a:cubicBezTo>
                    <a:pt x="54" y="128"/>
                    <a:pt x="55" y="128"/>
                    <a:pt x="57" y="127"/>
                  </a:cubicBezTo>
                  <a:cubicBezTo>
                    <a:pt x="59" y="125"/>
                    <a:pt x="81" y="105"/>
                    <a:pt x="81" y="105"/>
                  </a:cubicBezTo>
                  <a:cubicBezTo>
                    <a:pt x="54" y="91"/>
                    <a:pt x="54" y="91"/>
                    <a:pt x="54" y="91"/>
                  </a:cubicBezTo>
                  <a:cubicBezTo>
                    <a:pt x="54" y="126"/>
                    <a:pt x="54" y="126"/>
                    <a:pt x="54" y="126"/>
                  </a:cubicBezTo>
                  <a:close/>
                  <a:moveTo>
                    <a:pt x="154" y="1"/>
                  </a:moveTo>
                  <a:cubicBezTo>
                    <a:pt x="151" y="2"/>
                    <a:pt x="5" y="53"/>
                    <a:pt x="3" y="54"/>
                  </a:cubicBezTo>
                  <a:cubicBezTo>
                    <a:pt x="0" y="55"/>
                    <a:pt x="0" y="57"/>
                    <a:pt x="2" y="58"/>
                  </a:cubicBezTo>
                  <a:cubicBezTo>
                    <a:pt x="6" y="60"/>
                    <a:pt x="35" y="71"/>
                    <a:pt x="35" y="71"/>
                  </a:cubicBezTo>
                  <a:cubicBezTo>
                    <a:pt x="35" y="71"/>
                    <a:pt x="35" y="71"/>
                    <a:pt x="35" y="71"/>
                  </a:cubicBezTo>
                  <a:cubicBezTo>
                    <a:pt x="54" y="79"/>
                    <a:pt x="54" y="79"/>
                    <a:pt x="54" y="79"/>
                  </a:cubicBezTo>
                  <a:cubicBezTo>
                    <a:pt x="54" y="79"/>
                    <a:pt x="147" y="11"/>
                    <a:pt x="148" y="10"/>
                  </a:cubicBezTo>
                  <a:cubicBezTo>
                    <a:pt x="150" y="9"/>
                    <a:pt x="151" y="11"/>
                    <a:pt x="150" y="12"/>
                  </a:cubicBezTo>
                  <a:cubicBezTo>
                    <a:pt x="149" y="13"/>
                    <a:pt x="83" y="85"/>
                    <a:pt x="83" y="85"/>
                  </a:cubicBezTo>
                  <a:cubicBezTo>
                    <a:pt x="83" y="85"/>
                    <a:pt x="83" y="85"/>
                    <a:pt x="83" y="85"/>
                  </a:cubicBezTo>
                  <a:cubicBezTo>
                    <a:pt x="79" y="89"/>
                    <a:pt x="79" y="89"/>
                    <a:pt x="79" y="89"/>
                  </a:cubicBezTo>
                  <a:cubicBezTo>
                    <a:pt x="84" y="92"/>
                    <a:pt x="84" y="92"/>
                    <a:pt x="84" y="92"/>
                  </a:cubicBezTo>
                  <a:cubicBezTo>
                    <a:pt x="84" y="92"/>
                    <a:pt x="84" y="92"/>
                    <a:pt x="84" y="92"/>
                  </a:cubicBezTo>
                  <a:cubicBezTo>
                    <a:pt x="84" y="92"/>
                    <a:pt x="124" y="113"/>
                    <a:pt x="127" y="115"/>
                  </a:cubicBezTo>
                  <a:cubicBezTo>
                    <a:pt x="129" y="116"/>
                    <a:pt x="132" y="115"/>
                    <a:pt x="133" y="112"/>
                  </a:cubicBezTo>
                  <a:cubicBezTo>
                    <a:pt x="134" y="108"/>
                    <a:pt x="158" y="7"/>
                    <a:pt x="158" y="5"/>
                  </a:cubicBezTo>
                  <a:cubicBezTo>
                    <a:pt x="159" y="2"/>
                    <a:pt x="157" y="0"/>
                    <a:pt x="15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sp>
        <p:nvSpPr>
          <p:cNvPr id="4" name="Rectangle 14"/>
          <p:cNvSpPr/>
          <p:nvPr/>
        </p:nvSpPr>
        <p:spPr bwMode="auto">
          <a:xfrm>
            <a:off x="1372061" y="1196321"/>
            <a:ext cx="9491036" cy="4800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此处添加详细文本描述，建议与标题相关并符合整体语言风格，语言描述尽量简洁生动。尽量将每页幻灯片的字数控制在</a:t>
            </a:r>
            <a:r>
              <a:rPr lang="en-US" altLang="zh-CN" sz="127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200</a:t>
            </a:r>
            <a:r>
              <a:rPr lang="zh-CN" altLang="en-US" sz="127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字以内，</a:t>
            </a:r>
            <a:endParaRPr lang="en-US" altLang="zh-CN" sz="1270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  <a:cs typeface="Lato Light" charset="0"/>
              <a:sym typeface="Lato Light" charset="0"/>
            </a:endParaRPr>
          </a:p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据统计每页幻灯片的最好控制在</a:t>
            </a:r>
            <a:r>
              <a:rPr lang="en-US" altLang="zh-CN" sz="127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5</a:t>
            </a:r>
            <a:r>
              <a:rPr lang="zh-CN" altLang="en-US" sz="127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分钟之内。</a:t>
            </a:r>
            <a:endParaRPr lang="en-US" sz="1270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  <a:cs typeface="Lato Light" charset="0"/>
              <a:sym typeface="Lato Light" charset="0"/>
            </a:endParaRPr>
          </a:p>
        </p:txBody>
      </p:sp>
      <p:sp>
        <p:nvSpPr>
          <p:cNvPr id="2" name="文本框 10"/>
          <p:cNvSpPr txBox="1">
            <a:spLocks noChangeArrowheads="1"/>
          </p:cNvSpPr>
          <p:nvPr/>
        </p:nvSpPr>
        <p:spPr bwMode="auto">
          <a:xfrm>
            <a:off x="4337684" y="392982"/>
            <a:ext cx="3517832" cy="527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5011" tIns="32505" rIns="65011" bIns="3250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035">
                <a:solidFill>
                  <a:schemeClr val="bg1"/>
                </a:solidFill>
                <a:latin typeface="方正粗谭黑简体" panose="02000000000000000000" pitchFamily="2" charset="-122"/>
                <a:ea typeface="方正粗谭黑简体" panose="02000000000000000000" pitchFamily="2" charset="-122"/>
                <a:sym typeface="Arial" pitchFamily="34" charset="0"/>
              </a:rPr>
              <a:t>添加相关标题文字</a:t>
            </a:r>
            <a:endParaRPr lang="zh-CN" altLang="en-US" sz="3035">
              <a:solidFill>
                <a:schemeClr val="bg1"/>
              </a:solidFill>
              <a:latin typeface="方正粗谭黑简体" panose="02000000000000000000" pitchFamily="2" charset="-122"/>
              <a:ea typeface="方正粗谭黑简体" panose="02000000000000000000" pitchFamily="2" charset="-122"/>
              <a:cs typeface="+mn-ea"/>
              <a:sym typeface="Arial" pitchFamily="34" charset="0"/>
            </a:endParaRPr>
          </a:p>
        </p:txBody>
      </p:sp>
      <p:sp>
        <p:nvSpPr>
          <p:cNvPr id="5" name="等腰三角形 4"/>
          <p:cNvSpPr/>
          <p:nvPr/>
        </p:nvSpPr>
        <p:spPr bwMode="auto">
          <a:xfrm flipV="1">
            <a:off x="5777159" y="423"/>
            <a:ext cx="638885" cy="355975"/>
          </a:xfrm>
          <a:prstGeom prst="triangle">
            <a:avLst>
              <a:gd name="adj" fmla="val 49494"/>
            </a:avLst>
          </a:prstGeom>
          <a:solidFill>
            <a:schemeClr val="accent5"/>
          </a:solidFill>
          <a:ln w="38100"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endParaRPr lang="zh-CN" altLang="en-US" sz="10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69" p14:dur="3900">
        <p14:glitter pattern="hexagon"/>
      </p:transition>
    </mc:Choice>
    <mc:Fallback>
      <p:transition spd="slow" advTm="726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0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66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71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8" grpId="0"/>
      <p:bldP spid="39" grpId="0"/>
      <p:bldP spid="45" grpId="0"/>
      <p:bldP spid="46" grpId="0"/>
      <p:bldP spid="50" grpId="0"/>
      <p:bldP spid="54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0"/>
          <p:cNvSpPr txBox="1">
            <a:spLocks noChangeArrowheads="1"/>
          </p:cNvSpPr>
          <p:nvPr/>
        </p:nvSpPr>
        <p:spPr bwMode="auto">
          <a:xfrm>
            <a:off x="4337684" y="392982"/>
            <a:ext cx="3517832" cy="527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5011" tIns="32505" rIns="65011" bIns="3250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035">
                <a:solidFill>
                  <a:schemeClr val="tx1"/>
                </a:solidFill>
                <a:latin typeface="方正粗谭黑简体" panose="02000000000000000000" pitchFamily="2" charset="-122"/>
                <a:ea typeface="方正粗谭黑简体" panose="02000000000000000000" pitchFamily="2" charset="-122"/>
                <a:sym typeface="Arial" pitchFamily="34" charset="0"/>
              </a:rPr>
              <a:t>添加相关标题文字</a:t>
            </a:r>
            <a:endParaRPr lang="zh-CN" altLang="en-US" sz="3035">
              <a:solidFill>
                <a:schemeClr val="tx1"/>
              </a:solidFill>
              <a:latin typeface="方正粗谭黑简体" panose="02000000000000000000" pitchFamily="2" charset="-122"/>
              <a:ea typeface="方正粗谭黑简体" panose="02000000000000000000" pitchFamily="2" charset="-122"/>
              <a:cs typeface="+mn-ea"/>
              <a:sym typeface="Arial" pitchFamily="34" charset="0"/>
            </a:endParaRPr>
          </a:p>
        </p:txBody>
      </p:sp>
      <p:sp>
        <p:nvSpPr>
          <p:cNvPr id="5" name="等腰三角形 4"/>
          <p:cNvSpPr/>
          <p:nvPr/>
        </p:nvSpPr>
        <p:spPr bwMode="auto">
          <a:xfrm flipV="1">
            <a:off x="5777159" y="423"/>
            <a:ext cx="638885" cy="355975"/>
          </a:xfrm>
          <a:prstGeom prst="triangle">
            <a:avLst>
              <a:gd name="adj" fmla="val 49494"/>
            </a:avLst>
          </a:prstGeom>
          <a:solidFill>
            <a:schemeClr val="accent5"/>
          </a:solidFill>
          <a:ln w="38100"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endParaRPr lang="zh-CN" altLang="en-US" sz="100">
              <a:solidFill>
                <a:schemeClr val="bg1"/>
              </a:solidFill>
            </a:endParaRPr>
          </a:p>
        </p:txBody>
      </p:sp>
      <p:sp>
        <p:nvSpPr>
          <p:cNvPr id="116" name="Freeform 6"/>
          <p:cNvSpPr/>
          <p:nvPr/>
        </p:nvSpPr>
        <p:spPr bwMode="auto">
          <a:xfrm>
            <a:off x="3329830" y="3355075"/>
            <a:ext cx="1714131" cy="865795"/>
          </a:xfrm>
          <a:custGeom>
            <a:gdLst>
              <a:gd name="T0" fmla="*/ 3360 w 3360"/>
              <a:gd name="T1" fmla="*/ 2115 h 2115"/>
              <a:gd name="T2" fmla="*/ 1680 w 3360"/>
              <a:gd name="T3" fmla="*/ 0 h 2115"/>
              <a:gd name="T4" fmla="*/ 0 w 3360"/>
              <a:gd name="T5" fmla="*/ 2115 h 2115"/>
              <a:gd name="T6" fmla="*/ 3360 w 3360"/>
              <a:gd name="T7" fmla="*/ 2115 h 2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360" h="2115">
                <a:moveTo>
                  <a:pt x="3360" y="2115"/>
                </a:moveTo>
                <a:cubicBezTo>
                  <a:pt x="3360" y="2115"/>
                  <a:pt x="1956" y="1734"/>
                  <a:pt x="1680" y="0"/>
                </a:cubicBezTo>
                <a:cubicBezTo>
                  <a:pt x="1404" y="1734"/>
                  <a:pt x="0" y="2115"/>
                  <a:pt x="0" y="2115"/>
                </a:cubicBezTo>
                <a:lnTo>
                  <a:pt x="3360" y="2115"/>
                </a:lnTo>
                <a:close/>
              </a:path>
            </a:pathLst>
          </a:custGeom>
          <a:solidFill>
            <a:schemeClr val="accent5">
              <a:alpha val="90000"/>
            </a:schemeClr>
          </a:solidFill>
          <a:ln>
            <a:noFill/>
          </a:ln>
        </p:spPr>
        <p:txBody>
          <a:bodyPr vert="horz" wrap="square" lIns="130924" tIns="65462" rIns="130924" bIns="6546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117" name="Freeform 6"/>
          <p:cNvSpPr/>
          <p:nvPr/>
        </p:nvSpPr>
        <p:spPr bwMode="auto">
          <a:xfrm>
            <a:off x="4282809" y="2638556"/>
            <a:ext cx="1714131" cy="1582314"/>
          </a:xfrm>
          <a:custGeom>
            <a:gdLst>
              <a:gd name="T0" fmla="*/ 3360 w 3360"/>
              <a:gd name="T1" fmla="*/ 2115 h 2115"/>
              <a:gd name="T2" fmla="*/ 1680 w 3360"/>
              <a:gd name="T3" fmla="*/ 0 h 2115"/>
              <a:gd name="T4" fmla="*/ 0 w 3360"/>
              <a:gd name="T5" fmla="*/ 2115 h 2115"/>
              <a:gd name="T6" fmla="*/ 3360 w 3360"/>
              <a:gd name="T7" fmla="*/ 2115 h 2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360" h="2115">
                <a:moveTo>
                  <a:pt x="3360" y="2115"/>
                </a:moveTo>
                <a:cubicBezTo>
                  <a:pt x="3360" y="2115"/>
                  <a:pt x="1956" y="1734"/>
                  <a:pt x="1680" y="0"/>
                </a:cubicBezTo>
                <a:cubicBezTo>
                  <a:pt x="1404" y="1734"/>
                  <a:pt x="0" y="2115"/>
                  <a:pt x="0" y="2115"/>
                </a:cubicBezTo>
                <a:lnTo>
                  <a:pt x="3360" y="2115"/>
                </a:lnTo>
                <a:close/>
              </a:path>
            </a:pathLst>
          </a:custGeom>
          <a:solidFill>
            <a:schemeClr val="accent3">
              <a:alpha val="90000"/>
            </a:schemeClr>
          </a:solidFill>
          <a:ln>
            <a:noFill/>
          </a:ln>
        </p:spPr>
        <p:txBody>
          <a:bodyPr vert="horz" wrap="square" lIns="130924" tIns="65462" rIns="130924" bIns="6546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118" name="Freeform 6"/>
          <p:cNvSpPr/>
          <p:nvPr/>
        </p:nvSpPr>
        <p:spPr bwMode="auto">
          <a:xfrm>
            <a:off x="5351941" y="2969384"/>
            <a:ext cx="1714131" cy="1251486"/>
          </a:xfrm>
          <a:custGeom>
            <a:gdLst>
              <a:gd name="T0" fmla="*/ 3360 w 3360"/>
              <a:gd name="T1" fmla="*/ 2115 h 2115"/>
              <a:gd name="T2" fmla="*/ 1680 w 3360"/>
              <a:gd name="T3" fmla="*/ 0 h 2115"/>
              <a:gd name="T4" fmla="*/ 0 w 3360"/>
              <a:gd name="T5" fmla="*/ 2115 h 2115"/>
              <a:gd name="T6" fmla="*/ 3360 w 3360"/>
              <a:gd name="T7" fmla="*/ 2115 h 2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360" h="2115">
                <a:moveTo>
                  <a:pt x="3360" y="2115"/>
                </a:moveTo>
                <a:cubicBezTo>
                  <a:pt x="3360" y="2115"/>
                  <a:pt x="1956" y="1734"/>
                  <a:pt x="1680" y="0"/>
                </a:cubicBezTo>
                <a:cubicBezTo>
                  <a:pt x="1404" y="1734"/>
                  <a:pt x="0" y="2115"/>
                  <a:pt x="0" y="2115"/>
                </a:cubicBezTo>
                <a:lnTo>
                  <a:pt x="3360" y="2115"/>
                </a:lnTo>
                <a:close/>
              </a:path>
            </a:pathLst>
          </a:custGeom>
          <a:solidFill>
            <a:schemeClr val="accent2">
              <a:alpha val="90000"/>
            </a:schemeClr>
          </a:solidFill>
          <a:ln>
            <a:noFill/>
          </a:ln>
        </p:spPr>
        <p:txBody>
          <a:bodyPr vert="horz" wrap="square" lIns="130924" tIns="65462" rIns="130924" bIns="6546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119" name="Freeform 6"/>
          <p:cNvSpPr/>
          <p:nvPr/>
        </p:nvSpPr>
        <p:spPr bwMode="auto">
          <a:xfrm>
            <a:off x="6318890" y="2087387"/>
            <a:ext cx="1714131" cy="2133484"/>
          </a:xfrm>
          <a:custGeom>
            <a:gdLst>
              <a:gd name="T0" fmla="*/ 3360 w 3360"/>
              <a:gd name="T1" fmla="*/ 2115 h 2115"/>
              <a:gd name="T2" fmla="*/ 1680 w 3360"/>
              <a:gd name="T3" fmla="*/ 0 h 2115"/>
              <a:gd name="T4" fmla="*/ 0 w 3360"/>
              <a:gd name="T5" fmla="*/ 2115 h 2115"/>
              <a:gd name="T6" fmla="*/ 3360 w 3360"/>
              <a:gd name="T7" fmla="*/ 2115 h 2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360" h="2115">
                <a:moveTo>
                  <a:pt x="3360" y="2115"/>
                </a:moveTo>
                <a:cubicBezTo>
                  <a:pt x="3360" y="2115"/>
                  <a:pt x="1956" y="1734"/>
                  <a:pt x="1680" y="0"/>
                </a:cubicBezTo>
                <a:cubicBezTo>
                  <a:pt x="1404" y="1734"/>
                  <a:pt x="0" y="2115"/>
                  <a:pt x="0" y="2115"/>
                </a:cubicBezTo>
                <a:lnTo>
                  <a:pt x="3360" y="2115"/>
                </a:lnTo>
                <a:close/>
              </a:path>
            </a:pathLst>
          </a:custGeom>
          <a:solidFill>
            <a:schemeClr val="accent4">
              <a:alpha val="99000"/>
            </a:schemeClr>
          </a:solidFill>
          <a:ln>
            <a:noFill/>
          </a:ln>
        </p:spPr>
        <p:txBody>
          <a:bodyPr vert="horz" wrap="square" lIns="130924" tIns="65462" rIns="130924" bIns="6546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sp>
        <p:nvSpPr>
          <p:cNvPr id="120" name="Rectangle 148"/>
          <p:cNvSpPr/>
          <p:nvPr/>
        </p:nvSpPr>
        <p:spPr>
          <a:xfrm>
            <a:off x="3209529" y="4267110"/>
            <a:ext cx="1285875" cy="403860"/>
          </a:xfrm>
          <a:prstGeom prst="rect">
            <a:avLst/>
          </a:prstGeom>
        </p:spPr>
        <p:txBody>
          <a:bodyPr wrap="square" lIns="130924" tIns="65462" rIns="130924" bIns="65462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rPr>
              <a:t>添加标题</a:t>
            </a:r>
          </a:p>
        </p:txBody>
      </p:sp>
      <p:sp>
        <p:nvSpPr>
          <p:cNvPr id="121" name="Rectangle 149"/>
          <p:cNvSpPr/>
          <p:nvPr/>
        </p:nvSpPr>
        <p:spPr>
          <a:xfrm>
            <a:off x="4284708" y="4267110"/>
            <a:ext cx="1285875" cy="403860"/>
          </a:xfrm>
          <a:prstGeom prst="rect">
            <a:avLst/>
          </a:prstGeom>
        </p:spPr>
        <p:txBody>
          <a:bodyPr wrap="square" lIns="130924" tIns="65462" rIns="130924" bIns="65462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rPr>
              <a:t>添加标题</a:t>
            </a:r>
          </a:p>
        </p:txBody>
      </p:sp>
      <p:sp>
        <p:nvSpPr>
          <p:cNvPr id="122" name="Rectangle 159"/>
          <p:cNvSpPr/>
          <p:nvPr/>
        </p:nvSpPr>
        <p:spPr>
          <a:xfrm>
            <a:off x="5429133" y="4267110"/>
            <a:ext cx="1285875" cy="403860"/>
          </a:xfrm>
          <a:prstGeom prst="rect">
            <a:avLst/>
          </a:prstGeom>
        </p:spPr>
        <p:txBody>
          <a:bodyPr wrap="square" lIns="130924" tIns="65462" rIns="130924" bIns="65462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rPr>
              <a:t>添加标题</a:t>
            </a:r>
          </a:p>
        </p:txBody>
      </p:sp>
      <p:sp>
        <p:nvSpPr>
          <p:cNvPr id="123" name="Rectangle 160"/>
          <p:cNvSpPr/>
          <p:nvPr/>
        </p:nvSpPr>
        <p:spPr>
          <a:xfrm>
            <a:off x="6406392" y="4267110"/>
            <a:ext cx="1285875" cy="403860"/>
          </a:xfrm>
          <a:prstGeom prst="rect">
            <a:avLst/>
          </a:prstGeom>
        </p:spPr>
        <p:txBody>
          <a:bodyPr wrap="square" lIns="130924" tIns="65462" rIns="130924" bIns="65462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rPr>
              <a:t>添加标题</a:t>
            </a:r>
          </a:p>
        </p:txBody>
      </p:sp>
      <p:grpSp>
        <p:nvGrpSpPr>
          <p:cNvPr id="124" name="Group 161"/>
          <p:cNvGrpSpPr/>
          <p:nvPr/>
        </p:nvGrpSpPr>
        <p:grpSpPr>
          <a:xfrm>
            <a:off x="3842667" y="2997409"/>
            <a:ext cx="659857" cy="399718"/>
            <a:chOff x="1506113" y="3001904"/>
            <a:chExt cx="488783" cy="299805"/>
          </a:xfrm>
        </p:grpSpPr>
        <p:sp>
          <p:nvSpPr>
            <p:cNvPr id="125" name="Oval 162"/>
            <p:cNvSpPr/>
            <p:nvPr/>
          </p:nvSpPr>
          <p:spPr>
            <a:xfrm>
              <a:off x="1600602" y="3001904"/>
              <a:ext cx="299805" cy="299805"/>
            </a:xfrm>
            <a:prstGeom prst="ellipse">
              <a:avLst/>
            </a:prstGeom>
            <a:solidFill>
              <a:schemeClr val="bg1"/>
            </a:solidFill>
            <a:ln w="254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1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126" name="Rectangle 163"/>
            <p:cNvSpPr/>
            <p:nvPr/>
          </p:nvSpPr>
          <p:spPr>
            <a:xfrm>
              <a:off x="1506113" y="3054168"/>
              <a:ext cx="488783" cy="211467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116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Open Sans Condensed Light" pitchFamily="34" charset="0"/>
                  <a:sym typeface="Gill Sans" charset="0"/>
                </a:rPr>
                <a:t>45%</a:t>
              </a:r>
            </a:p>
          </p:txBody>
        </p:sp>
      </p:grpSp>
      <p:grpSp>
        <p:nvGrpSpPr>
          <p:cNvPr id="127" name="Group 164"/>
          <p:cNvGrpSpPr/>
          <p:nvPr/>
        </p:nvGrpSpPr>
        <p:grpSpPr>
          <a:xfrm>
            <a:off x="4804214" y="2300777"/>
            <a:ext cx="659857" cy="399718"/>
            <a:chOff x="1506113" y="3001904"/>
            <a:chExt cx="488783" cy="299805"/>
          </a:xfrm>
        </p:grpSpPr>
        <p:sp>
          <p:nvSpPr>
            <p:cNvPr id="128" name="Oval 165"/>
            <p:cNvSpPr/>
            <p:nvPr/>
          </p:nvSpPr>
          <p:spPr>
            <a:xfrm>
              <a:off x="1600602" y="3001904"/>
              <a:ext cx="299805" cy="299805"/>
            </a:xfrm>
            <a:prstGeom prst="ellipse">
              <a:avLst/>
            </a:prstGeom>
            <a:solidFill>
              <a:schemeClr val="bg1"/>
            </a:solidFill>
            <a:ln w="254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1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129" name="Rectangle 166"/>
            <p:cNvSpPr/>
            <p:nvPr/>
          </p:nvSpPr>
          <p:spPr>
            <a:xfrm>
              <a:off x="1506113" y="3054168"/>
              <a:ext cx="488783" cy="211467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116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Open Sans Condensed Light" pitchFamily="34" charset="0"/>
                  <a:sym typeface="Gill Sans" charset="0"/>
                </a:rPr>
                <a:t>65%</a:t>
              </a:r>
            </a:p>
          </p:txBody>
        </p:sp>
      </p:grpSp>
      <p:grpSp>
        <p:nvGrpSpPr>
          <p:cNvPr id="130" name="Group 167"/>
          <p:cNvGrpSpPr/>
          <p:nvPr/>
        </p:nvGrpSpPr>
        <p:grpSpPr>
          <a:xfrm>
            <a:off x="5875485" y="2622525"/>
            <a:ext cx="659857" cy="399718"/>
            <a:chOff x="1506113" y="3001904"/>
            <a:chExt cx="488783" cy="299805"/>
          </a:xfrm>
        </p:grpSpPr>
        <p:sp>
          <p:nvSpPr>
            <p:cNvPr id="131" name="Oval 168"/>
            <p:cNvSpPr/>
            <p:nvPr/>
          </p:nvSpPr>
          <p:spPr>
            <a:xfrm>
              <a:off x="1600602" y="3001904"/>
              <a:ext cx="299805" cy="299805"/>
            </a:xfrm>
            <a:prstGeom prst="ellipse">
              <a:avLst/>
            </a:prstGeom>
            <a:solidFill>
              <a:schemeClr val="bg1"/>
            </a:solidFill>
            <a:ln w="254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1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132" name="Rectangle 169"/>
            <p:cNvSpPr/>
            <p:nvPr/>
          </p:nvSpPr>
          <p:spPr>
            <a:xfrm>
              <a:off x="1506113" y="3054168"/>
              <a:ext cx="488783" cy="211467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116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Open Sans Condensed Light" pitchFamily="34" charset="0"/>
                  <a:sym typeface="Gill Sans" charset="0"/>
                </a:rPr>
                <a:t>50%</a:t>
              </a:r>
            </a:p>
          </p:txBody>
        </p:sp>
      </p:grpSp>
      <p:grpSp>
        <p:nvGrpSpPr>
          <p:cNvPr id="133" name="Group 170"/>
          <p:cNvGrpSpPr/>
          <p:nvPr/>
        </p:nvGrpSpPr>
        <p:grpSpPr>
          <a:xfrm>
            <a:off x="6836509" y="1826808"/>
            <a:ext cx="659857" cy="399718"/>
            <a:chOff x="1506113" y="3001904"/>
            <a:chExt cx="488783" cy="299805"/>
          </a:xfrm>
        </p:grpSpPr>
        <p:sp>
          <p:nvSpPr>
            <p:cNvPr id="134" name="Oval 171"/>
            <p:cNvSpPr/>
            <p:nvPr/>
          </p:nvSpPr>
          <p:spPr>
            <a:xfrm>
              <a:off x="1600602" y="3001904"/>
              <a:ext cx="299805" cy="299805"/>
            </a:xfrm>
            <a:prstGeom prst="ellipse">
              <a:avLst/>
            </a:prstGeom>
            <a:solidFill>
              <a:schemeClr val="bg1"/>
            </a:solidFill>
            <a:ln w="254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1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135" name="Rectangle 172"/>
            <p:cNvSpPr/>
            <p:nvPr/>
          </p:nvSpPr>
          <p:spPr>
            <a:xfrm>
              <a:off x="1506113" y="3054168"/>
              <a:ext cx="488783" cy="211467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116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Open Sans Condensed Light" pitchFamily="34" charset="0"/>
                  <a:sym typeface="Gill Sans" charset="0"/>
                </a:rPr>
                <a:t>85%</a:t>
              </a:r>
            </a:p>
          </p:txBody>
        </p:sp>
      </p:grpSp>
      <p:sp>
        <p:nvSpPr>
          <p:cNvPr id="136" name="Freeform 6"/>
          <p:cNvSpPr/>
          <p:nvPr/>
        </p:nvSpPr>
        <p:spPr bwMode="auto">
          <a:xfrm>
            <a:off x="7188943" y="2638556"/>
            <a:ext cx="1714131" cy="1582314"/>
          </a:xfrm>
          <a:custGeom>
            <a:gdLst>
              <a:gd name="T0" fmla="*/ 3360 w 3360"/>
              <a:gd name="T1" fmla="*/ 2115 h 2115"/>
              <a:gd name="T2" fmla="*/ 1680 w 3360"/>
              <a:gd name="T3" fmla="*/ 0 h 2115"/>
              <a:gd name="T4" fmla="*/ 0 w 3360"/>
              <a:gd name="T5" fmla="*/ 2115 h 2115"/>
              <a:gd name="T6" fmla="*/ 3360 w 3360"/>
              <a:gd name="T7" fmla="*/ 2115 h 2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360" h="2115">
                <a:moveTo>
                  <a:pt x="3360" y="2115"/>
                </a:moveTo>
                <a:cubicBezTo>
                  <a:pt x="3360" y="2115"/>
                  <a:pt x="1956" y="1734"/>
                  <a:pt x="1680" y="0"/>
                </a:cubicBezTo>
                <a:cubicBezTo>
                  <a:pt x="1404" y="1734"/>
                  <a:pt x="0" y="2115"/>
                  <a:pt x="0" y="2115"/>
                </a:cubicBezTo>
                <a:lnTo>
                  <a:pt x="3360" y="2115"/>
                </a:lnTo>
                <a:close/>
              </a:path>
            </a:pathLst>
          </a:custGeom>
          <a:solidFill>
            <a:schemeClr val="accent5">
              <a:alpha val="90000"/>
            </a:schemeClr>
          </a:solidFill>
          <a:ln>
            <a:noFill/>
          </a:ln>
        </p:spPr>
        <p:txBody>
          <a:bodyPr vert="horz" wrap="square" lIns="130924" tIns="65462" rIns="130924" bIns="6546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965" ker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Gill Sans" charset="0"/>
            </a:endParaRPr>
          </a:p>
        </p:txBody>
      </p:sp>
      <p:grpSp>
        <p:nvGrpSpPr>
          <p:cNvPr id="137" name="Group 177"/>
          <p:cNvGrpSpPr/>
          <p:nvPr/>
        </p:nvGrpSpPr>
        <p:grpSpPr>
          <a:xfrm>
            <a:off x="7710348" y="2300777"/>
            <a:ext cx="659857" cy="399718"/>
            <a:chOff x="1506113" y="3001904"/>
            <a:chExt cx="488783" cy="299805"/>
          </a:xfrm>
        </p:grpSpPr>
        <p:sp>
          <p:nvSpPr>
            <p:cNvPr id="138" name="Oval 178"/>
            <p:cNvSpPr/>
            <p:nvPr/>
          </p:nvSpPr>
          <p:spPr>
            <a:xfrm>
              <a:off x="1600602" y="3001904"/>
              <a:ext cx="299805" cy="299805"/>
            </a:xfrm>
            <a:prstGeom prst="ellipse">
              <a:avLst/>
            </a:prstGeom>
            <a:solidFill>
              <a:schemeClr val="bg1"/>
            </a:solidFill>
            <a:ln w="254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1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139" name="Rectangle 179"/>
            <p:cNvSpPr/>
            <p:nvPr/>
          </p:nvSpPr>
          <p:spPr>
            <a:xfrm>
              <a:off x="1506113" y="3054168"/>
              <a:ext cx="488783" cy="211467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1165" ker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Open Sans Condensed Light" pitchFamily="34" charset="0"/>
                  <a:sym typeface="Gill Sans" charset="0"/>
                </a:rPr>
                <a:t>65%</a:t>
              </a:r>
            </a:p>
          </p:txBody>
        </p:sp>
      </p:grpSp>
      <p:sp>
        <p:nvSpPr>
          <p:cNvPr id="140" name="Rectangle 180"/>
          <p:cNvSpPr/>
          <p:nvPr/>
        </p:nvSpPr>
        <p:spPr>
          <a:xfrm>
            <a:off x="7627973" y="4267110"/>
            <a:ext cx="1285875" cy="403860"/>
          </a:xfrm>
          <a:prstGeom prst="rect">
            <a:avLst/>
          </a:prstGeom>
        </p:spPr>
        <p:txBody>
          <a:bodyPr wrap="square" lIns="130924" tIns="65462" rIns="130924" bIns="65462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Bebas Neue" charset="0"/>
                <a:sym typeface="Bebas Neue" charset="0"/>
              </a:rPr>
              <a:t>添加标题</a:t>
            </a:r>
          </a:p>
        </p:txBody>
      </p:sp>
      <p:sp>
        <p:nvSpPr>
          <p:cNvPr id="141" name="Rectangle 43"/>
          <p:cNvSpPr/>
          <p:nvPr/>
        </p:nvSpPr>
        <p:spPr bwMode="auto">
          <a:xfrm>
            <a:off x="1143454" y="5126440"/>
            <a:ext cx="9875518" cy="6122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Regular" charset="0"/>
                <a:sym typeface="Lato Regular" charset="0"/>
              </a:rPr>
              <a:t>此处添加详细文本描述，建议与标题相关并符合整体语言风格，语言描述尽量简洁生动。尽量将每页幻灯片的字数控制在</a:t>
            </a:r>
            <a:r>
              <a:rPr lang="en-US" altLang="zh-CN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Regular" charset="0"/>
                <a:sym typeface="Lato Regular" charset="0"/>
              </a:rPr>
              <a:t>200</a:t>
            </a: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Regular" charset="0"/>
                <a:sym typeface="Lato Regular" charset="0"/>
              </a:rPr>
              <a:t>字之内。</a:t>
            </a:r>
            <a:r>
              <a:rPr 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Regular" charset="0"/>
                <a:sym typeface="Lato Regular" charset="0"/>
              </a:rPr>
              <a:t> </a:t>
            </a: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Regular" charset="0"/>
                <a:sym typeface="Lato Regular" charset="0"/>
              </a:rPr>
              <a:t>此处添加详细文本描述，建议与标题相关并符合整体语言风格，语言描述尽量简洁生动。尽量将每页幻灯片的字数控制在</a:t>
            </a:r>
            <a:r>
              <a:rPr lang="en-US" altLang="zh-CN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Regular" charset="0"/>
                <a:sym typeface="Lato Regular" charset="0"/>
              </a:rPr>
              <a:t>200</a:t>
            </a: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Regular" charset="0"/>
                <a:sym typeface="Lato Regular" charset="0"/>
              </a:rPr>
              <a:t>字以内</a:t>
            </a:r>
            <a:r>
              <a:rPr 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Regular" charset="0"/>
                <a:sym typeface="Lato Regular" charset="0"/>
              </a:rPr>
              <a:t> </a:t>
            </a: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Regular" charset="0"/>
                <a:sym typeface="Lato Regular" charset="0"/>
              </a:rPr>
              <a:t>此处添加详细文本描述，建议与标题相关并符合整体语言风格，语言描述尽量简洁生动。尽量将每页幻灯片的字数控制在</a:t>
            </a:r>
            <a:r>
              <a:rPr lang="en-US" altLang="zh-CN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Regular" charset="0"/>
                <a:sym typeface="Lato Regular" charset="0"/>
              </a:rPr>
              <a:t>200</a:t>
            </a: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Regular" charset="0"/>
                <a:sym typeface="Lato Regular" charset="0"/>
              </a:rPr>
              <a:t>字之内。</a:t>
            </a:r>
            <a:endParaRPr lang="en-US" sz="127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Lato Regular" charset="0"/>
              <a:sym typeface="Lato Regular" charset="0"/>
            </a:endParaRPr>
          </a:p>
        </p:txBody>
      </p:sp>
      <p:sp>
        <p:nvSpPr>
          <p:cNvPr id="143" name="Rectangle 14"/>
          <p:cNvSpPr/>
          <p:nvPr/>
        </p:nvSpPr>
        <p:spPr bwMode="auto">
          <a:xfrm>
            <a:off x="1372061" y="1196321"/>
            <a:ext cx="9491036" cy="4800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此处添加详细文本描述，建议与标题相关并符合整体语言风格，语言描述尽量简洁生动。尽量将每页幻灯片的字数控制在</a:t>
            </a:r>
            <a:r>
              <a:rPr lang="en-US" altLang="zh-CN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200</a:t>
            </a: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字以内，</a:t>
            </a:r>
            <a:endParaRPr lang="en-US" altLang="zh-CN" sz="127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Lato Light" charset="0"/>
              <a:sym typeface="Lato Light" charset="0"/>
            </a:endParaRPr>
          </a:p>
          <a:p>
            <a:pPr algn="ctr" fontAlgn="base"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据统计每页幻灯片的最好控制在</a:t>
            </a:r>
            <a:r>
              <a:rPr lang="en-US" altLang="zh-CN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5</a:t>
            </a:r>
            <a:r>
              <a:rPr lang="zh-CN" altLang="en-US" sz="127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Lato Light" charset="0"/>
              </a:rPr>
              <a:t>分钟之内。</a:t>
            </a:r>
            <a:endParaRPr lang="en-US" sz="127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Lato Light" charset="0"/>
              <a:sym typeface="Lato Light" charset="0"/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advTm="6398" p14:dur="1250">
        <p15:prstTrans prst="pageCurlDouble"/>
      </p:transition>
    </mc:Choice>
    <mc:Fallback>
      <p:transition spd="slow" advTm="639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3" presetClass="entr" presetSubtype="16" dur="3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dur="3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dur="3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3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3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8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52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dur="3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3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3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6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65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16" dur="3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3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3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" grpId="0"/>
      <p:bldP spid="117" grpId="0"/>
      <p:bldP spid="118" grpId="0"/>
      <p:bldP spid="119" grpId="0"/>
      <p:bldP spid="120" grpId="0"/>
      <p:bldP spid="121" grpId="0"/>
      <p:bldP spid="122" grpId="0"/>
      <p:bldP spid="123" grpId="0"/>
      <p:bldP spid="136" grpId="0"/>
      <p:bldP spid="140" grpId="0"/>
      <p:bldP spid="141" grpId="0"/>
      <p:bldP spid="14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4788" t="40931"/>
          <a:stretch>
            <a:fillRect/>
          </a:stretch>
        </p:blipFill>
        <p:spPr>
          <a:xfrm>
            <a:off x="0" y="0"/>
            <a:ext cx="5626170" cy="3219450"/>
          </a:xfrm>
          <a:custGeom>
            <a:gdLst>
              <a:gd name="connsiteX0" fmla="*/ 0 w 5626170"/>
              <a:gd name="connsiteY0" fmla="*/ 0 h 3219450"/>
              <a:gd name="connsiteX1" fmla="*/ 5626170 w 5626170"/>
              <a:gd name="connsiteY1" fmla="*/ 0 h 3219450"/>
              <a:gd name="connsiteX2" fmla="*/ 5626170 w 5626170"/>
              <a:gd name="connsiteY2" fmla="*/ 3219450 h 3219450"/>
              <a:gd name="connsiteX3" fmla="*/ 0 w 5626170"/>
              <a:gd name="connsiteY3" fmla="*/ 3219450 h 3219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26170" h="3219450">
                <a:moveTo>
                  <a:pt x="0" y="0"/>
                </a:moveTo>
                <a:lnTo>
                  <a:pt x="5626170" y="0"/>
                </a:lnTo>
                <a:lnTo>
                  <a:pt x="5626170" y="3219450"/>
                </a:lnTo>
                <a:lnTo>
                  <a:pt x="0" y="3219450"/>
                </a:lnTo>
                <a:close/>
              </a:path>
            </a:pathLst>
          </a:cu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0832" t="56273"/>
          <a:stretch>
            <a:fillRect/>
          </a:stretch>
        </p:blipFill>
        <p:spPr>
          <a:xfrm rot="10800000">
            <a:off x="7765981" y="4474754"/>
            <a:ext cx="4426019" cy="2383246"/>
          </a:xfrm>
          <a:custGeom>
            <a:gdLst>
              <a:gd name="connsiteX0" fmla="*/ 4426019 w 4426019"/>
              <a:gd name="connsiteY0" fmla="*/ 2383246 h 2383246"/>
              <a:gd name="connsiteX1" fmla="*/ 0 w 4426019"/>
              <a:gd name="connsiteY1" fmla="*/ 2383246 h 2383246"/>
              <a:gd name="connsiteX2" fmla="*/ 0 w 4426019"/>
              <a:gd name="connsiteY2" fmla="*/ 0 h 2383246"/>
              <a:gd name="connsiteX3" fmla="*/ 4426019 w 4426019"/>
              <a:gd name="connsiteY3" fmla="*/ 0 h 23832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26019" h="2383246">
                <a:moveTo>
                  <a:pt x="4426019" y="2383246"/>
                </a:moveTo>
                <a:lnTo>
                  <a:pt x="0" y="2383246"/>
                </a:lnTo>
                <a:lnTo>
                  <a:pt x="0" y="0"/>
                </a:lnTo>
                <a:lnTo>
                  <a:pt x="4426019" y="0"/>
                </a:lnTo>
                <a:close/>
              </a:path>
            </a:pathLst>
          </a:custGeom>
        </p:spPr>
      </p:pic>
      <p:sp>
        <p:nvSpPr>
          <p:cNvPr id="48" name="菱形 47"/>
          <p:cNvSpPr/>
          <p:nvPr/>
        </p:nvSpPr>
        <p:spPr>
          <a:xfrm>
            <a:off x="6865585" y="1520825"/>
            <a:ext cx="2885440" cy="2885440"/>
          </a:xfrm>
          <a:prstGeom prst="diamond">
            <a:avLst/>
          </a:prstGeom>
          <a:solidFill>
            <a:schemeClr val="accent3"/>
          </a:solidFill>
          <a:ln w="38100">
            <a:gradFill flip="none" rotWithShape="1">
              <a:gsLst>
                <a:gs pos="0">
                  <a:schemeClr val="bg1">
                    <a:lumMod val="75000"/>
                  </a:schemeClr>
                </a:gs>
                <a:gs pos="100000">
                  <a:schemeClr val="bg1"/>
                </a:gs>
              </a:gsLst>
              <a:lin ang="8100000" scaled="1"/>
            </a:gradFill>
          </a:ln>
          <a:effectLst>
            <a:innerShdw blurRad="63500" dist="254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9" name="菱形 48"/>
          <p:cNvSpPr/>
          <p:nvPr/>
        </p:nvSpPr>
        <p:spPr>
          <a:xfrm>
            <a:off x="6748746" y="1033146"/>
            <a:ext cx="3119120" cy="3119120"/>
          </a:xfrm>
          <a:prstGeom prst="diamond">
            <a:avLst/>
          </a:prstGeom>
          <a:solidFill>
            <a:schemeClr val="accent4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>
              <a:rot lat="0" lon="0" rev="4800000"/>
            </a:lightRig>
          </a:scene3d>
          <a:sp3d>
            <a:bevelT w="63500" h="2540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7657613" y="1917064"/>
            <a:ext cx="1214233" cy="48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Part3</a:t>
            </a:r>
          </a:p>
        </p:txBody>
      </p:sp>
      <p:sp>
        <p:nvSpPr>
          <p:cNvPr id="51" name="矩形 50"/>
          <p:cNvSpPr/>
          <p:nvPr/>
        </p:nvSpPr>
        <p:spPr>
          <a:xfrm>
            <a:off x="6954089" y="2284928"/>
            <a:ext cx="2621280" cy="6134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bg1"/>
                </a:solidFill>
                <a:effectLst>
                  <a:innerShdw blurRad="63500" dist="50800" dir="18900000">
                    <a:prstClr val="black">
                      <a:alpha val="50000"/>
                    </a:prstClr>
                  </a:innerShdw>
                </a:effectLst>
                <a:latin typeface="微软雅黑" panose="020b0503020204020204" charset="-122"/>
                <a:ea typeface="微软雅黑" panose="020b0503020204020204" charset="-122"/>
              </a:rPr>
              <a:t>单击添加标题</a:t>
            </a:r>
          </a:p>
        </p:txBody>
      </p:sp>
      <p:sp>
        <p:nvSpPr>
          <p:cNvPr id="52" name="KSO_Shape"/>
          <p:cNvSpPr/>
          <p:nvPr/>
        </p:nvSpPr>
        <p:spPr bwMode="auto">
          <a:xfrm>
            <a:off x="8174379" y="3000497"/>
            <a:ext cx="267848" cy="535694"/>
          </a:xfrm>
          <a:custGeom>
            <a:rect l="0" t="0" r="r" b="b"/>
            <a:pathLst>
              <a:path w="725488" h="1450976">
                <a:moveTo>
                  <a:pt x="180975" y="543686"/>
                </a:moveTo>
                <a:lnTo>
                  <a:pt x="544513" y="543686"/>
                </a:lnTo>
                <a:lnTo>
                  <a:pt x="544513" y="785648"/>
                </a:lnTo>
                <a:lnTo>
                  <a:pt x="544248" y="794903"/>
                </a:lnTo>
                <a:lnTo>
                  <a:pt x="543187" y="804158"/>
                </a:lnTo>
                <a:lnTo>
                  <a:pt x="542392" y="813149"/>
                </a:lnTo>
                <a:lnTo>
                  <a:pt x="540536" y="822140"/>
                </a:lnTo>
                <a:lnTo>
                  <a:pt x="538679" y="830867"/>
                </a:lnTo>
                <a:lnTo>
                  <a:pt x="536293" y="839329"/>
                </a:lnTo>
                <a:lnTo>
                  <a:pt x="533111" y="847791"/>
                </a:lnTo>
                <a:lnTo>
                  <a:pt x="530194" y="856253"/>
                </a:lnTo>
                <a:lnTo>
                  <a:pt x="526482" y="864186"/>
                </a:lnTo>
                <a:lnTo>
                  <a:pt x="522504" y="871855"/>
                </a:lnTo>
                <a:lnTo>
                  <a:pt x="517997" y="879523"/>
                </a:lnTo>
                <a:lnTo>
                  <a:pt x="513224" y="886928"/>
                </a:lnTo>
                <a:lnTo>
                  <a:pt x="508186" y="893803"/>
                </a:lnTo>
                <a:lnTo>
                  <a:pt x="502882" y="900943"/>
                </a:lnTo>
                <a:lnTo>
                  <a:pt x="497049" y="907290"/>
                </a:lnTo>
                <a:lnTo>
                  <a:pt x="490950" y="913636"/>
                </a:lnTo>
                <a:lnTo>
                  <a:pt x="484851" y="919718"/>
                </a:lnTo>
                <a:lnTo>
                  <a:pt x="478222" y="925271"/>
                </a:lnTo>
                <a:lnTo>
                  <a:pt x="471328" y="930825"/>
                </a:lnTo>
                <a:lnTo>
                  <a:pt x="464169" y="935849"/>
                </a:lnTo>
                <a:lnTo>
                  <a:pt x="456744" y="940609"/>
                </a:lnTo>
                <a:lnTo>
                  <a:pt x="449054" y="944840"/>
                </a:lnTo>
                <a:lnTo>
                  <a:pt x="441630" y="949071"/>
                </a:lnTo>
                <a:lnTo>
                  <a:pt x="433145" y="952773"/>
                </a:lnTo>
                <a:lnTo>
                  <a:pt x="424925" y="955682"/>
                </a:lnTo>
                <a:lnTo>
                  <a:pt x="416705" y="958855"/>
                </a:lnTo>
                <a:lnTo>
                  <a:pt x="407954" y="961235"/>
                </a:lnTo>
                <a:lnTo>
                  <a:pt x="399204" y="963086"/>
                </a:lnTo>
                <a:lnTo>
                  <a:pt x="390188" y="964673"/>
                </a:lnTo>
                <a:lnTo>
                  <a:pt x="380908" y="965730"/>
                </a:lnTo>
                <a:lnTo>
                  <a:pt x="371892" y="966788"/>
                </a:lnTo>
                <a:lnTo>
                  <a:pt x="362612" y="966788"/>
                </a:lnTo>
                <a:lnTo>
                  <a:pt x="353331" y="966788"/>
                </a:lnTo>
                <a:lnTo>
                  <a:pt x="344050" y="965730"/>
                </a:lnTo>
                <a:lnTo>
                  <a:pt x="334770" y="964673"/>
                </a:lnTo>
                <a:lnTo>
                  <a:pt x="326019" y="963086"/>
                </a:lnTo>
                <a:lnTo>
                  <a:pt x="317269" y="961235"/>
                </a:lnTo>
                <a:lnTo>
                  <a:pt x="308518" y="958855"/>
                </a:lnTo>
                <a:lnTo>
                  <a:pt x="300033" y="955682"/>
                </a:lnTo>
                <a:lnTo>
                  <a:pt x="291813" y="952773"/>
                </a:lnTo>
                <a:lnTo>
                  <a:pt x="283858" y="949071"/>
                </a:lnTo>
                <a:lnTo>
                  <a:pt x="275903" y="944840"/>
                </a:lnTo>
                <a:lnTo>
                  <a:pt x="268214" y="940609"/>
                </a:lnTo>
                <a:lnTo>
                  <a:pt x="261054" y="935849"/>
                </a:lnTo>
                <a:lnTo>
                  <a:pt x="253895" y="930825"/>
                </a:lnTo>
                <a:lnTo>
                  <a:pt x="247001" y="925271"/>
                </a:lnTo>
                <a:lnTo>
                  <a:pt x="240372" y="919718"/>
                </a:lnTo>
                <a:lnTo>
                  <a:pt x="234008" y="913636"/>
                </a:lnTo>
                <a:lnTo>
                  <a:pt x="228174" y="907290"/>
                </a:lnTo>
                <a:lnTo>
                  <a:pt x="222341" y="900943"/>
                </a:lnTo>
                <a:lnTo>
                  <a:pt x="217037" y="893803"/>
                </a:lnTo>
                <a:lnTo>
                  <a:pt x="211999" y="886928"/>
                </a:lnTo>
                <a:lnTo>
                  <a:pt x="207226" y="879523"/>
                </a:lnTo>
                <a:lnTo>
                  <a:pt x="202984" y="871855"/>
                </a:lnTo>
                <a:lnTo>
                  <a:pt x="199006" y="864186"/>
                </a:lnTo>
                <a:lnTo>
                  <a:pt x="195294" y="856253"/>
                </a:lnTo>
                <a:lnTo>
                  <a:pt x="191847" y="847791"/>
                </a:lnTo>
                <a:lnTo>
                  <a:pt x="189195" y="839329"/>
                </a:lnTo>
                <a:lnTo>
                  <a:pt x="186809" y="830867"/>
                </a:lnTo>
                <a:lnTo>
                  <a:pt x="184422" y="822140"/>
                </a:lnTo>
                <a:lnTo>
                  <a:pt x="183097" y="813149"/>
                </a:lnTo>
                <a:lnTo>
                  <a:pt x="181771" y="804158"/>
                </a:lnTo>
                <a:lnTo>
                  <a:pt x="181240" y="794903"/>
                </a:lnTo>
                <a:lnTo>
                  <a:pt x="180975" y="785648"/>
                </a:lnTo>
                <a:lnTo>
                  <a:pt x="180975" y="543686"/>
                </a:lnTo>
                <a:close/>
                <a:moveTo>
                  <a:pt x="60589" y="484188"/>
                </a:moveTo>
                <a:lnTo>
                  <a:pt x="66675" y="484453"/>
                </a:lnTo>
                <a:lnTo>
                  <a:pt x="72760" y="485510"/>
                </a:lnTo>
                <a:lnTo>
                  <a:pt x="78581" y="487096"/>
                </a:lnTo>
                <a:lnTo>
                  <a:pt x="84137" y="488947"/>
                </a:lnTo>
                <a:lnTo>
                  <a:pt x="89429" y="491591"/>
                </a:lnTo>
                <a:lnTo>
                  <a:pt x="94191" y="494499"/>
                </a:lnTo>
                <a:lnTo>
                  <a:pt x="99219" y="497935"/>
                </a:lnTo>
                <a:lnTo>
                  <a:pt x="103452" y="501901"/>
                </a:lnTo>
                <a:lnTo>
                  <a:pt x="107421" y="506131"/>
                </a:lnTo>
                <a:lnTo>
                  <a:pt x="110596" y="510889"/>
                </a:lnTo>
                <a:lnTo>
                  <a:pt x="113771" y="515912"/>
                </a:lnTo>
                <a:lnTo>
                  <a:pt x="116152" y="521200"/>
                </a:lnTo>
                <a:lnTo>
                  <a:pt x="118269" y="526487"/>
                </a:lnTo>
                <a:lnTo>
                  <a:pt x="119856" y="532303"/>
                </a:lnTo>
                <a:lnTo>
                  <a:pt x="120650" y="538383"/>
                </a:lnTo>
                <a:lnTo>
                  <a:pt x="121179" y="544464"/>
                </a:lnTo>
                <a:lnTo>
                  <a:pt x="121179" y="786095"/>
                </a:lnTo>
                <a:lnTo>
                  <a:pt x="121179" y="793233"/>
                </a:lnTo>
                <a:lnTo>
                  <a:pt x="121973" y="803807"/>
                </a:lnTo>
                <a:lnTo>
                  <a:pt x="123560" y="817554"/>
                </a:lnTo>
                <a:lnTo>
                  <a:pt x="124619" y="825750"/>
                </a:lnTo>
                <a:lnTo>
                  <a:pt x="126206" y="834209"/>
                </a:lnTo>
                <a:lnTo>
                  <a:pt x="128058" y="843462"/>
                </a:lnTo>
                <a:lnTo>
                  <a:pt x="130175" y="853244"/>
                </a:lnTo>
                <a:lnTo>
                  <a:pt x="132821" y="863290"/>
                </a:lnTo>
                <a:lnTo>
                  <a:pt x="136260" y="873600"/>
                </a:lnTo>
                <a:lnTo>
                  <a:pt x="139964" y="883910"/>
                </a:lnTo>
                <a:lnTo>
                  <a:pt x="144198" y="894485"/>
                </a:lnTo>
                <a:lnTo>
                  <a:pt x="149225" y="905588"/>
                </a:lnTo>
                <a:lnTo>
                  <a:pt x="154517" y="916163"/>
                </a:lnTo>
                <a:lnTo>
                  <a:pt x="160867" y="927002"/>
                </a:lnTo>
                <a:lnTo>
                  <a:pt x="164306" y="932289"/>
                </a:lnTo>
                <a:lnTo>
                  <a:pt x="167746" y="937577"/>
                </a:lnTo>
                <a:lnTo>
                  <a:pt x="171714" y="942864"/>
                </a:lnTo>
                <a:lnTo>
                  <a:pt x="175683" y="947887"/>
                </a:lnTo>
                <a:lnTo>
                  <a:pt x="179652" y="953174"/>
                </a:lnTo>
                <a:lnTo>
                  <a:pt x="184150" y="957933"/>
                </a:lnTo>
                <a:lnTo>
                  <a:pt x="188384" y="962956"/>
                </a:lnTo>
                <a:lnTo>
                  <a:pt x="193411" y="967714"/>
                </a:lnTo>
                <a:lnTo>
                  <a:pt x="198438" y="972209"/>
                </a:lnTo>
                <a:lnTo>
                  <a:pt x="203730" y="976967"/>
                </a:lnTo>
                <a:lnTo>
                  <a:pt x="209286" y="981197"/>
                </a:lnTo>
                <a:lnTo>
                  <a:pt x="214577" y="985427"/>
                </a:lnTo>
                <a:lnTo>
                  <a:pt x="220663" y="989657"/>
                </a:lnTo>
                <a:lnTo>
                  <a:pt x="226748" y="993622"/>
                </a:lnTo>
                <a:lnTo>
                  <a:pt x="233363" y="997323"/>
                </a:lnTo>
                <a:lnTo>
                  <a:pt x="239977" y="1001025"/>
                </a:lnTo>
                <a:lnTo>
                  <a:pt x="246857" y="1004461"/>
                </a:lnTo>
                <a:lnTo>
                  <a:pt x="254000" y="1007634"/>
                </a:lnTo>
                <a:lnTo>
                  <a:pt x="261673" y="1010542"/>
                </a:lnTo>
                <a:lnTo>
                  <a:pt x="269346" y="1013714"/>
                </a:lnTo>
                <a:lnTo>
                  <a:pt x="277019" y="1016093"/>
                </a:lnTo>
                <a:lnTo>
                  <a:pt x="285750" y="1018473"/>
                </a:lnTo>
                <a:lnTo>
                  <a:pt x="294217" y="1020852"/>
                </a:lnTo>
                <a:lnTo>
                  <a:pt x="302948" y="1022438"/>
                </a:lnTo>
                <a:lnTo>
                  <a:pt x="312209" y="1024024"/>
                </a:lnTo>
                <a:lnTo>
                  <a:pt x="321734" y="1025611"/>
                </a:lnTo>
                <a:lnTo>
                  <a:pt x="331523" y="1026404"/>
                </a:lnTo>
                <a:lnTo>
                  <a:pt x="341842" y="1027461"/>
                </a:lnTo>
                <a:lnTo>
                  <a:pt x="352161" y="1027726"/>
                </a:lnTo>
                <a:lnTo>
                  <a:pt x="362744" y="1027990"/>
                </a:lnTo>
                <a:lnTo>
                  <a:pt x="373857" y="1027726"/>
                </a:lnTo>
                <a:lnTo>
                  <a:pt x="384440" y="1027197"/>
                </a:lnTo>
                <a:lnTo>
                  <a:pt x="394759" y="1026404"/>
                </a:lnTo>
                <a:lnTo>
                  <a:pt x="404813" y="1025346"/>
                </a:lnTo>
                <a:lnTo>
                  <a:pt x="414602" y="1023760"/>
                </a:lnTo>
                <a:lnTo>
                  <a:pt x="424127" y="1022174"/>
                </a:lnTo>
                <a:lnTo>
                  <a:pt x="432859" y="1020059"/>
                </a:lnTo>
                <a:lnTo>
                  <a:pt x="441854" y="1017944"/>
                </a:lnTo>
                <a:lnTo>
                  <a:pt x="450321" y="1015565"/>
                </a:lnTo>
                <a:lnTo>
                  <a:pt x="458523" y="1012921"/>
                </a:lnTo>
                <a:lnTo>
                  <a:pt x="466196" y="1009749"/>
                </a:lnTo>
                <a:lnTo>
                  <a:pt x="473869" y="1006312"/>
                </a:lnTo>
                <a:lnTo>
                  <a:pt x="481013" y="1003140"/>
                </a:lnTo>
                <a:lnTo>
                  <a:pt x="488157" y="999438"/>
                </a:lnTo>
                <a:lnTo>
                  <a:pt x="494771" y="995473"/>
                </a:lnTo>
                <a:lnTo>
                  <a:pt x="501386" y="991507"/>
                </a:lnTo>
                <a:lnTo>
                  <a:pt x="507736" y="987278"/>
                </a:lnTo>
                <a:lnTo>
                  <a:pt x="513821" y="983048"/>
                </a:lnTo>
                <a:lnTo>
                  <a:pt x="519113" y="978289"/>
                </a:lnTo>
                <a:lnTo>
                  <a:pt x="524669" y="973795"/>
                </a:lnTo>
                <a:lnTo>
                  <a:pt x="530225" y="969036"/>
                </a:lnTo>
                <a:lnTo>
                  <a:pt x="534988" y="964013"/>
                </a:lnTo>
                <a:lnTo>
                  <a:pt x="540015" y="959255"/>
                </a:lnTo>
                <a:lnTo>
                  <a:pt x="544248" y="953967"/>
                </a:lnTo>
                <a:lnTo>
                  <a:pt x="548746" y="948944"/>
                </a:lnTo>
                <a:lnTo>
                  <a:pt x="552715" y="943657"/>
                </a:lnTo>
                <a:lnTo>
                  <a:pt x="556684" y="938105"/>
                </a:lnTo>
                <a:lnTo>
                  <a:pt x="560388" y="932554"/>
                </a:lnTo>
                <a:lnTo>
                  <a:pt x="564092" y="927266"/>
                </a:lnTo>
                <a:lnTo>
                  <a:pt x="567267" y="921715"/>
                </a:lnTo>
                <a:lnTo>
                  <a:pt x="573352" y="910876"/>
                </a:lnTo>
                <a:lnTo>
                  <a:pt x="578644" y="899772"/>
                </a:lnTo>
                <a:lnTo>
                  <a:pt x="583407" y="888404"/>
                </a:lnTo>
                <a:lnTo>
                  <a:pt x="587375" y="877830"/>
                </a:lnTo>
                <a:lnTo>
                  <a:pt x="591080" y="867255"/>
                </a:lnTo>
                <a:lnTo>
                  <a:pt x="594255" y="856416"/>
                </a:lnTo>
                <a:lnTo>
                  <a:pt x="596636" y="846899"/>
                </a:lnTo>
                <a:lnTo>
                  <a:pt x="598752" y="837117"/>
                </a:lnTo>
                <a:lnTo>
                  <a:pt x="600605" y="828129"/>
                </a:lnTo>
                <a:lnTo>
                  <a:pt x="601928" y="819934"/>
                </a:lnTo>
                <a:lnTo>
                  <a:pt x="602721" y="812267"/>
                </a:lnTo>
                <a:lnTo>
                  <a:pt x="604044" y="799577"/>
                </a:lnTo>
                <a:lnTo>
                  <a:pt x="604573" y="790853"/>
                </a:lnTo>
                <a:lnTo>
                  <a:pt x="604573" y="786095"/>
                </a:lnTo>
                <a:lnTo>
                  <a:pt x="604573" y="544464"/>
                </a:lnTo>
                <a:lnTo>
                  <a:pt x="604838" y="538383"/>
                </a:lnTo>
                <a:lnTo>
                  <a:pt x="605896" y="532303"/>
                </a:lnTo>
                <a:lnTo>
                  <a:pt x="607219" y="526487"/>
                </a:lnTo>
                <a:lnTo>
                  <a:pt x="609336" y="521200"/>
                </a:lnTo>
                <a:lnTo>
                  <a:pt x="611982" y="515912"/>
                </a:lnTo>
                <a:lnTo>
                  <a:pt x="614892" y="510889"/>
                </a:lnTo>
                <a:lnTo>
                  <a:pt x="618332" y="506131"/>
                </a:lnTo>
                <a:lnTo>
                  <a:pt x="622300" y="501901"/>
                </a:lnTo>
                <a:lnTo>
                  <a:pt x="626534" y="497935"/>
                </a:lnTo>
                <a:lnTo>
                  <a:pt x="631296" y="494499"/>
                </a:lnTo>
                <a:lnTo>
                  <a:pt x="636323" y="491591"/>
                </a:lnTo>
                <a:lnTo>
                  <a:pt x="641350" y="488947"/>
                </a:lnTo>
                <a:lnTo>
                  <a:pt x="646907" y="487096"/>
                </a:lnTo>
                <a:lnTo>
                  <a:pt x="652992" y="485510"/>
                </a:lnTo>
                <a:lnTo>
                  <a:pt x="658813" y="484453"/>
                </a:lnTo>
                <a:lnTo>
                  <a:pt x="664898" y="484188"/>
                </a:lnTo>
                <a:lnTo>
                  <a:pt x="671248" y="484453"/>
                </a:lnTo>
                <a:lnTo>
                  <a:pt x="677069" y="485510"/>
                </a:lnTo>
                <a:lnTo>
                  <a:pt x="682890" y="487096"/>
                </a:lnTo>
                <a:lnTo>
                  <a:pt x="688711" y="488947"/>
                </a:lnTo>
                <a:lnTo>
                  <a:pt x="694003" y="491591"/>
                </a:lnTo>
                <a:lnTo>
                  <a:pt x="698765" y="494499"/>
                </a:lnTo>
                <a:lnTo>
                  <a:pt x="703528" y="497935"/>
                </a:lnTo>
                <a:lnTo>
                  <a:pt x="708026" y="501901"/>
                </a:lnTo>
                <a:lnTo>
                  <a:pt x="711994" y="506131"/>
                </a:lnTo>
                <a:lnTo>
                  <a:pt x="715169" y="510889"/>
                </a:lnTo>
                <a:lnTo>
                  <a:pt x="718344" y="515912"/>
                </a:lnTo>
                <a:lnTo>
                  <a:pt x="720726" y="521200"/>
                </a:lnTo>
                <a:lnTo>
                  <a:pt x="722842" y="526487"/>
                </a:lnTo>
                <a:lnTo>
                  <a:pt x="724430" y="532303"/>
                </a:lnTo>
                <a:lnTo>
                  <a:pt x="725223" y="538383"/>
                </a:lnTo>
                <a:lnTo>
                  <a:pt x="725488" y="544464"/>
                </a:lnTo>
                <a:lnTo>
                  <a:pt x="725488" y="786095"/>
                </a:lnTo>
                <a:lnTo>
                  <a:pt x="725223" y="797462"/>
                </a:lnTo>
                <a:lnTo>
                  <a:pt x="724694" y="809095"/>
                </a:lnTo>
                <a:lnTo>
                  <a:pt x="723636" y="821255"/>
                </a:lnTo>
                <a:lnTo>
                  <a:pt x="722313" y="833681"/>
                </a:lnTo>
                <a:lnTo>
                  <a:pt x="720461" y="846370"/>
                </a:lnTo>
                <a:lnTo>
                  <a:pt x="718080" y="859853"/>
                </a:lnTo>
                <a:lnTo>
                  <a:pt x="714905" y="873336"/>
                </a:lnTo>
                <a:lnTo>
                  <a:pt x="711465" y="886554"/>
                </a:lnTo>
                <a:lnTo>
                  <a:pt x="707496" y="900830"/>
                </a:lnTo>
                <a:lnTo>
                  <a:pt x="702998" y="914312"/>
                </a:lnTo>
                <a:lnTo>
                  <a:pt x="698236" y="928324"/>
                </a:lnTo>
                <a:lnTo>
                  <a:pt x="692415" y="942335"/>
                </a:lnTo>
                <a:lnTo>
                  <a:pt x="686065" y="956347"/>
                </a:lnTo>
                <a:lnTo>
                  <a:pt x="679186" y="970094"/>
                </a:lnTo>
                <a:lnTo>
                  <a:pt x="671513" y="983841"/>
                </a:lnTo>
                <a:lnTo>
                  <a:pt x="663311" y="997323"/>
                </a:lnTo>
                <a:lnTo>
                  <a:pt x="658813" y="1003933"/>
                </a:lnTo>
                <a:lnTo>
                  <a:pt x="654315" y="1010542"/>
                </a:lnTo>
                <a:lnTo>
                  <a:pt x="649552" y="1017151"/>
                </a:lnTo>
                <a:lnTo>
                  <a:pt x="644525" y="1023496"/>
                </a:lnTo>
                <a:lnTo>
                  <a:pt x="639498" y="1029841"/>
                </a:lnTo>
                <a:lnTo>
                  <a:pt x="634207" y="1035921"/>
                </a:lnTo>
                <a:lnTo>
                  <a:pt x="628650" y="1042001"/>
                </a:lnTo>
                <a:lnTo>
                  <a:pt x="623094" y="1048082"/>
                </a:lnTo>
                <a:lnTo>
                  <a:pt x="617009" y="1054162"/>
                </a:lnTo>
                <a:lnTo>
                  <a:pt x="610923" y="1059978"/>
                </a:lnTo>
                <a:lnTo>
                  <a:pt x="604838" y="1065530"/>
                </a:lnTo>
                <a:lnTo>
                  <a:pt x="598488" y="1071082"/>
                </a:lnTo>
                <a:lnTo>
                  <a:pt x="591873" y="1076369"/>
                </a:lnTo>
                <a:lnTo>
                  <a:pt x="584730" y="1081656"/>
                </a:lnTo>
                <a:lnTo>
                  <a:pt x="577850" y="1086944"/>
                </a:lnTo>
                <a:lnTo>
                  <a:pt x="570442" y="1091702"/>
                </a:lnTo>
                <a:lnTo>
                  <a:pt x="563034" y="1096461"/>
                </a:lnTo>
                <a:lnTo>
                  <a:pt x="555096" y="1101219"/>
                </a:lnTo>
                <a:lnTo>
                  <a:pt x="547159" y="1105714"/>
                </a:lnTo>
                <a:lnTo>
                  <a:pt x="538957" y="1109944"/>
                </a:lnTo>
                <a:lnTo>
                  <a:pt x="530755" y="1113909"/>
                </a:lnTo>
                <a:lnTo>
                  <a:pt x="522288" y="1117875"/>
                </a:lnTo>
                <a:lnTo>
                  <a:pt x="513292" y="1121576"/>
                </a:lnTo>
                <a:lnTo>
                  <a:pt x="504296" y="1125277"/>
                </a:lnTo>
                <a:lnTo>
                  <a:pt x="495036" y="1128185"/>
                </a:lnTo>
                <a:lnTo>
                  <a:pt x="485246" y="1131357"/>
                </a:lnTo>
                <a:lnTo>
                  <a:pt x="475721" y="1134001"/>
                </a:lnTo>
                <a:lnTo>
                  <a:pt x="465932" y="1136909"/>
                </a:lnTo>
                <a:lnTo>
                  <a:pt x="455613" y="1139288"/>
                </a:lnTo>
                <a:lnTo>
                  <a:pt x="445029" y="1141139"/>
                </a:lnTo>
                <a:lnTo>
                  <a:pt x="434182" y="1142989"/>
                </a:lnTo>
                <a:lnTo>
                  <a:pt x="423069" y="1144840"/>
                </a:lnTo>
                <a:lnTo>
                  <a:pt x="423069" y="1329896"/>
                </a:lnTo>
                <a:lnTo>
                  <a:pt x="664898" y="1329896"/>
                </a:lnTo>
                <a:lnTo>
                  <a:pt x="671248" y="1330161"/>
                </a:lnTo>
                <a:lnTo>
                  <a:pt x="677069" y="1331218"/>
                </a:lnTo>
                <a:lnTo>
                  <a:pt x="682890" y="1332540"/>
                </a:lnTo>
                <a:lnTo>
                  <a:pt x="688711" y="1334919"/>
                </a:lnTo>
                <a:lnTo>
                  <a:pt x="694003" y="1337299"/>
                </a:lnTo>
                <a:lnTo>
                  <a:pt x="698765" y="1340207"/>
                </a:lnTo>
                <a:lnTo>
                  <a:pt x="703528" y="1343643"/>
                </a:lnTo>
                <a:lnTo>
                  <a:pt x="708026" y="1347609"/>
                </a:lnTo>
                <a:lnTo>
                  <a:pt x="711994" y="1351839"/>
                </a:lnTo>
                <a:lnTo>
                  <a:pt x="715169" y="1356862"/>
                </a:lnTo>
                <a:lnTo>
                  <a:pt x="718344" y="1361620"/>
                </a:lnTo>
                <a:lnTo>
                  <a:pt x="720726" y="1366908"/>
                </a:lnTo>
                <a:lnTo>
                  <a:pt x="722842" y="1372195"/>
                </a:lnTo>
                <a:lnTo>
                  <a:pt x="724430" y="1378011"/>
                </a:lnTo>
                <a:lnTo>
                  <a:pt x="725223" y="1384092"/>
                </a:lnTo>
                <a:lnTo>
                  <a:pt x="725488" y="1390172"/>
                </a:lnTo>
                <a:lnTo>
                  <a:pt x="725223" y="1396517"/>
                </a:lnTo>
                <a:lnTo>
                  <a:pt x="724430" y="1402333"/>
                </a:lnTo>
                <a:lnTo>
                  <a:pt x="722842" y="1408149"/>
                </a:lnTo>
                <a:lnTo>
                  <a:pt x="720726" y="1413965"/>
                </a:lnTo>
                <a:lnTo>
                  <a:pt x="718344" y="1419252"/>
                </a:lnTo>
                <a:lnTo>
                  <a:pt x="715169" y="1424011"/>
                </a:lnTo>
                <a:lnTo>
                  <a:pt x="711994" y="1429034"/>
                </a:lnTo>
                <a:lnTo>
                  <a:pt x="708026" y="1433264"/>
                </a:lnTo>
                <a:lnTo>
                  <a:pt x="703528" y="1436965"/>
                </a:lnTo>
                <a:lnTo>
                  <a:pt x="698765" y="1440402"/>
                </a:lnTo>
                <a:lnTo>
                  <a:pt x="694003" y="1443574"/>
                </a:lnTo>
                <a:lnTo>
                  <a:pt x="688711" y="1445953"/>
                </a:lnTo>
                <a:lnTo>
                  <a:pt x="682890" y="1448068"/>
                </a:lnTo>
                <a:lnTo>
                  <a:pt x="677069" y="1449654"/>
                </a:lnTo>
                <a:lnTo>
                  <a:pt x="671248" y="1450447"/>
                </a:lnTo>
                <a:lnTo>
                  <a:pt x="664898" y="1450976"/>
                </a:lnTo>
                <a:lnTo>
                  <a:pt x="60589" y="1450976"/>
                </a:lnTo>
                <a:lnTo>
                  <a:pt x="54239" y="1450447"/>
                </a:lnTo>
                <a:lnTo>
                  <a:pt x="48419" y="1449654"/>
                </a:lnTo>
                <a:lnTo>
                  <a:pt x="42598" y="1448068"/>
                </a:lnTo>
                <a:lnTo>
                  <a:pt x="37041" y="1445953"/>
                </a:lnTo>
                <a:lnTo>
                  <a:pt x="31750" y="1443574"/>
                </a:lnTo>
                <a:lnTo>
                  <a:pt x="26723" y="1440402"/>
                </a:lnTo>
                <a:lnTo>
                  <a:pt x="21960" y="1436965"/>
                </a:lnTo>
                <a:lnTo>
                  <a:pt x="17727" y="1433264"/>
                </a:lnTo>
                <a:lnTo>
                  <a:pt x="13758" y="1429034"/>
                </a:lnTo>
                <a:lnTo>
                  <a:pt x="10319" y="1424011"/>
                </a:lnTo>
                <a:lnTo>
                  <a:pt x="7408" y="1419252"/>
                </a:lnTo>
                <a:lnTo>
                  <a:pt x="5027" y="1413965"/>
                </a:lnTo>
                <a:lnTo>
                  <a:pt x="2646" y="1408149"/>
                </a:lnTo>
                <a:lnTo>
                  <a:pt x="1323" y="1402333"/>
                </a:lnTo>
                <a:lnTo>
                  <a:pt x="264" y="1396517"/>
                </a:lnTo>
                <a:lnTo>
                  <a:pt x="0" y="1390172"/>
                </a:lnTo>
                <a:lnTo>
                  <a:pt x="264" y="1384092"/>
                </a:lnTo>
                <a:lnTo>
                  <a:pt x="1323" y="1378011"/>
                </a:lnTo>
                <a:lnTo>
                  <a:pt x="2646" y="1372195"/>
                </a:lnTo>
                <a:lnTo>
                  <a:pt x="5027" y="1366908"/>
                </a:lnTo>
                <a:lnTo>
                  <a:pt x="7408" y="1361620"/>
                </a:lnTo>
                <a:lnTo>
                  <a:pt x="10319" y="1356862"/>
                </a:lnTo>
                <a:lnTo>
                  <a:pt x="13758" y="1351839"/>
                </a:lnTo>
                <a:lnTo>
                  <a:pt x="17727" y="1347609"/>
                </a:lnTo>
                <a:lnTo>
                  <a:pt x="21960" y="1343643"/>
                </a:lnTo>
                <a:lnTo>
                  <a:pt x="26723" y="1340207"/>
                </a:lnTo>
                <a:lnTo>
                  <a:pt x="31750" y="1337299"/>
                </a:lnTo>
                <a:lnTo>
                  <a:pt x="37041" y="1334919"/>
                </a:lnTo>
                <a:lnTo>
                  <a:pt x="42598" y="1332540"/>
                </a:lnTo>
                <a:lnTo>
                  <a:pt x="48419" y="1331218"/>
                </a:lnTo>
                <a:lnTo>
                  <a:pt x="54239" y="1330161"/>
                </a:lnTo>
                <a:lnTo>
                  <a:pt x="60589" y="1329896"/>
                </a:lnTo>
                <a:lnTo>
                  <a:pt x="302419" y="1329896"/>
                </a:lnTo>
                <a:lnTo>
                  <a:pt x="302419" y="1144840"/>
                </a:lnTo>
                <a:lnTo>
                  <a:pt x="291571" y="1142989"/>
                </a:lnTo>
                <a:lnTo>
                  <a:pt x="280459" y="1141139"/>
                </a:lnTo>
                <a:lnTo>
                  <a:pt x="270140" y="1139288"/>
                </a:lnTo>
                <a:lnTo>
                  <a:pt x="259821" y="1136909"/>
                </a:lnTo>
                <a:lnTo>
                  <a:pt x="250032" y="1134001"/>
                </a:lnTo>
                <a:lnTo>
                  <a:pt x="240242" y="1131357"/>
                </a:lnTo>
                <a:lnTo>
                  <a:pt x="230452" y="1128185"/>
                </a:lnTo>
                <a:lnTo>
                  <a:pt x="221457" y="1125277"/>
                </a:lnTo>
                <a:lnTo>
                  <a:pt x="212196" y="1121576"/>
                </a:lnTo>
                <a:lnTo>
                  <a:pt x="203465" y="1117875"/>
                </a:lnTo>
                <a:lnTo>
                  <a:pt x="194734" y="1113909"/>
                </a:lnTo>
                <a:lnTo>
                  <a:pt x="186532" y="1109944"/>
                </a:lnTo>
                <a:lnTo>
                  <a:pt x="178329" y="1105714"/>
                </a:lnTo>
                <a:lnTo>
                  <a:pt x="170392" y="1101219"/>
                </a:lnTo>
                <a:lnTo>
                  <a:pt x="162454" y="1096461"/>
                </a:lnTo>
                <a:lnTo>
                  <a:pt x="155310" y="1091702"/>
                </a:lnTo>
                <a:lnTo>
                  <a:pt x="147902" y="1086944"/>
                </a:lnTo>
                <a:lnTo>
                  <a:pt x="140758" y="1081656"/>
                </a:lnTo>
                <a:lnTo>
                  <a:pt x="133879" y="1076369"/>
                </a:lnTo>
                <a:lnTo>
                  <a:pt x="127264" y="1071082"/>
                </a:lnTo>
                <a:lnTo>
                  <a:pt x="120650" y="1065530"/>
                </a:lnTo>
                <a:lnTo>
                  <a:pt x="114564" y="1059978"/>
                </a:lnTo>
                <a:lnTo>
                  <a:pt x="108479" y="1054162"/>
                </a:lnTo>
                <a:lnTo>
                  <a:pt x="102394" y="1048082"/>
                </a:lnTo>
                <a:lnTo>
                  <a:pt x="97102" y="1042001"/>
                </a:lnTo>
                <a:lnTo>
                  <a:pt x="91546" y="1035921"/>
                </a:lnTo>
                <a:lnTo>
                  <a:pt x="85989" y="1029841"/>
                </a:lnTo>
                <a:lnTo>
                  <a:pt x="81227" y="1023496"/>
                </a:lnTo>
                <a:lnTo>
                  <a:pt x="75935" y="1017151"/>
                </a:lnTo>
                <a:lnTo>
                  <a:pt x="71437" y="1010542"/>
                </a:lnTo>
                <a:lnTo>
                  <a:pt x="66675" y="1003933"/>
                </a:lnTo>
                <a:lnTo>
                  <a:pt x="62177" y="997323"/>
                </a:lnTo>
                <a:lnTo>
                  <a:pt x="53975" y="983841"/>
                </a:lnTo>
                <a:lnTo>
                  <a:pt x="46302" y="970094"/>
                </a:lnTo>
                <a:lnTo>
                  <a:pt x="39687" y="956347"/>
                </a:lnTo>
                <a:lnTo>
                  <a:pt x="33337" y="942335"/>
                </a:lnTo>
                <a:lnTo>
                  <a:pt x="27516" y="928324"/>
                </a:lnTo>
                <a:lnTo>
                  <a:pt x="22489" y="914312"/>
                </a:lnTo>
                <a:lnTo>
                  <a:pt x="17991" y="900830"/>
                </a:lnTo>
                <a:lnTo>
                  <a:pt x="14023" y="886554"/>
                </a:lnTo>
                <a:lnTo>
                  <a:pt x="10583" y="873336"/>
                </a:lnTo>
                <a:lnTo>
                  <a:pt x="7673" y="859853"/>
                </a:lnTo>
                <a:lnTo>
                  <a:pt x="5291" y="846370"/>
                </a:lnTo>
                <a:lnTo>
                  <a:pt x="3439" y="833681"/>
                </a:lnTo>
                <a:lnTo>
                  <a:pt x="1852" y="821255"/>
                </a:lnTo>
                <a:lnTo>
                  <a:pt x="1058" y="809095"/>
                </a:lnTo>
                <a:lnTo>
                  <a:pt x="264" y="797462"/>
                </a:lnTo>
                <a:lnTo>
                  <a:pt x="0" y="786095"/>
                </a:lnTo>
                <a:lnTo>
                  <a:pt x="0" y="544464"/>
                </a:lnTo>
                <a:lnTo>
                  <a:pt x="264" y="538383"/>
                </a:lnTo>
                <a:lnTo>
                  <a:pt x="1323" y="532303"/>
                </a:lnTo>
                <a:lnTo>
                  <a:pt x="2646" y="526487"/>
                </a:lnTo>
                <a:lnTo>
                  <a:pt x="5027" y="521200"/>
                </a:lnTo>
                <a:lnTo>
                  <a:pt x="7408" y="515912"/>
                </a:lnTo>
                <a:lnTo>
                  <a:pt x="10319" y="510889"/>
                </a:lnTo>
                <a:lnTo>
                  <a:pt x="13758" y="506131"/>
                </a:lnTo>
                <a:lnTo>
                  <a:pt x="17727" y="501901"/>
                </a:lnTo>
                <a:lnTo>
                  <a:pt x="21960" y="497935"/>
                </a:lnTo>
                <a:lnTo>
                  <a:pt x="26723" y="494499"/>
                </a:lnTo>
                <a:lnTo>
                  <a:pt x="31750" y="491591"/>
                </a:lnTo>
                <a:lnTo>
                  <a:pt x="37041" y="488947"/>
                </a:lnTo>
                <a:lnTo>
                  <a:pt x="42598" y="487096"/>
                </a:lnTo>
                <a:lnTo>
                  <a:pt x="48419" y="485510"/>
                </a:lnTo>
                <a:lnTo>
                  <a:pt x="54239" y="484453"/>
                </a:lnTo>
                <a:lnTo>
                  <a:pt x="60589" y="484188"/>
                </a:lnTo>
                <a:close/>
                <a:moveTo>
                  <a:pt x="362612" y="0"/>
                </a:moveTo>
                <a:lnTo>
                  <a:pt x="372158" y="265"/>
                </a:lnTo>
                <a:lnTo>
                  <a:pt x="381438" y="1058"/>
                </a:lnTo>
                <a:lnTo>
                  <a:pt x="390454" y="2116"/>
                </a:lnTo>
                <a:lnTo>
                  <a:pt x="399204" y="3967"/>
                </a:lnTo>
                <a:lnTo>
                  <a:pt x="408219" y="5553"/>
                </a:lnTo>
                <a:lnTo>
                  <a:pt x="416705" y="8198"/>
                </a:lnTo>
                <a:lnTo>
                  <a:pt x="424925" y="11107"/>
                </a:lnTo>
                <a:lnTo>
                  <a:pt x="433145" y="14280"/>
                </a:lnTo>
                <a:lnTo>
                  <a:pt x="441630" y="17982"/>
                </a:lnTo>
                <a:lnTo>
                  <a:pt x="449054" y="21949"/>
                </a:lnTo>
                <a:lnTo>
                  <a:pt x="456744" y="26444"/>
                </a:lnTo>
                <a:lnTo>
                  <a:pt x="464169" y="30939"/>
                </a:lnTo>
                <a:lnTo>
                  <a:pt x="471328" y="36228"/>
                </a:lnTo>
                <a:lnTo>
                  <a:pt x="478222" y="41253"/>
                </a:lnTo>
                <a:lnTo>
                  <a:pt x="484851" y="47070"/>
                </a:lnTo>
                <a:lnTo>
                  <a:pt x="490950" y="53152"/>
                </a:lnTo>
                <a:lnTo>
                  <a:pt x="497049" y="59234"/>
                </a:lnTo>
                <a:lnTo>
                  <a:pt x="502882" y="66110"/>
                </a:lnTo>
                <a:lnTo>
                  <a:pt x="508186" y="72721"/>
                </a:lnTo>
                <a:lnTo>
                  <a:pt x="513224" y="80125"/>
                </a:lnTo>
                <a:lnTo>
                  <a:pt x="517997" y="87265"/>
                </a:lnTo>
                <a:lnTo>
                  <a:pt x="522504" y="94934"/>
                </a:lnTo>
                <a:lnTo>
                  <a:pt x="526482" y="102602"/>
                </a:lnTo>
                <a:lnTo>
                  <a:pt x="530194" y="110800"/>
                </a:lnTo>
                <a:lnTo>
                  <a:pt x="533111" y="118998"/>
                </a:lnTo>
                <a:lnTo>
                  <a:pt x="536293" y="127195"/>
                </a:lnTo>
                <a:lnTo>
                  <a:pt x="538679" y="136186"/>
                </a:lnTo>
                <a:lnTo>
                  <a:pt x="540536" y="144648"/>
                </a:lnTo>
                <a:lnTo>
                  <a:pt x="542392" y="153903"/>
                </a:lnTo>
                <a:lnTo>
                  <a:pt x="543187" y="162630"/>
                </a:lnTo>
                <a:lnTo>
                  <a:pt x="544248" y="172150"/>
                </a:lnTo>
                <a:lnTo>
                  <a:pt x="544513" y="181141"/>
                </a:lnTo>
                <a:lnTo>
                  <a:pt x="544513" y="483394"/>
                </a:lnTo>
                <a:lnTo>
                  <a:pt x="180975" y="483394"/>
                </a:lnTo>
                <a:lnTo>
                  <a:pt x="180975" y="181141"/>
                </a:lnTo>
                <a:lnTo>
                  <a:pt x="181240" y="172150"/>
                </a:lnTo>
                <a:lnTo>
                  <a:pt x="181771" y="162630"/>
                </a:lnTo>
                <a:lnTo>
                  <a:pt x="183097" y="153903"/>
                </a:lnTo>
                <a:lnTo>
                  <a:pt x="184422" y="144648"/>
                </a:lnTo>
                <a:lnTo>
                  <a:pt x="186809" y="136186"/>
                </a:lnTo>
                <a:lnTo>
                  <a:pt x="189195" y="127195"/>
                </a:lnTo>
                <a:lnTo>
                  <a:pt x="191847" y="118998"/>
                </a:lnTo>
                <a:lnTo>
                  <a:pt x="195294" y="110800"/>
                </a:lnTo>
                <a:lnTo>
                  <a:pt x="199006" y="102602"/>
                </a:lnTo>
                <a:lnTo>
                  <a:pt x="202984" y="94934"/>
                </a:lnTo>
                <a:lnTo>
                  <a:pt x="207226" y="87265"/>
                </a:lnTo>
                <a:lnTo>
                  <a:pt x="211999" y="80125"/>
                </a:lnTo>
                <a:lnTo>
                  <a:pt x="217037" y="72721"/>
                </a:lnTo>
                <a:lnTo>
                  <a:pt x="222341" y="66110"/>
                </a:lnTo>
                <a:lnTo>
                  <a:pt x="228174" y="59234"/>
                </a:lnTo>
                <a:lnTo>
                  <a:pt x="234008" y="53152"/>
                </a:lnTo>
                <a:lnTo>
                  <a:pt x="240372" y="47070"/>
                </a:lnTo>
                <a:lnTo>
                  <a:pt x="247266" y="41253"/>
                </a:lnTo>
                <a:lnTo>
                  <a:pt x="253895" y="36228"/>
                </a:lnTo>
                <a:lnTo>
                  <a:pt x="261054" y="30939"/>
                </a:lnTo>
                <a:lnTo>
                  <a:pt x="268479" y="26444"/>
                </a:lnTo>
                <a:lnTo>
                  <a:pt x="275903" y="21949"/>
                </a:lnTo>
                <a:lnTo>
                  <a:pt x="283858" y="17982"/>
                </a:lnTo>
                <a:lnTo>
                  <a:pt x="291813" y="14280"/>
                </a:lnTo>
                <a:lnTo>
                  <a:pt x="300033" y="11107"/>
                </a:lnTo>
                <a:lnTo>
                  <a:pt x="308518" y="8198"/>
                </a:lnTo>
                <a:lnTo>
                  <a:pt x="317269" y="5553"/>
                </a:lnTo>
                <a:lnTo>
                  <a:pt x="326019" y="3967"/>
                </a:lnTo>
                <a:lnTo>
                  <a:pt x="334770" y="2116"/>
                </a:lnTo>
                <a:lnTo>
                  <a:pt x="344050" y="1058"/>
                </a:lnTo>
                <a:lnTo>
                  <a:pt x="353331" y="265"/>
                </a:lnTo>
                <a:lnTo>
                  <a:pt x="362612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3" name="矩形 52"/>
          <p:cNvSpPr/>
          <p:nvPr/>
        </p:nvSpPr>
        <p:spPr>
          <a:xfrm>
            <a:off x="6444891" y="4584332"/>
            <a:ext cx="1842135" cy="440055"/>
          </a:xfrm>
          <a:prstGeom prst="rect">
            <a:avLst/>
          </a:prstGeom>
        </p:spPr>
        <p:txBody>
          <a:bodyPr wrap="none" lIns="91439" tIns="45720" rIns="91439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1625" indent="-301625" algn="ctr">
              <a:buFont typeface="Wingdings" panose="05000000000000000000" pitchFamily="2" charset="2"/>
              <a:buChar char="l"/>
            </a:pPr>
            <a:r>
              <a:rPr lang="zh-CN" altLang="en-US" sz="2135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添加小标题</a:t>
            </a:r>
          </a:p>
        </p:txBody>
      </p:sp>
      <p:sp>
        <p:nvSpPr>
          <p:cNvPr id="54" name="矩形 53"/>
          <p:cNvSpPr/>
          <p:nvPr/>
        </p:nvSpPr>
        <p:spPr>
          <a:xfrm>
            <a:off x="8616590" y="4562925"/>
            <a:ext cx="1842135" cy="440055"/>
          </a:xfrm>
          <a:prstGeom prst="rect">
            <a:avLst/>
          </a:prstGeom>
        </p:spPr>
        <p:txBody>
          <a:bodyPr wrap="none" lIns="91439" tIns="45720" rIns="91439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1625" indent="-301625" algn="ctr">
              <a:buFont typeface="Wingdings" panose="05000000000000000000" pitchFamily="2" charset="2"/>
              <a:buChar char="l"/>
            </a:pPr>
            <a:r>
              <a:rPr lang="zh-CN" altLang="en-US" sz="2135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添加小标题</a:t>
            </a:r>
          </a:p>
        </p:txBody>
      </p:sp>
      <p:sp>
        <p:nvSpPr>
          <p:cNvPr id="55" name="矩形 54"/>
          <p:cNvSpPr/>
          <p:nvPr/>
        </p:nvSpPr>
        <p:spPr>
          <a:xfrm>
            <a:off x="6444891" y="5002433"/>
            <a:ext cx="1842135" cy="440055"/>
          </a:xfrm>
          <a:prstGeom prst="rect">
            <a:avLst/>
          </a:prstGeom>
        </p:spPr>
        <p:txBody>
          <a:bodyPr wrap="none" lIns="91439" tIns="45720" rIns="91439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1625" indent="-301625" algn="ctr">
              <a:buFont typeface="Wingdings" panose="05000000000000000000" pitchFamily="2" charset="2"/>
              <a:buChar char="l"/>
            </a:pPr>
            <a:r>
              <a:rPr lang="zh-CN" altLang="en-US" sz="2135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添加小标题</a:t>
            </a:r>
          </a:p>
        </p:txBody>
      </p:sp>
      <p:sp>
        <p:nvSpPr>
          <p:cNvPr id="56" name="矩形 55"/>
          <p:cNvSpPr/>
          <p:nvPr/>
        </p:nvSpPr>
        <p:spPr>
          <a:xfrm>
            <a:off x="8616590" y="4981025"/>
            <a:ext cx="1842135" cy="440055"/>
          </a:xfrm>
          <a:prstGeom prst="rect">
            <a:avLst/>
          </a:prstGeom>
        </p:spPr>
        <p:txBody>
          <a:bodyPr wrap="none" lIns="91439" tIns="45720" rIns="91439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1625" indent="-301625" algn="ctr">
              <a:buFont typeface="Wingdings" panose="05000000000000000000" pitchFamily="2" charset="2"/>
              <a:buChar char="l"/>
            </a:pPr>
            <a:r>
              <a:rPr lang="zh-CN" altLang="en-US" sz="2135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添加小标题</a:t>
            </a:r>
          </a:p>
        </p:txBody>
      </p:sp>
      <p:pic>
        <p:nvPicPr>
          <p:cNvPr id="6" name="图片 5" descr="E:\素材\科技\69a335762b406b2cd791f3b7f8f12333.png69a335762b406b2cd791f3b7f8f1233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1119505" y="1577023"/>
            <a:ext cx="5069840" cy="3382010"/>
          </a:xfrm>
          <a:prstGeom prst="rect">
            <a:avLst/>
          </a:prstGeom>
          <a:effectLst>
            <a:reflection blurRad="6350" stA="52000" endA="300" endPos="35000" dir="5400000" sy="-100000" algn="bl" rotWithShape="0"/>
          </a:effectLst>
        </p:spPr>
      </p:pic>
    </p:spTree>
  </p:cSld>
  <p:clrMapOvr>
    <a:masterClrMapping/>
  </p:clrMapOvr>
  <mc:AlternateContent>
    <mc:Choice xmlns:p15="http://schemas.microsoft.com/office/powerpoint/2012/main" Requires="p15">
      <p:transition spd="slow" advTm="7425" p14:dur="3250">
        <p15:prstTrans prst="origami"/>
      </p:transition>
    </mc:Choice>
    <mc:Fallback>
      <p:transition spd="slow" advTm="742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3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900" decel="100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2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9" presetClass="entr" presetSubtype="0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1" presetID="50" presetClass="entr" presetSubtype="0" dur="10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0" presetClass="entr" presetSubtype="0" dur="1000" decel="100000" fill="hold" grpId="0" nodeType="withEffect">
                                  <p:stCondLst>
                                    <p:cond delay="4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0" presetClass="entr" presetSubtype="0" dur="1000" decel="100000" fill="hold" grpId="0" nodeType="withEffect">
                                  <p:stCondLst>
                                    <p:cond delay="8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0" presetClass="entr" presetSubtype="0" dur="1000" decel="1000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0"/>
          <p:cNvSpPr txBox="1">
            <a:spLocks noChangeArrowheads="1"/>
          </p:cNvSpPr>
          <p:nvPr/>
        </p:nvSpPr>
        <p:spPr bwMode="auto">
          <a:xfrm>
            <a:off x="4337684" y="392982"/>
            <a:ext cx="3517832" cy="527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5011" tIns="32505" rIns="65011" bIns="3250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035">
                <a:solidFill>
                  <a:schemeClr val="tx1"/>
                </a:solidFill>
                <a:latin typeface="方正粗谭黑简体" panose="02000000000000000000" pitchFamily="2" charset="-122"/>
                <a:ea typeface="方正粗谭黑简体" panose="02000000000000000000" pitchFamily="2" charset="-122"/>
                <a:sym typeface="Arial" pitchFamily="34" charset="0"/>
              </a:rPr>
              <a:t>添加相关标题文字</a:t>
            </a:r>
            <a:endParaRPr lang="zh-CN" altLang="en-US" sz="3035">
              <a:solidFill>
                <a:schemeClr val="tx1"/>
              </a:solidFill>
              <a:latin typeface="方正粗谭黑简体" panose="02000000000000000000" pitchFamily="2" charset="-122"/>
              <a:ea typeface="方正粗谭黑简体" panose="02000000000000000000" pitchFamily="2" charset="-122"/>
              <a:cs typeface="+mn-ea"/>
              <a:sym typeface="Arial" pitchFamily="34" charset="0"/>
            </a:endParaRPr>
          </a:p>
        </p:txBody>
      </p:sp>
      <p:sp>
        <p:nvSpPr>
          <p:cNvPr id="5" name="等腰三角形 4"/>
          <p:cNvSpPr/>
          <p:nvPr/>
        </p:nvSpPr>
        <p:spPr bwMode="auto">
          <a:xfrm flipV="1">
            <a:off x="5777159" y="423"/>
            <a:ext cx="638885" cy="355975"/>
          </a:xfrm>
          <a:prstGeom prst="triangle">
            <a:avLst>
              <a:gd name="adj" fmla="val 49494"/>
            </a:avLst>
          </a:prstGeom>
          <a:solidFill>
            <a:schemeClr val="accent5"/>
          </a:solidFill>
          <a:ln w="38100"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endParaRPr lang="zh-CN" altLang="en-US" sz="100">
              <a:solidFill>
                <a:schemeClr val="bg1"/>
              </a:solidFill>
            </a:endParaRPr>
          </a:p>
        </p:txBody>
      </p:sp>
      <p:cxnSp>
        <p:nvCxnSpPr>
          <p:cNvPr id="69" name="Elbow Connector 91"/>
          <p:cNvCxnSpPr/>
          <p:nvPr/>
        </p:nvCxnSpPr>
        <p:spPr>
          <a:xfrm rot="5400000" flipH="1" flipV="1">
            <a:off x="3251970" y="3587861"/>
            <a:ext cx="16565" cy="2095886"/>
          </a:xfrm>
          <a:prstGeom prst="bentConnector3">
            <a:avLst>
              <a:gd name="adj1" fmla="val 1800000"/>
            </a:avLst>
          </a:prstGeom>
          <a:noFill/>
          <a:ln w="9525" cap="flat" cmpd="sng" algn="ctr">
            <a:solidFill>
              <a:schemeClr val="accent5"/>
            </a:solidFill>
            <a:prstDash val="solid"/>
          </a:ln>
          <a:effectLst/>
        </p:spPr>
      </p:cxnSp>
      <p:cxnSp>
        <p:nvCxnSpPr>
          <p:cNvPr id="70" name="Elbow Connector 92"/>
          <p:cNvCxnSpPr/>
          <p:nvPr/>
        </p:nvCxnSpPr>
        <p:spPr>
          <a:xfrm rot="16200000" flipH="1">
            <a:off x="5339472" y="4416614"/>
            <a:ext cx="16565" cy="2095886"/>
          </a:xfrm>
          <a:prstGeom prst="bentConnector3">
            <a:avLst>
              <a:gd name="adj1" fmla="val 1800000"/>
            </a:avLst>
          </a:prstGeom>
          <a:noFill/>
          <a:ln w="9525" cap="flat" cmpd="sng" algn="ctr">
            <a:solidFill>
              <a:schemeClr val="accent5"/>
            </a:solidFill>
            <a:prstDash val="solid"/>
          </a:ln>
          <a:effectLst/>
        </p:spPr>
      </p:cxnSp>
      <p:cxnSp>
        <p:nvCxnSpPr>
          <p:cNvPr id="71" name="Elbow Connector 93"/>
          <p:cNvCxnSpPr/>
          <p:nvPr/>
        </p:nvCxnSpPr>
        <p:spPr>
          <a:xfrm rot="5400000" flipH="1" flipV="1">
            <a:off x="7435360" y="3587861"/>
            <a:ext cx="16565" cy="2095886"/>
          </a:xfrm>
          <a:prstGeom prst="bentConnector3">
            <a:avLst>
              <a:gd name="adj1" fmla="val 1800000"/>
            </a:avLst>
          </a:prstGeom>
          <a:noFill/>
          <a:ln w="9525" cap="flat" cmpd="sng" algn="ctr">
            <a:solidFill>
              <a:schemeClr val="accent5"/>
            </a:solidFill>
            <a:prstDash val="solid"/>
          </a:ln>
          <a:effectLst/>
        </p:spPr>
      </p:cxnSp>
      <p:cxnSp>
        <p:nvCxnSpPr>
          <p:cNvPr id="72" name="Elbow Connector 94"/>
          <p:cNvCxnSpPr/>
          <p:nvPr/>
        </p:nvCxnSpPr>
        <p:spPr>
          <a:xfrm rot="16200000" flipH="1">
            <a:off x="5336732" y="2071413"/>
            <a:ext cx="22046" cy="2095886"/>
          </a:xfrm>
          <a:prstGeom prst="bentConnector3">
            <a:avLst>
              <a:gd name="adj1" fmla="val 1800000"/>
            </a:avLst>
          </a:prstGeom>
          <a:noFill/>
          <a:ln w="9525" cap="flat" cmpd="sng" algn="ctr">
            <a:solidFill>
              <a:schemeClr val="accent5"/>
            </a:solidFill>
            <a:prstDash val="solid"/>
          </a:ln>
          <a:effectLst/>
        </p:spPr>
      </p:cxnSp>
      <p:cxnSp>
        <p:nvCxnSpPr>
          <p:cNvPr id="73" name="Elbow Connector 95"/>
          <p:cNvCxnSpPr/>
          <p:nvPr/>
        </p:nvCxnSpPr>
        <p:spPr>
          <a:xfrm rot="5400000" flipH="1" flipV="1">
            <a:off x="7434530" y="1234193"/>
            <a:ext cx="18223" cy="2095886"/>
          </a:xfrm>
          <a:prstGeom prst="bentConnector3">
            <a:avLst>
              <a:gd name="adj1" fmla="val 1800000"/>
            </a:avLst>
          </a:prstGeom>
          <a:noFill/>
          <a:ln w="9525" cap="flat" cmpd="sng" algn="ctr">
            <a:solidFill>
              <a:schemeClr val="accent5"/>
            </a:solidFill>
            <a:prstDash val="solid"/>
          </a:ln>
          <a:effectLst/>
        </p:spPr>
      </p:cxnSp>
      <p:cxnSp>
        <p:nvCxnSpPr>
          <p:cNvPr id="74" name="Elbow Connector 96"/>
          <p:cNvCxnSpPr/>
          <p:nvPr/>
        </p:nvCxnSpPr>
        <p:spPr>
          <a:xfrm rot="16200000" flipH="1">
            <a:off x="9528506" y="2071416"/>
            <a:ext cx="22046" cy="2095886"/>
          </a:xfrm>
          <a:prstGeom prst="bentConnector3">
            <a:avLst>
              <a:gd name="adj1" fmla="val 1800000"/>
            </a:avLst>
          </a:prstGeom>
          <a:noFill/>
          <a:ln w="9525" cap="flat" cmpd="sng" algn="ctr">
            <a:solidFill>
              <a:schemeClr val="accent5"/>
            </a:solidFill>
            <a:prstDash val="solid"/>
          </a:ln>
          <a:effectLst/>
        </p:spPr>
      </p:cxnSp>
      <p:cxnSp>
        <p:nvCxnSpPr>
          <p:cNvPr id="75" name="Elbow Connector 97"/>
          <p:cNvCxnSpPr/>
          <p:nvPr/>
        </p:nvCxnSpPr>
        <p:spPr>
          <a:xfrm flipH="1">
            <a:off x="1788088" y="2695133"/>
            <a:ext cx="9211643" cy="2362132"/>
          </a:xfrm>
          <a:prstGeom prst="bentConnector5">
            <a:avLst>
              <a:gd name="adj1" fmla="val -3277"/>
              <a:gd name="adj2" fmla="val 50000"/>
              <a:gd name="adj3" fmla="val 103277"/>
            </a:avLst>
          </a:prstGeom>
          <a:noFill/>
          <a:ln w="9525" cap="flat" cmpd="sng" algn="ctr">
            <a:solidFill>
              <a:schemeClr val="accent5"/>
            </a:solidFill>
            <a:prstDash val="solid"/>
          </a:ln>
          <a:effectLst/>
        </p:spPr>
      </p:cxnSp>
      <p:cxnSp>
        <p:nvCxnSpPr>
          <p:cNvPr id="76" name="Elbow Connector 98"/>
          <p:cNvCxnSpPr/>
          <p:nvPr/>
        </p:nvCxnSpPr>
        <p:spPr>
          <a:xfrm rot="5400000" flipH="1" flipV="1">
            <a:off x="3242752" y="1234193"/>
            <a:ext cx="18223" cy="2095886"/>
          </a:xfrm>
          <a:prstGeom prst="bentConnector3">
            <a:avLst>
              <a:gd name="adj1" fmla="val 1800000"/>
            </a:avLst>
          </a:prstGeom>
          <a:noFill/>
          <a:ln w="9525" cap="flat" cmpd="sng" algn="ctr">
            <a:solidFill>
              <a:schemeClr val="accent5"/>
            </a:solidFill>
            <a:prstDash val="solid"/>
          </a:ln>
          <a:effectLst/>
        </p:spPr>
      </p:cxnSp>
      <p:cxnSp>
        <p:nvCxnSpPr>
          <p:cNvPr id="77" name="Elbow Connector 99"/>
          <p:cNvCxnSpPr/>
          <p:nvPr/>
        </p:nvCxnSpPr>
        <p:spPr>
          <a:xfrm rot="16200000" flipH="1">
            <a:off x="9527670" y="4416615"/>
            <a:ext cx="16565" cy="2095886"/>
          </a:xfrm>
          <a:prstGeom prst="bentConnector3">
            <a:avLst>
              <a:gd name="adj1" fmla="val 1800000"/>
            </a:avLst>
          </a:prstGeom>
          <a:noFill/>
          <a:ln w="9525" cap="flat" cmpd="sng" algn="ctr">
            <a:solidFill>
              <a:schemeClr val="accent5"/>
            </a:solidFill>
            <a:prstDash val="solid"/>
          </a:ln>
          <a:effectLst/>
        </p:spPr>
      </p:cxnSp>
      <p:grpSp>
        <p:nvGrpSpPr>
          <p:cNvPr id="78" name="Group 4"/>
          <p:cNvGrpSpPr/>
          <p:nvPr/>
        </p:nvGrpSpPr>
        <p:grpSpPr>
          <a:xfrm>
            <a:off x="2569176" y="2130624"/>
            <a:ext cx="1314796" cy="989904"/>
            <a:chOff x="1714004" y="1597914"/>
            <a:chExt cx="973923" cy="742469"/>
          </a:xfrm>
        </p:grpSpPr>
        <p:sp>
          <p:nvSpPr>
            <p:cNvPr id="79" name="Rectangle 109"/>
            <p:cNvSpPr/>
            <p:nvPr/>
          </p:nvSpPr>
          <p:spPr>
            <a:xfrm>
              <a:off x="1714004" y="1770280"/>
              <a:ext cx="973923" cy="57010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rPr>
                <a:t>此处添加详细文本描述，建议与标题相关</a:t>
              </a:r>
              <a:endPara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Gill Sans" charset="0"/>
              </a:endParaRPr>
            </a:p>
          </p:txBody>
        </p:sp>
        <p:sp>
          <p:nvSpPr>
            <p:cNvPr id="80" name="TextBox 79"/>
            <p:cNvSpPr txBox="1"/>
            <p:nvPr/>
          </p:nvSpPr>
          <p:spPr>
            <a:xfrm>
              <a:off x="1714004" y="1597914"/>
              <a:ext cx="952327" cy="2733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695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</a:p>
          </p:txBody>
        </p:sp>
      </p:grpSp>
      <p:sp>
        <p:nvSpPr>
          <p:cNvPr id="81" name="TextBox 80"/>
          <p:cNvSpPr txBox="1"/>
          <p:nvPr/>
        </p:nvSpPr>
        <p:spPr>
          <a:xfrm rot="16200000">
            <a:off x="1158564" y="2473905"/>
            <a:ext cx="693420" cy="408305"/>
          </a:xfrm>
          <a:prstGeom prst="rect">
            <a:avLst/>
          </a:prstGeom>
          <a:noFill/>
        </p:spPr>
        <p:txBody>
          <a:bodyPr wrap="none" lIns="130924" tIns="65462" rIns="130924" bIns="65462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6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rPr>
              <a:t>开始</a:t>
            </a:r>
          </a:p>
        </p:txBody>
      </p:sp>
      <p:sp>
        <p:nvSpPr>
          <p:cNvPr id="82" name="TextBox 81"/>
          <p:cNvSpPr txBox="1"/>
          <p:nvPr/>
        </p:nvSpPr>
        <p:spPr>
          <a:xfrm rot="5400000">
            <a:off x="10919717" y="4852802"/>
            <a:ext cx="693420" cy="408305"/>
          </a:xfrm>
          <a:prstGeom prst="rect">
            <a:avLst/>
          </a:prstGeom>
          <a:noFill/>
        </p:spPr>
        <p:txBody>
          <a:bodyPr wrap="none" lIns="130924" tIns="65462" rIns="130924" bIns="65462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6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rPr>
              <a:t>当前</a:t>
            </a:r>
          </a:p>
        </p:txBody>
      </p:sp>
      <p:grpSp>
        <p:nvGrpSpPr>
          <p:cNvPr id="85" name="Group 158"/>
          <p:cNvGrpSpPr/>
          <p:nvPr/>
        </p:nvGrpSpPr>
        <p:grpSpPr>
          <a:xfrm>
            <a:off x="4675420" y="2130624"/>
            <a:ext cx="1314796" cy="989904"/>
            <a:chOff x="1714004" y="1597914"/>
            <a:chExt cx="973923" cy="742469"/>
          </a:xfrm>
        </p:grpSpPr>
        <p:sp>
          <p:nvSpPr>
            <p:cNvPr id="86" name="Rectangle 159"/>
            <p:cNvSpPr/>
            <p:nvPr/>
          </p:nvSpPr>
          <p:spPr>
            <a:xfrm>
              <a:off x="1714004" y="1770280"/>
              <a:ext cx="973923" cy="57010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rPr>
                <a:t>此处添加详细文本描述，建议与标题相关</a:t>
              </a:r>
              <a:endPara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Gill Sans" charset="0"/>
              </a:endParaRPr>
            </a:p>
          </p:txBody>
        </p:sp>
        <p:sp>
          <p:nvSpPr>
            <p:cNvPr id="87" name="TextBox 86"/>
            <p:cNvSpPr txBox="1"/>
            <p:nvPr/>
          </p:nvSpPr>
          <p:spPr>
            <a:xfrm>
              <a:off x="1714004" y="1597914"/>
              <a:ext cx="952327" cy="2733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695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</a:p>
          </p:txBody>
        </p:sp>
      </p:grpSp>
      <p:grpSp>
        <p:nvGrpSpPr>
          <p:cNvPr id="88" name="Group 161"/>
          <p:cNvGrpSpPr/>
          <p:nvPr/>
        </p:nvGrpSpPr>
        <p:grpSpPr>
          <a:xfrm>
            <a:off x="6821996" y="2130624"/>
            <a:ext cx="1314796" cy="989904"/>
            <a:chOff x="1714004" y="1597914"/>
            <a:chExt cx="973923" cy="742469"/>
          </a:xfrm>
        </p:grpSpPr>
        <p:sp>
          <p:nvSpPr>
            <p:cNvPr id="89" name="Rectangle 162"/>
            <p:cNvSpPr/>
            <p:nvPr/>
          </p:nvSpPr>
          <p:spPr>
            <a:xfrm>
              <a:off x="1714004" y="1770280"/>
              <a:ext cx="973923" cy="57010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rPr>
                <a:t>此处添加详细文本描述，建议与标题相关</a:t>
              </a:r>
              <a:endPara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Gill Sans" charset="0"/>
              </a:endParaRPr>
            </a:p>
          </p:txBody>
        </p:sp>
        <p:sp>
          <p:nvSpPr>
            <p:cNvPr id="90" name="TextBox 89"/>
            <p:cNvSpPr txBox="1"/>
            <p:nvPr/>
          </p:nvSpPr>
          <p:spPr>
            <a:xfrm>
              <a:off x="1714004" y="1597914"/>
              <a:ext cx="952327" cy="2733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695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</a:p>
          </p:txBody>
        </p:sp>
      </p:grpSp>
      <p:grpSp>
        <p:nvGrpSpPr>
          <p:cNvPr id="91" name="Group 164"/>
          <p:cNvGrpSpPr/>
          <p:nvPr/>
        </p:nvGrpSpPr>
        <p:grpSpPr>
          <a:xfrm>
            <a:off x="8935599" y="2130624"/>
            <a:ext cx="1314796" cy="989904"/>
            <a:chOff x="1714004" y="1597914"/>
            <a:chExt cx="973923" cy="742469"/>
          </a:xfrm>
        </p:grpSpPr>
        <p:sp>
          <p:nvSpPr>
            <p:cNvPr id="92" name="Rectangle 165"/>
            <p:cNvSpPr/>
            <p:nvPr/>
          </p:nvSpPr>
          <p:spPr>
            <a:xfrm>
              <a:off x="1714004" y="1770280"/>
              <a:ext cx="973923" cy="57010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rPr>
                <a:t>此处添加详细文本描述，建议与标题相关</a:t>
              </a:r>
              <a:endPara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Gill Sans" charset="0"/>
              </a:endParaRPr>
            </a:p>
          </p:txBody>
        </p:sp>
        <p:sp>
          <p:nvSpPr>
            <p:cNvPr id="93" name="TextBox 92"/>
            <p:cNvSpPr txBox="1"/>
            <p:nvPr/>
          </p:nvSpPr>
          <p:spPr>
            <a:xfrm>
              <a:off x="1714004" y="1597914"/>
              <a:ext cx="952327" cy="2733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695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</a:p>
          </p:txBody>
        </p:sp>
      </p:grpSp>
      <p:grpSp>
        <p:nvGrpSpPr>
          <p:cNvPr id="94" name="Group 167"/>
          <p:cNvGrpSpPr/>
          <p:nvPr/>
        </p:nvGrpSpPr>
        <p:grpSpPr>
          <a:xfrm>
            <a:off x="2651583" y="4475129"/>
            <a:ext cx="1314796" cy="989904"/>
            <a:chOff x="1714004" y="1597914"/>
            <a:chExt cx="973923" cy="742469"/>
          </a:xfrm>
        </p:grpSpPr>
        <p:sp>
          <p:nvSpPr>
            <p:cNvPr id="95" name="Rectangle 168"/>
            <p:cNvSpPr/>
            <p:nvPr/>
          </p:nvSpPr>
          <p:spPr>
            <a:xfrm>
              <a:off x="1714004" y="1770280"/>
              <a:ext cx="973923" cy="57010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rPr>
                <a:t>此处添加详细文本描述，建议与标题相关</a:t>
              </a:r>
              <a:endPara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Gill Sans" charset="0"/>
              </a:endParaRPr>
            </a:p>
          </p:txBody>
        </p:sp>
        <p:sp>
          <p:nvSpPr>
            <p:cNvPr id="96" name="TextBox 95"/>
            <p:cNvSpPr txBox="1"/>
            <p:nvPr/>
          </p:nvSpPr>
          <p:spPr>
            <a:xfrm>
              <a:off x="1714004" y="1597914"/>
              <a:ext cx="952327" cy="2733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695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</a:p>
          </p:txBody>
        </p:sp>
      </p:grpSp>
      <p:grpSp>
        <p:nvGrpSpPr>
          <p:cNvPr id="97" name="Group 170"/>
          <p:cNvGrpSpPr/>
          <p:nvPr/>
        </p:nvGrpSpPr>
        <p:grpSpPr>
          <a:xfrm>
            <a:off x="4675420" y="4475129"/>
            <a:ext cx="1314796" cy="989904"/>
            <a:chOff x="1714004" y="1597914"/>
            <a:chExt cx="973923" cy="742469"/>
          </a:xfrm>
        </p:grpSpPr>
        <p:sp>
          <p:nvSpPr>
            <p:cNvPr id="98" name="Rectangle 171"/>
            <p:cNvSpPr/>
            <p:nvPr/>
          </p:nvSpPr>
          <p:spPr>
            <a:xfrm>
              <a:off x="1714004" y="1770280"/>
              <a:ext cx="973923" cy="57010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rPr>
                <a:t>此处添加详细文本描述，建议与标题相关</a:t>
              </a:r>
              <a:endPara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Gill Sans" charset="0"/>
              </a:endParaRPr>
            </a:p>
          </p:txBody>
        </p:sp>
        <p:sp>
          <p:nvSpPr>
            <p:cNvPr id="99" name="TextBox 98"/>
            <p:cNvSpPr txBox="1"/>
            <p:nvPr/>
          </p:nvSpPr>
          <p:spPr>
            <a:xfrm>
              <a:off x="1714004" y="1597914"/>
              <a:ext cx="952327" cy="2733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695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</a:p>
          </p:txBody>
        </p:sp>
      </p:grpSp>
      <p:grpSp>
        <p:nvGrpSpPr>
          <p:cNvPr id="100" name="Group 173"/>
          <p:cNvGrpSpPr/>
          <p:nvPr/>
        </p:nvGrpSpPr>
        <p:grpSpPr>
          <a:xfrm>
            <a:off x="6786244" y="4475129"/>
            <a:ext cx="1314796" cy="989904"/>
            <a:chOff x="1714004" y="1597914"/>
            <a:chExt cx="973923" cy="742469"/>
          </a:xfrm>
        </p:grpSpPr>
        <p:sp>
          <p:nvSpPr>
            <p:cNvPr id="101" name="Rectangle 174"/>
            <p:cNvSpPr/>
            <p:nvPr/>
          </p:nvSpPr>
          <p:spPr>
            <a:xfrm>
              <a:off x="1714004" y="1770280"/>
              <a:ext cx="973923" cy="57010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rPr>
                <a:t>此处添加详细文本描述，建议与标题相关</a:t>
              </a:r>
              <a:endPara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Gill Sans" charset="0"/>
              </a:endParaRPr>
            </a:p>
          </p:txBody>
        </p:sp>
        <p:sp>
          <p:nvSpPr>
            <p:cNvPr id="102" name="TextBox 101"/>
            <p:cNvSpPr txBox="1"/>
            <p:nvPr/>
          </p:nvSpPr>
          <p:spPr>
            <a:xfrm>
              <a:off x="1714004" y="1597914"/>
              <a:ext cx="952327" cy="2733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695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</a:p>
          </p:txBody>
        </p:sp>
      </p:grpSp>
      <p:grpSp>
        <p:nvGrpSpPr>
          <p:cNvPr id="103" name="Group 176"/>
          <p:cNvGrpSpPr/>
          <p:nvPr/>
        </p:nvGrpSpPr>
        <p:grpSpPr>
          <a:xfrm>
            <a:off x="8906444" y="4475129"/>
            <a:ext cx="1314796" cy="989904"/>
            <a:chOff x="1714004" y="1597914"/>
            <a:chExt cx="973923" cy="742469"/>
          </a:xfrm>
        </p:grpSpPr>
        <p:sp>
          <p:nvSpPr>
            <p:cNvPr id="104" name="Rectangle 177"/>
            <p:cNvSpPr/>
            <p:nvPr/>
          </p:nvSpPr>
          <p:spPr>
            <a:xfrm>
              <a:off x="1714004" y="1770280"/>
              <a:ext cx="973923" cy="57010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2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65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Gill Sans" charset="0"/>
                </a:rPr>
                <a:t>此处添加详细文本描述，建议与标题相关</a:t>
              </a:r>
              <a:endParaRPr lang="zh-CN" altLang="en-US" sz="116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Lato Light" charset="0"/>
                <a:sym typeface="Gill Sans" charset="0"/>
              </a:endParaRPr>
            </a:p>
          </p:txBody>
        </p:sp>
        <p:sp>
          <p:nvSpPr>
            <p:cNvPr id="105" name="TextBox 104"/>
            <p:cNvSpPr txBox="1"/>
            <p:nvPr/>
          </p:nvSpPr>
          <p:spPr>
            <a:xfrm>
              <a:off x="1714004" y="1597914"/>
              <a:ext cx="952327" cy="2733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695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Bebas Neue" charset="0"/>
                  <a:sym typeface="Bebas Neue" charset="0"/>
                </a:rPr>
                <a:t>添加标题</a:t>
              </a:r>
            </a:p>
          </p:txBody>
        </p:sp>
      </p:grpSp>
      <p:grpSp>
        <p:nvGrpSpPr>
          <p:cNvPr id="106" name="Group 1"/>
          <p:cNvGrpSpPr/>
          <p:nvPr/>
        </p:nvGrpSpPr>
        <p:grpSpPr>
          <a:xfrm>
            <a:off x="1770274" y="2284451"/>
            <a:ext cx="831673" cy="821360"/>
            <a:chOff x="1122225" y="1713292"/>
            <a:chExt cx="616054" cy="616054"/>
          </a:xfrm>
        </p:grpSpPr>
        <p:sp>
          <p:nvSpPr>
            <p:cNvPr id="107" name="Oval 132"/>
            <p:cNvSpPr/>
            <p:nvPr/>
          </p:nvSpPr>
          <p:spPr>
            <a:xfrm>
              <a:off x="1122225" y="1713292"/>
              <a:ext cx="616054" cy="616054"/>
            </a:xfrm>
            <a:prstGeom prst="ellipse">
              <a:avLst/>
            </a:prstGeom>
            <a:solidFill>
              <a:schemeClr val="accent6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108" name="Freeform 6"/>
            <p:cNvSpPr>
              <a:spLocks noEditPoints="1"/>
            </p:cNvSpPr>
            <p:nvPr/>
          </p:nvSpPr>
          <p:spPr bwMode="auto">
            <a:xfrm>
              <a:off x="1285043" y="1859394"/>
              <a:ext cx="296863" cy="323850"/>
            </a:xfrm>
            <a:custGeom>
              <a:gdLst>
                <a:gd name="T0" fmla="*/ 70 w 140"/>
                <a:gd name="T1" fmla="*/ 153 h 153"/>
                <a:gd name="T2" fmla="*/ 0 w 140"/>
                <a:gd name="T3" fmla="*/ 82 h 153"/>
                <a:gd name="T4" fmla="*/ 28 w 140"/>
                <a:gd name="T5" fmla="*/ 26 h 153"/>
                <a:gd name="T6" fmla="*/ 44 w 140"/>
                <a:gd name="T7" fmla="*/ 28 h 153"/>
                <a:gd name="T8" fmla="*/ 42 w 140"/>
                <a:gd name="T9" fmla="*/ 45 h 153"/>
                <a:gd name="T10" fmla="*/ 23 w 140"/>
                <a:gd name="T11" fmla="*/ 82 h 153"/>
                <a:gd name="T12" fmla="*/ 70 w 140"/>
                <a:gd name="T13" fmla="*/ 129 h 153"/>
                <a:gd name="T14" fmla="*/ 117 w 140"/>
                <a:gd name="T15" fmla="*/ 82 h 153"/>
                <a:gd name="T16" fmla="*/ 98 w 140"/>
                <a:gd name="T17" fmla="*/ 45 h 153"/>
                <a:gd name="T18" fmla="*/ 96 w 140"/>
                <a:gd name="T19" fmla="*/ 28 h 153"/>
                <a:gd name="T20" fmla="*/ 112 w 140"/>
                <a:gd name="T21" fmla="*/ 26 h 153"/>
                <a:gd name="T22" fmla="*/ 140 w 140"/>
                <a:gd name="T23" fmla="*/ 82 h 153"/>
                <a:gd name="T24" fmla="*/ 70 w 140"/>
                <a:gd name="T25" fmla="*/ 153 h 153"/>
                <a:gd name="T26" fmla="*/ 82 w 140"/>
                <a:gd name="T27" fmla="*/ 71 h 153"/>
                <a:gd name="T28" fmla="*/ 70 w 140"/>
                <a:gd name="T29" fmla="*/ 82 h 153"/>
                <a:gd name="T30" fmla="*/ 58 w 140"/>
                <a:gd name="T31" fmla="*/ 71 h 153"/>
                <a:gd name="T32" fmla="*/ 58 w 140"/>
                <a:gd name="T33" fmla="*/ 12 h 153"/>
                <a:gd name="T34" fmla="*/ 70 w 140"/>
                <a:gd name="T35" fmla="*/ 0 h 153"/>
                <a:gd name="T36" fmla="*/ 82 w 140"/>
                <a:gd name="T37" fmla="*/ 12 h 153"/>
                <a:gd name="T38" fmla="*/ 82 w 140"/>
                <a:gd name="T39" fmla="*/ 71 h 1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40" h="153">
                  <a:moveTo>
                    <a:pt x="70" y="153"/>
                  </a:moveTo>
                  <a:cubicBezTo>
                    <a:pt x="31" y="153"/>
                    <a:pt x="0" y="121"/>
                    <a:pt x="0" y="82"/>
                  </a:cubicBezTo>
                  <a:cubicBezTo>
                    <a:pt x="0" y="60"/>
                    <a:pt x="10" y="40"/>
                    <a:pt x="28" y="26"/>
                  </a:cubicBezTo>
                  <a:cubicBezTo>
                    <a:pt x="33" y="22"/>
                    <a:pt x="40" y="23"/>
                    <a:pt x="44" y="28"/>
                  </a:cubicBezTo>
                  <a:cubicBezTo>
                    <a:pt x="48" y="34"/>
                    <a:pt x="47" y="41"/>
                    <a:pt x="42" y="45"/>
                  </a:cubicBezTo>
                  <a:cubicBezTo>
                    <a:pt x="30" y="54"/>
                    <a:pt x="23" y="67"/>
                    <a:pt x="23" y="82"/>
                  </a:cubicBezTo>
                  <a:cubicBezTo>
                    <a:pt x="23" y="108"/>
                    <a:pt x="44" y="129"/>
                    <a:pt x="70" y="129"/>
                  </a:cubicBezTo>
                  <a:cubicBezTo>
                    <a:pt x="96" y="129"/>
                    <a:pt x="117" y="108"/>
                    <a:pt x="117" y="82"/>
                  </a:cubicBezTo>
                  <a:cubicBezTo>
                    <a:pt x="117" y="67"/>
                    <a:pt x="110" y="54"/>
                    <a:pt x="98" y="45"/>
                  </a:cubicBezTo>
                  <a:cubicBezTo>
                    <a:pt x="93" y="41"/>
                    <a:pt x="92" y="34"/>
                    <a:pt x="96" y="28"/>
                  </a:cubicBezTo>
                  <a:cubicBezTo>
                    <a:pt x="100" y="23"/>
                    <a:pt x="107" y="22"/>
                    <a:pt x="112" y="26"/>
                  </a:cubicBezTo>
                  <a:cubicBezTo>
                    <a:pt x="130" y="40"/>
                    <a:pt x="140" y="60"/>
                    <a:pt x="140" y="82"/>
                  </a:cubicBezTo>
                  <a:cubicBezTo>
                    <a:pt x="140" y="121"/>
                    <a:pt x="109" y="153"/>
                    <a:pt x="70" y="153"/>
                  </a:cubicBezTo>
                  <a:close/>
                  <a:moveTo>
                    <a:pt x="82" y="71"/>
                  </a:moveTo>
                  <a:cubicBezTo>
                    <a:pt x="82" y="77"/>
                    <a:pt x="77" y="82"/>
                    <a:pt x="70" y="82"/>
                  </a:cubicBezTo>
                  <a:cubicBezTo>
                    <a:pt x="64" y="82"/>
                    <a:pt x="58" y="77"/>
                    <a:pt x="58" y="71"/>
                  </a:cubicBezTo>
                  <a:cubicBezTo>
                    <a:pt x="58" y="12"/>
                    <a:pt x="58" y="12"/>
                    <a:pt x="58" y="12"/>
                  </a:cubicBezTo>
                  <a:cubicBezTo>
                    <a:pt x="58" y="6"/>
                    <a:pt x="64" y="0"/>
                    <a:pt x="70" y="0"/>
                  </a:cubicBezTo>
                  <a:cubicBezTo>
                    <a:pt x="77" y="0"/>
                    <a:pt x="82" y="6"/>
                    <a:pt x="82" y="12"/>
                  </a:cubicBezTo>
                  <a:lnTo>
                    <a:pt x="82" y="7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109" name="Group 19"/>
          <p:cNvGrpSpPr/>
          <p:nvPr/>
        </p:nvGrpSpPr>
        <p:grpSpPr>
          <a:xfrm>
            <a:off x="5962053" y="4646585"/>
            <a:ext cx="831673" cy="821360"/>
            <a:chOff x="4227247" y="3484988"/>
            <a:chExt cx="616054" cy="616054"/>
          </a:xfrm>
        </p:grpSpPr>
        <p:sp>
          <p:nvSpPr>
            <p:cNvPr id="110" name="Oval 102"/>
            <p:cNvSpPr/>
            <p:nvPr/>
          </p:nvSpPr>
          <p:spPr>
            <a:xfrm>
              <a:off x="4227247" y="3484988"/>
              <a:ext cx="616054" cy="616054"/>
            </a:xfrm>
            <a:prstGeom prst="ellipse">
              <a:avLst/>
            </a:prstGeom>
            <a:solidFill>
              <a:schemeClr val="accent3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111" name="Freeform 7"/>
            <p:cNvSpPr>
              <a:spLocks noEditPoints="1"/>
            </p:cNvSpPr>
            <p:nvPr/>
          </p:nvSpPr>
          <p:spPr bwMode="auto">
            <a:xfrm>
              <a:off x="4383797" y="3652031"/>
              <a:ext cx="296863" cy="298450"/>
            </a:xfrm>
            <a:custGeom>
              <a:gdLst>
                <a:gd name="T0" fmla="*/ 140 w 140"/>
                <a:gd name="T1" fmla="*/ 81 h 141"/>
                <a:gd name="T2" fmla="*/ 138 w 140"/>
                <a:gd name="T3" fmla="*/ 84 h 141"/>
                <a:gd name="T4" fmla="*/ 121 w 140"/>
                <a:gd name="T5" fmla="*/ 87 h 141"/>
                <a:gd name="T6" fmla="*/ 117 w 140"/>
                <a:gd name="T7" fmla="*/ 95 h 141"/>
                <a:gd name="T8" fmla="*/ 127 w 140"/>
                <a:gd name="T9" fmla="*/ 108 h 141"/>
                <a:gd name="T10" fmla="*/ 128 w 140"/>
                <a:gd name="T11" fmla="*/ 110 h 141"/>
                <a:gd name="T12" fmla="*/ 127 w 140"/>
                <a:gd name="T13" fmla="*/ 112 h 141"/>
                <a:gd name="T14" fmla="*/ 109 w 140"/>
                <a:gd name="T15" fmla="*/ 128 h 141"/>
                <a:gd name="T16" fmla="*/ 107 w 140"/>
                <a:gd name="T17" fmla="*/ 128 h 141"/>
                <a:gd name="T18" fmla="*/ 94 w 140"/>
                <a:gd name="T19" fmla="*/ 118 h 141"/>
                <a:gd name="T20" fmla="*/ 86 w 140"/>
                <a:gd name="T21" fmla="*/ 121 h 141"/>
                <a:gd name="T22" fmla="*/ 83 w 140"/>
                <a:gd name="T23" fmla="*/ 138 h 141"/>
                <a:gd name="T24" fmla="*/ 80 w 140"/>
                <a:gd name="T25" fmla="*/ 141 h 141"/>
                <a:gd name="T26" fmla="*/ 60 w 140"/>
                <a:gd name="T27" fmla="*/ 141 h 141"/>
                <a:gd name="T28" fmla="*/ 57 w 140"/>
                <a:gd name="T29" fmla="*/ 138 h 141"/>
                <a:gd name="T30" fmla="*/ 54 w 140"/>
                <a:gd name="T31" fmla="*/ 121 h 141"/>
                <a:gd name="T32" fmla="*/ 46 w 140"/>
                <a:gd name="T33" fmla="*/ 118 h 141"/>
                <a:gd name="T34" fmla="*/ 33 w 140"/>
                <a:gd name="T35" fmla="*/ 128 h 141"/>
                <a:gd name="T36" fmla="*/ 31 w 140"/>
                <a:gd name="T37" fmla="*/ 128 h 141"/>
                <a:gd name="T38" fmla="*/ 28 w 140"/>
                <a:gd name="T39" fmla="*/ 127 h 141"/>
                <a:gd name="T40" fmla="*/ 13 w 140"/>
                <a:gd name="T41" fmla="*/ 112 h 141"/>
                <a:gd name="T42" fmla="*/ 13 w 140"/>
                <a:gd name="T43" fmla="*/ 110 h 141"/>
                <a:gd name="T44" fmla="*/ 13 w 140"/>
                <a:gd name="T45" fmla="*/ 108 h 141"/>
                <a:gd name="T46" fmla="*/ 23 w 140"/>
                <a:gd name="T47" fmla="*/ 95 h 141"/>
                <a:gd name="T48" fmla="*/ 19 w 140"/>
                <a:gd name="T49" fmla="*/ 86 h 141"/>
                <a:gd name="T50" fmla="*/ 2 w 140"/>
                <a:gd name="T51" fmla="*/ 84 h 141"/>
                <a:gd name="T52" fmla="*/ 0 w 140"/>
                <a:gd name="T53" fmla="*/ 80 h 141"/>
                <a:gd name="T54" fmla="*/ 0 w 140"/>
                <a:gd name="T55" fmla="*/ 60 h 141"/>
                <a:gd name="T56" fmla="*/ 2 w 140"/>
                <a:gd name="T57" fmla="*/ 57 h 141"/>
                <a:gd name="T58" fmla="*/ 19 w 140"/>
                <a:gd name="T59" fmla="*/ 54 h 141"/>
                <a:gd name="T60" fmla="*/ 23 w 140"/>
                <a:gd name="T61" fmla="*/ 46 h 141"/>
                <a:gd name="T62" fmla="*/ 13 w 140"/>
                <a:gd name="T63" fmla="*/ 33 h 141"/>
                <a:gd name="T64" fmla="*/ 12 w 140"/>
                <a:gd name="T65" fmla="*/ 31 h 141"/>
                <a:gd name="T66" fmla="*/ 13 w 140"/>
                <a:gd name="T67" fmla="*/ 29 h 141"/>
                <a:gd name="T68" fmla="*/ 31 w 140"/>
                <a:gd name="T69" fmla="*/ 12 h 141"/>
                <a:gd name="T70" fmla="*/ 33 w 140"/>
                <a:gd name="T71" fmla="*/ 13 h 141"/>
                <a:gd name="T72" fmla="*/ 46 w 140"/>
                <a:gd name="T73" fmla="*/ 23 h 141"/>
                <a:gd name="T74" fmla="*/ 54 w 140"/>
                <a:gd name="T75" fmla="*/ 20 h 141"/>
                <a:gd name="T76" fmla="*/ 57 w 140"/>
                <a:gd name="T77" fmla="*/ 3 h 141"/>
                <a:gd name="T78" fmla="*/ 60 w 140"/>
                <a:gd name="T79" fmla="*/ 0 h 141"/>
                <a:gd name="T80" fmla="*/ 80 w 140"/>
                <a:gd name="T81" fmla="*/ 0 h 141"/>
                <a:gd name="T82" fmla="*/ 83 w 140"/>
                <a:gd name="T83" fmla="*/ 3 h 141"/>
                <a:gd name="T84" fmla="*/ 86 w 140"/>
                <a:gd name="T85" fmla="*/ 20 h 141"/>
                <a:gd name="T86" fmla="*/ 94 w 140"/>
                <a:gd name="T87" fmla="*/ 23 h 141"/>
                <a:gd name="T88" fmla="*/ 107 w 140"/>
                <a:gd name="T89" fmla="*/ 13 h 141"/>
                <a:gd name="T90" fmla="*/ 109 w 140"/>
                <a:gd name="T91" fmla="*/ 12 h 141"/>
                <a:gd name="T92" fmla="*/ 112 w 140"/>
                <a:gd name="T93" fmla="*/ 13 h 141"/>
                <a:gd name="T94" fmla="*/ 127 w 140"/>
                <a:gd name="T95" fmla="*/ 29 h 141"/>
                <a:gd name="T96" fmla="*/ 127 w 140"/>
                <a:gd name="T97" fmla="*/ 31 h 141"/>
                <a:gd name="T98" fmla="*/ 127 w 140"/>
                <a:gd name="T99" fmla="*/ 33 h 141"/>
                <a:gd name="T100" fmla="*/ 117 w 140"/>
                <a:gd name="T101" fmla="*/ 46 h 141"/>
                <a:gd name="T102" fmla="*/ 121 w 140"/>
                <a:gd name="T103" fmla="*/ 55 h 141"/>
                <a:gd name="T104" fmla="*/ 138 w 140"/>
                <a:gd name="T105" fmla="*/ 57 h 141"/>
                <a:gd name="T106" fmla="*/ 140 w 140"/>
                <a:gd name="T107" fmla="*/ 60 h 141"/>
                <a:gd name="T108" fmla="*/ 140 w 140"/>
                <a:gd name="T109" fmla="*/ 81 h 141"/>
                <a:gd name="T110" fmla="*/ 70 w 140"/>
                <a:gd name="T111" fmla="*/ 47 h 141"/>
                <a:gd name="T112" fmla="*/ 47 w 140"/>
                <a:gd name="T113" fmla="*/ 70 h 141"/>
                <a:gd name="T114" fmla="*/ 70 w 140"/>
                <a:gd name="T115" fmla="*/ 94 h 141"/>
                <a:gd name="T116" fmla="*/ 93 w 140"/>
                <a:gd name="T117" fmla="*/ 70 h 141"/>
                <a:gd name="T118" fmla="*/ 70 w 140"/>
                <a:gd name="T119" fmla="*/ 47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40" h="141">
                  <a:moveTo>
                    <a:pt x="140" y="81"/>
                  </a:moveTo>
                  <a:cubicBezTo>
                    <a:pt x="140" y="82"/>
                    <a:pt x="139" y="84"/>
                    <a:pt x="138" y="84"/>
                  </a:cubicBezTo>
                  <a:cubicBezTo>
                    <a:pt x="121" y="87"/>
                    <a:pt x="121" y="87"/>
                    <a:pt x="121" y="87"/>
                  </a:cubicBezTo>
                  <a:cubicBezTo>
                    <a:pt x="120" y="90"/>
                    <a:pt x="119" y="92"/>
                    <a:pt x="117" y="95"/>
                  </a:cubicBezTo>
                  <a:cubicBezTo>
                    <a:pt x="120" y="99"/>
                    <a:pt x="124" y="103"/>
                    <a:pt x="127" y="108"/>
                  </a:cubicBezTo>
                  <a:cubicBezTo>
                    <a:pt x="128" y="108"/>
                    <a:pt x="128" y="109"/>
                    <a:pt x="128" y="110"/>
                  </a:cubicBezTo>
                  <a:cubicBezTo>
                    <a:pt x="128" y="111"/>
                    <a:pt x="128" y="111"/>
                    <a:pt x="127" y="112"/>
                  </a:cubicBezTo>
                  <a:cubicBezTo>
                    <a:pt x="125" y="115"/>
                    <a:pt x="113" y="128"/>
                    <a:pt x="109" y="128"/>
                  </a:cubicBezTo>
                  <a:cubicBezTo>
                    <a:pt x="109" y="128"/>
                    <a:pt x="108" y="128"/>
                    <a:pt x="107" y="128"/>
                  </a:cubicBezTo>
                  <a:cubicBezTo>
                    <a:pt x="94" y="118"/>
                    <a:pt x="94" y="118"/>
                    <a:pt x="94" y="118"/>
                  </a:cubicBezTo>
                  <a:cubicBezTo>
                    <a:pt x="92" y="119"/>
                    <a:pt x="89" y="120"/>
                    <a:pt x="86" y="121"/>
                  </a:cubicBezTo>
                  <a:cubicBezTo>
                    <a:pt x="85" y="127"/>
                    <a:pt x="85" y="133"/>
                    <a:pt x="83" y="138"/>
                  </a:cubicBezTo>
                  <a:cubicBezTo>
                    <a:pt x="83" y="140"/>
                    <a:pt x="82" y="141"/>
                    <a:pt x="80" y="141"/>
                  </a:cubicBezTo>
                  <a:cubicBezTo>
                    <a:pt x="60" y="141"/>
                    <a:pt x="60" y="141"/>
                    <a:pt x="60" y="141"/>
                  </a:cubicBezTo>
                  <a:cubicBezTo>
                    <a:pt x="58" y="141"/>
                    <a:pt x="57" y="140"/>
                    <a:pt x="57" y="138"/>
                  </a:cubicBezTo>
                  <a:cubicBezTo>
                    <a:pt x="54" y="121"/>
                    <a:pt x="54" y="121"/>
                    <a:pt x="54" y="121"/>
                  </a:cubicBezTo>
                  <a:cubicBezTo>
                    <a:pt x="51" y="120"/>
                    <a:pt x="48" y="119"/>
                    <a:pt x="46" y="118"/>
                  </a:cubicBezTo>
                  <a:cubicBezTo>
                    <a:pt x="33" y="128"/>
                    <a:pt x="33" y="128"/>
                    <a:pt x="33" y="128"/>
                  </a:cubicBezTo>
                  <a:cubicBezTo>
                    <a:pt x="32" y="128"/>
                    <a:pt x="31" y="128"/>
                    <a:pt x="31" y="128"/>
                  </a:cubicBezTo>
                  <a:cubicBezTo>
                    <a:pt x="30" y="128"/>
                    <a:pt x="29" y="128"/>
                    <a:pt x="28" y="127"/>
                  </a:cubicBezTo>
                  <a:cubicBezTo>
                    <a:pt x="23" y="123"/>
                    <a:pt x="17" y="117"/>
                    <a:pt x="13" y="112"/>
                  </a:cubicBezTo>
                  <a:cubicBezTo>
                    <a:pt x="13" y="111"/>
                    <a:pt x="13" y="111"/>
                    <a:pt x="13" y="110"/>
                  </a:cubicBezTo>
                  <a:cubicBezTo>
                    <a:pt x="13" y="109"/>
                    <a:pt x="13" y="108"/>
                    <a:pt x="13" y="108"/>
                  </a:cubicBezTo>
                  <a:cubicBezTo>
                    <a:pt x="16" y="104"/>
                    <a:pt x="20" y="100"/>
                    <a:pt x="23" y="95"/>
                  </a:cubicBezTo>
                  <a:cubicBezTo>
                    <a:pt x="21" y="92"/>
                    <a:pt x="20" y="89"/>
                    <a:pt x="19" y="86"/>
                  </a:cubicBezTo>
                  <a:cubicBezTo>
                    <a:pt x="2" y="84"/>
                    <a:pt x="2" y="84"/>
                    <a:pt x="2" y="84"/>
                  </a:cubicBezTo>
                  <a:cubicBezTo>
                    <a:pt x="1" y="83"/>
                    <a:pt x="0" y="82"/>
                    <a:pt x="0" y="80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59"/>
                    <a:pt x="1" y="57"/>
                    <a:pt x="2" y="57"/>
                  </a:cubicBezTo>
                  <a:cubicBezTo>
                    <a:pt x="19" y="54"/>
                    <a:pt x="19" y="54"/>
                    <a:pt x="19" y="54"/>
                  </a:cubicBezTo>
                  <a:cubicBezTo>
                    <a:pt x="20" y="51"/>
                    <a:pt x="21" y="49"/>
                    <a:pt x="23" y="46"/>
                  </a:cubicBezTo>
                  <a:cubicBezTo>
                    <a:pt x="20" y="41"/>
                    <a:pt x="16" y="37"/>
                    <a:pt x="13" y="33"/>
                  </a:cubicBezTo>
                  <a:cubicBezTo>
                    <a:pt x="12" y="33"/>
                    <a:pt x="12" y="32"/>
                    <a:pt x="12" y="31"/>
                  </a:cubicBezTo>
                  <a:cubicBezTo>
                    <a:pt x="12" y="30"/>
                    <a:pt x="12" y="30"/>
                    <a:pt x="13" y="29"/>
                  </a:cubicBezTo>
                  <a:cubicBezTo>
                    <a:pt x="15" y="26"/>
                    <a:pt x="27" y="12"/>
                    <a:pt x="31" y="12"/>
                  </a:cubicBezTo>
                  <a:cubicBezTo>
                    <a:pt x="31" y="12"/>
                    <a:pt x="32" y="13"/>
                    <a:pt x="33" y="13"/>
                  </a:cubicBezTo>
                  <a:cubicBezTo>
                    <a:pt x="46" y="23"/>
                    <a:pt x="46" y="23"/>
                    <a:pt x="46" y="23"/>
                  </a:cubicBezTo>
                  <a:cubicBezTo>
                    <a:pt x="48" y="22"/>
                    <a:pt x="51" y="21"/>
                    <a:pt x="54" y="20"/>
                  </a:cubicBezTo>
                  <a:cubicBezTo>
                    <a:pt x="55" y="14"/>
                    <a:pt x="55" y="8"/>
                    <a:pt x="57" y="3"/>
                  </a:cubicBezTo>
                  <a:cubicBezTo>
                    <a:pt x="57" y="1"/>
                    <a:pt x="58" y="0"/>
                    <a:pt x="60" y="0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82" y="0"/>
                    <a:pt x="83" y="1"/>
                    <a:pt x="83" y="3"/>
                  </a:cubicBezTo>
                  <a:cubicBezTo>
                    <a:pt x="86" y="20"/>
                    <a:pt x="86" y="20"/>
                    <a:pt x="86" y="20"/>
                  </a:cubicBezTo>
                  <a:cubicBezTo>
                    <a:pt x="89" y="21"/>
                    <a:pt x="92" y="22"/>
                    <a:pt x="94" y="23"/>
                  </a:cubicBezTo>
                  <a:cubicBezTo>
                    <a:pt x="107" y="13"/>
                    <a:pt x="107" y="13"/>
                    <a:pt x="107" y="13"/>
                  </a:cubicBezTo>
                  <a:cubicBezTo>
                    <a:pt x="108" y="13"/>
                    <a:pt x="109" y="12"/>
                    <a:pt x="109" y="12"/>
                  </a:cubicBezTo>
                  <a:cubicBezTo>
                    <a:pt x="110" y="12"/>
                    <a:pt x="111" y="13"/>
                    <a:pt x="112" y="13"/>
                  </a:cubicBezTo>
                  <a:cubicBezTo>
                    <a:pt x="117" y="18"/>
                    <a:pt x="123" y="24"/>
                    <a:pt x="127" y="29"/>
                  </a:cubicBezTo>
                  <a:cubicBezTo>
                    <a:pt x="127" y="30"/>
                    <a:pt x="127" y="30"/>
                    <a:pt x="127" y="31"/>
                  </a:cubicBezTo>
                  <a:cubicBezTo>
                    <a:pt x="127" y="32"/>
                    <a:pt x="127" y="32"/>
                    <a:pt x="127" y="33"/>
                  </a:cubicBezTo>
                  <a:cubicBezTo>
                    <a:pt x="124" y="37"/>
                    <a:pt x="120" y="41"/>
                    <a:pt x="117" y="46"/>
                  </a:cubicBezTo>
                  <a:cubicBezTo>
                    <a:pt x="119" y="49"/>
                    <a:pt x="120" y="52"/>
                    <a:pt x="121" y="55"/>
                  </a:cubicBezTo>
                  <a:cubicBezTo>
                    <a:pt x="138" y="57"/>
                    <a:pt x="138" y="57"/>
                    <a:pt x="138" y="57"/>
                  </a:cubicBezTo>
                  <a:cubicBezTo>
                    <a:pt x="139" y="57"/>
                    <a:pt x="140" y="59"/>
                    <a:pt x="140" y="60"/>
                  </a:cubicBezTo>
                  <a:lnTo>
                    <a:pt x="140" y="81"/>
                  </a:lnTo>
                  <a:close/>
                  <a:moveTo>
                    <a:pt x="70" y="47"/>
                  </a:moveTo>
                  <a:cubicBezTo>
                    <a:pt x="57" y="47"/>
                    <a:pt x="47" y="58"/>
                    <a:pt x="47" y="70"/>
                  </a:cubicBezTo>
                  <a:cubicBezTo>
                    <a:pt x="47" y="83"/>
                    <a:pt x="57" y="94"/>
                    <a:pt x="70" y="94"/>
                  </a:cubicBezTo>
                  <a:cubicBezTo>
                    <a:pt x="83" y="94"/>
                    <a:pt x="93" y="83"/>
                    <a:pt x="93" y="70"/>
                  </a:cubicBezTo>
                  <a:cubicBezTo>
                    <a:pt x="93" y="58"/>
                    <a:pt x="83" y="47"/>
                    <a:pt x="70" y="4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112" name="Group 20"/>
          <p:cNvGrpSpPr/>
          <p:nvPr/>
        </p:nvGrpSpPr>
        <p:grpSpPr>
          <a:xfrm>
            <a:off x="8083352" y="4646585"/>
            <a:ext cx="831673" cy="821360"/>
            <a:chOff x="5798580" y="3484988"/>
            <a:chExt cx="616054" cy="616054"/>
          </a:xfrm>
        </p:grpSpPr>
        <p:sp>
          <p:nvSpPr>
            <p:cNvPr id="113" name="Oval 103"/>
            <p:cNvSpPr/>
            <p:nvPr/>
          </p:nvSpPr>
          <p:spPr>
            <a:xfrm>
              <a:off x="5798580" y="3484988"/>
              <a:ext cx="616054" cy="616054"/>
            </a:xfrm>
            <a:prstGeom prst="ellipse">
              <a:avLst/>
            </a:prstGeom>
            <a:solidFill>
              <a:schemeClr val="accent4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114" name="Freeform 8"/>
            <p:cNvSpPr>
              <a:spLocks noEditPoints="1"/>
            </p:cNvSpPr>
            <p:nvPr/>
          </p:nvSpPr>
          <p:spPr bwMode="auto">
            <a:xfrm>
              <a:off x="5924884" y="3593692"/>
              <a:ext cx="373063" cy="347663"/>
            </a:xfrm>
            <a:custGeom>
              <a:gdLst>
                <a:gd name="T0" fmla="*/ 176 w 176"/>
                <a:gd name="T1" fmla="*/ 36 h 164"/>
                <a:gd name="T2" fmla="*/ 176 w 176"/>
                <a:gd name="T3" fmla="*/ 47 h 164"/>
                <a:gd name="T4" fmla="*/ 164 w 176"/>
                <a:gd name="T5" fmla="*/ 47 h 164"/>
                <a:gd name="T6" fmla="*/ 158 w 176"/>
                <a:gd name="T7" fmla="*/ 53 h 164"/>
                <a:gd name="T8" fmla="*/ 18 w 176"/>
                <a:gd name="T9" fmla="*/ 53 h 164"/>
                <a:gd name="T10" fmla="*/ 12 w 176"/>
                <a:gd name="T11" fmla="*/ 47 h 164"/>
                <a:gd name="T12" fmla="*/ 0 w 176"/>
                <a:gd name="T13" fmla="*/ 47 h 164"/>
                <a:gd name="T14" fmla="*/ 0 w 176"/>
                <a:gd name="T15" fmla="*/ 36 h 164"/>
                <a:gd name="T16" fmla="*/ 88 w 176"/>
                <a:gd name="T17" fmla="*/ 0 h 164"/>
                <a:gd name="T18" fmla="*/ 176 w 176"/>
                <a:gd name="T19" fmla="*/ 36 h 164"/>
                <a:gd name="T20" fmla="*/ 176 w 176"/>
                <a:gd name="T21" fmla="*/ 153 h 164"/>
                <a:gd name="T22" fmla="*/ 176 w 176"/>
                <a:gd name="T23" fmla="*/ 164 h 164"/>
                <a:gd name="T24" fmla="*/ 0 w 176"/>
                <a:gd name="T25" fmla="*/ 164 h 164"/>
                <a:gd name="T26" fmla="*/ 0 w 176"/>
                <a:gd name="T27" fmla="*/ 153 h 164"/>
                <a:gd name="T28" fmla="*/ 7 w 176"/>
                <a:gd name="T29" fmla="*/ 147 h 164"/>
                <a:gd name="T30" fmla="*/ 170 w 176"/>
                <a:gd name="T31" fmla="*/ 147 h 164"/>
                <a:gd name="T32" fmla="*/ 176 w 176"/>
                <a:gd name="T33" fmla="*/ 153 h 164"/>
                <a:gd name="T34" fmla="*/ 47 w 176"/>
                <a:gd name="T35" fmla="*/ 59 h 164"/>
                <a:gd name="T36" fmla="*/ 47 w 176"/>
                <a:gd name="T37" fmla="*/ 129 h 164"/>
                <a:gd name="T38" fmla="*/ 59 w 176"/>
                <a:gd name="T39" fmla="*/ 129 h 164"/>
                <a:gd name="T40" fmla="*/ 59 w 176"/>
                <a:gd name="T41" fmla="*/ 59 h 164"/>
                <a:gd name="T42" fmla="*/ 82 w 176"/>
                <a:gd name="T43" fmla="*/ 59 h 164"/>
                <a:gd name="T44" fmla="*/ 82 w 176"/>
                <a:gd name="T45" fmla="*/ 129 h 164"/>
                <a:gd name="T46" fmla="*/ 94 w 176"/>
                <a:gd name="T47" fmla="*/ 129 h 164"/>
                <a:gd name="T48" fmla="*/ 94 w 176"/>
                <a:gd name="T49" fmla="*/ 59 h 164"/>
                <a:gd name="T50" fmla="*/ 117 w 176"/>
                <a:gd name="T51" fmla="*/ 59 h 164"/>
                <a:gd name="T52" fmla="*/ 117 w 176"/>
                <a:gd name="T53" fmla="*/ 129 h 164"/>
                <a:gd name="T54" fmla="*/ 129 w 176"/>
                <a:gd name="T55" fmla="*/ 129 h 164"/>
                <a:gd name="T56" fmla="*/ 129 w 176"/>
                <a:gd name="T57" fmla="*/ 59 h 164"/>
                <a:gd name="T58" fmla="*/ 153 w 176"/>
                <a:gd name="T59" fmla="*/ 59 h 164"/>
                <a:gd name="T60" fmla="*/ 153 w 176"/>
                <a:gd name="T61" fmla="*/ 129 h 164"/>
                <a:gd name="T62" fmla="*/ 158 w 176"/>
                <a:gd name="T63" fmla="*/ 129 h 164"/>
                <a:gd name="T64" fmla="*/ 164 w 176"/>
                <a:gd name="T65" fmla="*/ 135 h 164"/>
                <a:gd name="T66" fmla="*/ 164 w 176"/>
                <a:gd name="T67" fmla="*/ 141 h 164"/>
                <a:gd name="T68" fmla="*/ 12 w 176"/>
                <a:gd name="T69" fmla="*/ 141 h 164"/>
                <a:gd name="T70" fmla="*/ 12 w 176"/>
                <a:gd name="T71" fmla="*/ 135 h 164"/>
                <a:gd name="T72" fmla="*/ 18 w 176"/>
                <a:gd name="T73" fmla="*/ 129 h 164"/>
                <a:gd name="T74" fmla="*/ 24 w 176"/>
                <a:gd name="T75" fmla="*/ 129 h 164"/>
                <a:gd name="T76" fmla="*/ 24 w 176"/>
                <a:gd name="T77" fmla="*/ 59 h 164"/>
                <a:gd name="T78" fmla="*/ 47 w 176"/>
                <a:gd name="T79" fmla="*/ 59 h 1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76" h="164">
                  <a:moveTo>
                    <a:pt x="176" y="36"/>
                  </a:moveTo>
                  <a:cubicBezTo>
                    <a:pt x="176" y="47"/>
                    <a:pt x="176" y="47"/>
                    <a:pt x="176" y="47"/>
                  </a:cubicBezTo>
                  <a:cubicBezTo>
                    <a:pt x="164" y="47"/>
                    <a:pt x="164" y="47"/>
                    <a:pt x="164" y="47"/>
                  </a:cubicBezTo>
                  <a:cubicBezTo>
                    <a:pt x="164" y="50"/>
                    <a:pt x="161" y="53"/>
                    <a:pt x="158" y="53"/>
                  </a:cubicBezTo>
                  <a:cubicBezTo>
                    <a:pt x="18" y="53"/>
                    <a:pt x="18" y="53"/>
                    <a:pt x="18" y="53"/>
                  </a:cubicBezTo>
                  <a:cubicBezTo>
                    <a:pt x="15" y="53"/>
                    <a:pt x="12" y="50"/>
                    <a:pt x="12" y="4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88" y="0"/>
                    <a:pt x="88" y="0"/>
                    <a:pt x="88" y="0"/>
                  </a:cubicBezTo>
                  <a:lnTo>
                    <a:pt x="176" y="36"/>
                  </a:lnTo>
                  <a:close/>
                  <a:moveTo>
                    <a:pt x="176" y="153"/>
                  </a:moveTo>
                  <a:cubicBezTo>
                    <a:pt x="176" y="164"/>
                    <a:pt x="176" y="164"/>
                    <a:pt x="176" y="164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0" y="153"/>
                    <a:pt x="0" y="153"/>
                    <a:pt x="0" y="153"/>
                  </a:cubicBezTo>
                  <a:cubicBezTo>
                    <a:pt x="0" y="150"/>
                    <a:pt x="3" y="147"/>
                    <a:pt x="7" y="147"/>
                  </a:cubicBezTo>
                  <a:cubicBezTo>
                    <a:pt x="170" y="147"/>
                    <a:pt x="170" y="147"/>
                    <a:pt x="170" y="147"/>
                  </a:cubicBezTo>
                  <a:cubicBezTo>
                    <a:pt x="173" y="147"/>
                    <a:pt x="176" y="150"/>
                    <a:pt x="176" y="153"/>
                  </a:cubicBezTo>
                  <a:close/>
                  <a:moveTo>
                    <a:pt x="47" y="59"/>
                  </a:moveTo>
                  <a:cubicBezTo>
                    <a:pt x="47" y="129"/>
                    <a:pt x="47" y="129"/>
                    <a:pt x="47" y="129"/>
                  </a:cubicBezTo>
                  <a:cubicBezTo>
                    <a:pt x="59" y="129"/>
                    <a:pt x="59" y="129"/>
                    <a:pt x="59" y="129"/>
                  </a:cubicBezTo>
                  <a:cubicBezTo>
                    <a:pt x="59" y="59"/>
                    <a:pt x="59" y="59"/>
                    <a:pt x="59" y="59"/>
                  </a:cubicBezTo>
                  <a:cubicBezTo>
                    <a:pt x="82" y="59"/>
                    <a:pt x="82" y="59"/>
                    <a:pt x="82" y="59"/>
                  </a:cubicBezTo>
                  <a:cubicBezTo>
                    <a:pt x="82" y="129"/>
                    <a:pt x="82" y="129"/>
                    <a:pt x="82" y="129"/>
                  </a:cubicBezTo>
                  <a:cubicBezTo>
                    <a:pt x="94" y="129"/>
                    <a:pt x="94" y="129"/>
                    <a:pt x="94" y="129"/>
                  </a:cubicBezTo>
                  <a:cubicBezTo>
                    <a:pt x="94" y="59"/>
                    <a:pt x="94" y="59"/>
                    <a:pt x="94" y="59"/>
                  </a:cubicBezTo>
                  <a:cubicBezTo>
                    <a:pt x="117" y="59"/>
                    <a:pt x="117" y="59"/>
                    <a:pt x="117" y="5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29" y="129"/>
                    <a:pt x="129" y="129"/>
                    <a:pt x="129" y="129"/>
                  </a:cubicBezTo>
                  <a:cubicBezTo>
                    <a:pt x="129" y="59"/>
                    <a:pt x="129" y="59"/>
                    <a:pt x="129" y="59"/>
                  </a:cubicBezTo>
                  <a:cubicBezTo>
                    <a:pt x="153" y="59"/>
                    <a:pt x="153" y="59"/>
                    <a:pt x="153" y="59"/>
                  </a:cubicBezTo>
                  <a:cubicBezTo>
                    <a:pt x="153" y="129"/>
                    <a:pt x="153" y="129"/>
                    <a:pt x="153" y="129"/>
                  </a:cubicBezTo>
                  <a:cubicBezTo>
                    <a:pt x="158" y="129"/>
                    <a:pt x="158" y="129"/>
                    <a:pt x="158" y="129"/>
                  </a:cubicBezTo>
                  <a:cubicBezTo>
                    <a:pt x="161" y="129"/>
                    <a:pt x="164" y="132"/>
                    <a:pt x="164" y="135"/>
                  </a:cubicBezTo>
                  <a:cubicBezTo>
                    <a:pt x="164" y="141"/>
                    <a:pt x="164" y="141"/>
                    <a:pt x="164" y="141"/>
                  </a:cubicBezTo>
                  <a:cubicBezTo>
                    <a:pt x="12" y="141"/>
                    <a:pt x="12" y="141"/>
                    <a:pt x="12" y="141"/>
                  </a:cubicBezTo>
                  <a:cubicBezTo>
                    <a:pt x="12" y="135"/>
                    <a:pt x="12" y="135"/>
                    <a:pt x="12" y="135"/>
                  </a:cubicBezTo>
                  <a:cubicBezTo>
                    <a:pt x="12" y="132"/>
                    <a:pt x="15" y="129"/>
                    <a:pt x="18" y="129"/>
                  </a:cubicBezTo>
                  <a:cubicBezTo>
                    <a:pt x="24" y="129"/>
                    <a:pt x="24" y="129"/>
                    <a:pt x="24" y="129"/>
                  </a:cubicBezTo>
                  <a:cubicBezTo>
                    <a:pt x="24" y="59"/>
                    <a:pt x="24" y="59"/>
                    <a:pt x="24" y="59"/>
                  </a:cubicBezTo>
                  <a:lnTo>
                    <a:pt x="47" y="59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115" name="Group 18"/>
          <p:cNvGrpSpPr/>
          <p:nvPr/>
        </p:nvGrpSpPr>
        <p:grpSpPr>
          <a:xfrm>
            <a:off x="3883972" y="4646585"/>
            <a:ext cx="831673" cy="821360"/>
            <a:chOff x="2687928" y="3484988"/>
            <a:chExt cx="616054" cy="616054"/>
          </a:xfrm>
        </p:grpSpPr>
        <p:sp>
          <p:nvSpPr>
            <p:cNvPr id="116" name="Oval 101"/>
            <p:cNvSpPr/>
            <p:nvPr/>
          </p:nvSpPr>
          <p:spPr>
            <a:xfrm>
              <a:off x="2687928" y="3484988"/>
              <a:ext cx="616054" cy="616054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117" name="Freeform 9"/>
            <p:cNvSpPr>
              <a:spLocks noEditPoints="1"/>
            </p:cNvSpPr>
            <p:nvPr/>
          </p:nvSpPr>
          <p:spPr bwMode="auto">
            <a:xfrm>
              <a:off x="2843417" y="3628996"/>
              <a:ext cx="317500" cy="315913"/>
            </a:xfrm>
            <a:custGeom>
              <a:gdLst>
                <a:gd name="T0" fmla="*/ 146 w 150"/>
                <a:gd name="T1" fmla="*/ 30 h 149"/>
                <a:gd name="T2" fmla="*/ 28 w 150"/>
                <a:gd name="T3" fmla="*/ 148 h 149"/>
                <a:gd name="T4" fmla="*/ 24 w 150"/>
                <a:gd name="T5" fmla="*/ 149 h 149"/>
                <a:gd name="T6" fmla="*/ 20 w 150"/>
                <a:gd name="T7" fmla="*/ 148 h 149"/>
                <a:gd name="T8" fmla="*/ 2 w 150"/>
                <a:gd name="T9" fmla="*/ 130 h 149"/>
                <a:gd name="T10" fmla="*/ 0 w 150"/>
                <a:gd name="T11" fmla="*/ 125 h 149"/>
                <a:gd name="T12" fmla="*/ 2 w 150"/>
                <a:gd name="T13" fmla="*/ 121 h 149"/>
                <a:gd name="T14" fmla="*/ 119 w 150"/>
                <a:gd name="T15" fmla="*/ 4 h 149"/>
                <a:gd name="T16" fmla="*/ 123 w 150"/>
                <a:gd name="T17" fmla="*/ 2 h 149"/>
                <a:gd name="T18" fmla="*/ 128 w 150"/>
                <a:gd name="T19" fmla="*/ 4 h 149"/>
                <a:gd name="T20" fmla="*/ 146 w 150"/>
                <a:gd name="T21" fmla="*/ 22 h 149"/>
                <a:gd name="T22" fmla="*/ 147 w 150"/>
                <a:gd name="T23" fmla="*/ 26 h 149"/>
                <a:gd name="T24" fmla="*/ 146 w 150"/>
                <a:gd name="T25" fmla="*/ 30 h 149"/>
                <a:gd name="T26" fmla="*/ 33 w 150"/>
                <a:gd name="T27" fmla="*/ 11 h 149"/>
                <a:gd name="T28" fmla="*/ 24 w 150"/>
                <a:gd name="T29" fmla="*/ 14 h 149"/>
                <a:gd name="T30" fmla="*/ 21 w 150"/>
                <a:gd name="T31" fmla="*/ 23 h 149"/>
                <a:gd name="T32" fmla="*/ 18 w 150"/>
                <a:gd name="T33" fmla="*/ 14 h 149"/>
                <a:gd name="T34" fmla="*/ 9 w 150"/>
                <a:gd name="T35" fmla="*/ 11 h 149"/>
                <a:gd name="T36" fmla="*/ 18 w 150"/>
                <a:gd name="T37" fmla="*/ 8 h 149"/>
                <a:gd name="T38" fmla="*/ 21 w 150"/>
                <a:gd name="T39" fmla="*/ 0 h 149"/>
                <a:gd name="T40" fmla="*/ 24 w 150"/>
                <a:gd name="T41" fmla="*/ 8 h 149"/>
                <a:gd name="T42" fmla="*/ 33 w 150"/>
                <a:gd name="T43" fmla="*/ 11 h 149"/>
                <a:gd name="T44" fmla="*/ 74 w 150"/>
                <a:gd name="T45" fmla="*/ 29 h 149"/>
                <a:gd name="T46" fmla="*/ 56 w 150"/>
                <a:gd name="T47" fmla="*/ 34 h 149"/>
                <a:gd name="T48" fmla="*/ 50 w 150"/>
                <a:gd name="T49" fmla="*/ 52 h 149"/>
                <a:gd name="T50" fmla="*/ 45 w 150"/>
                <a:gd name="T51" fmla="*/ 34 h 149"/>
                <a:gd name="T52" fmla="*/ 27 w 150"/>
                <a:gd name="T53" fmla="*/ 29 h 149"/>
                <a:gd name="T54" fmla="*/ 45 w 150"/>
                <a:gd name="T55" fmla="*/ 23 h 149"/>
                <a:gd name="T56" fmla="*/ 50 w 150"/>
                <a:gd name="T57" fmla="*/ 5 h 149"/>
                <a:gd name="T58" fmla="*/ 56 w 150"/>
                <a:gd name="T59" fmla="*/ 23 h 149"/>
                <a:gd name="T60" fmla="*/ 74 w 150"/>
                <a:gd name="T61" fmla="*/ 29 h 149"/>
                <a:gd name="T62" fmla="*/ 91 w 150"/>
                <a:gd name="T63" fmla="*/ 11 h 149"/>
                <a:gd name="T64" fmla="*/ 82 w 150"/>
                <a:gd name="T65" fmla="*/ 14 h 149"/>
                <a:gd name="T66" fmla="*/ 80 w 150"/>
                <a:gd name="T67" fmla="*/ 23 h 149"/>
                <a:gd name="T68" fmla="*/ 77 w 150"/>
                <a:gd name="T69" fmla="*/ 14 h 149"/>
                <a:gd name="T70" fmla="*/ 68 w 150"/>
                <a:gd name="T71" fmla="*/ 11 h 149"/>
                <a:gd name="T72" fmla="*/ 77 w 150"/>
                <a:gd name="T73" fmla="*/ 8 h 149"/>
                <a:gd name="T74" fmla="*/ 80 w 150"/>
                <a:gd name="T75" fmla="*/ 0 h 149"/>
                <a:gd name="T76" fmla="*/ 82 w 150"/>
                <a:gd name="T77" fmla="*/ 8 h 149"/>
                <a:gd name="T78" fmla="*/ 91 w 150"/>
                <a:gd name="T79" fmla="*/ 11 h 149"/>
                <a:gd name="T80" fmla="*/ 133 w 150"/>
                <a:gd name="T81" fmla="*/ 26 h 149"/>
                <a:gd name="T82" fmla="*/ 123 w 150"/>
                <a:gd name="T83" fmla="*/ 16 h 149"/>
                <a:gd name="T84" fmla="*/ 97 w 150"/>
                <a:gd name="T85" fmla="*/ 43 h 149"/>
                <a:gd name="T86" fmla="*/ 106 w 150"/>
                <a:gd name="T87" fmla="*/ 53 h 149"/>
                <a:gd name="T88" fmla="*/ 133 w 150"/>
                <a:gd name="T89" fmla="*/ 26 h 149"/>
                <a:gd name="T90" fmla="*/ 150 w 150"/>
                <a:gd name="T91" fmla="*/ 70 h 149"/>
                <a:gd name="T92" fmla="*/ 141 w 150"/>
                <a:gd name="T93" fmla="*/ 73 h 149"/>
                <a:gd name="T94" fmla="*/ 138 w 150"/>
                <a:gd name="T95" fmla="*/ 82 h 149"/>
                <a:gd name="T96" fmla="*/ 135 w 150"/>
                <a:gd name="T97" fmla="*/ 73 h 149"/>
                <a:gd name="T98" fmla="*/ 126 w 150"/>
                <a:gd name="T99" fmla="*/ 70 h 149"/>
                <a:gd name="T100" fmla="*/ 135 w 150"/>
                <a:gd name="T101" fmla="*/ 67 h 149"/>
                <a:gd name="T102" fmla="*/ 138 w 150"/>
                <a:gd name="T103" fmla="*/ 58 h 149"/>
                <a:gd name="T104" fmla="*/ 141 w 150"/>
                <a:gd name="T105" fmla="*/ 67 h 149"/>
                <a:gd name="T106" fmla="*/ 150 w 150"/>
                <a:gd name="T107" fmla="*/ 70 h 1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0" h="149">
                  <a:moveTo>
                    <a:pt x="146" y="30"/>
                  </a:moveTo>
                  <a:cubicBezTo>
                    <a:pt x="28" y="148"/>
                    <a:pt x="28" y="148"/>
                    <a:pt x="28" y="148"/>
                  </a:cubicBezTo>
                  <a:cubicBezTo>
                    <a:pt x="27" y="149"/>
                    <a:pt x="25" y="149"/>
                    <a:pt x="24" y="149"/>
                  </a:cubicBezTo>
                  <a:cubicBezTo>
                    <a:pt x="22" y="149"/>
                    <a:pt x="21" y="149"/>
                    <a:pt x="20" y="148"/>
                  </a:cubicBezTo>
                  <a:cubicBezTo>
                    <a:pt x="2" y="130"/>
                    <a:pt x="2" y="130"/>
                    <a:pt x="2" y="130"/>
                  </a:cubicBezTo>
                  <a:cubicBezTo>
                    <a:pt x="1" y="128"/>
                    <a:pt x="0" y="127"/>
                    <a:pt x="0" y="125"/>
                  </a:cubicBezTo>
                  <a:cubicBezTo>
                    <a:pt x="0" y="124"/>
                    <a:pt x="1" y="122"/>
                    <a:pt x="2" y="121"/>
                  </a:cubicBezTo>
                  <a:cubicBezTo>
                    <a:pt x="119" y="4"/>
                    <a:pt x="119" y="4"/>
                    <a:pt x="119" y="4"/>
                  </a:cubicBezTo>
                  <a:cubicBezTo>
                    <a:pt x="120" y="3"/>
                    <a:pt x="122" y="2"/>
                    <a:pt x="123" y="2"/>
                  </a:cubicBezTo>
                  <a:cubicBezTo>
                    <a:pt x="125" y="2"/>
                    <a:pt x="126" y="3"/>
                    <a:pt x="128" y="4"/>
                  </a:cubicBezTo>
                  <a:cubicBezTo>
                    <a:pt x="146" y="22"/>
                    <a:pt x="146" y="22"/>
                    <a:pt x="146" y="22"/>
                  </a:cubicBezTo>
                  <a:cubicBezTo>
                    <a:pt x="147" y="23"/>
                    <a:pt x="147" y="24"/>
                    <a:pt x="147" y="26"/>
                  </a:cubicBezTo>
                  <a:cubicBezTo>
                    <a:pt x="147" y="27"/>
                    <a:pt x="147" y="29"/>
                    <a:pt x="146" y="30"/>
                  </a:cubicBezTo>
                  <a:close/>
                  <a:moveTo>
                    <a:pt x="33" y="11"/>
                  </a:moveTo>
                  <a:cubicBezTo>
                    <a:pt x="24" y="14"/>
                    <a:pt x="24" y="14"/>
                    <a:pt x="24" y="14"/>
                  </a:cubicBezTo>
                  <a:cubicBezTo>
                    <a:pt x="21" y="23"/>
                    <a:pt x="21" y="23"/>
                    <a:pt x="21" y="23"/>
                  </a:cubicBezTo>
                  <a:cubicBezTo>
                    <a:pt x="18" y="14"/>
                    <a:pt x="18" y="14"/>
                    <a:pt x="18" y="14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24" y="8"/>
                    <a:pt x="24" y="8"/>
                    <a:pt x="24" y="8"/>
                  </a:cubicBezTo>
                  <a:lnTo>
                    <a:pt x="33" y="11"/>
                  </a:lnTo>
                  <a:close/>
                  <a:moveTo>
                    <a:pt x="74" y="29"/>
                  </a:moveTo>
                  <a:cubicBezTo>
                    <a:pt x="56" y="34"/>
                    <a:pt x="56" y="34"/>
                    <a:pt x="56" y="34"/>
                  </a:cubicBezTo>
                  <a:cubicBezTo>
                    <a:pt x="50" y="52"/>
                    <a:pt x="50" y="52"/>
                    <a:pt x="50" y="52"/>
                  </a:cubicBezTo>
                  <a:cubicBezTo>
                    <a:pt x="45" y="34"/>
                    <a:pt x="45" y="34"/>
                    <a:pt x="45" y="34"/>
                  </a:cubicBezTo>
                  <a:cubicBezTo>
                    <a:pt x="27" y="29"/>
                    <a:pt x="27" y="29"/>
                    <a:pt x="27" y="29"/>
                  </a:cubicBezTo>
                  <a:cubicBezTo>
                    <a:pt x="45" y="23"/>
                    <a:pt x="45" y="23"/>
                    <a:pt x="45" y="23"/>
                  </a:cubicBezTo>
                  <a:cubicBezTo>
                    <a:pt x="50" y="5"/>
                    <a:pt x="50" y="5"/>
                    <a:pt x="50" y="5"/>
                  </a:cubicBezTo>
                  <a:cubicBezTo>
                    <a:pt x="56" y="23"/>
                    <a:pt x="56" y="23"/>
                    <a:pt x="56" y="23"/>
                  </a:cubicBezTo>
                  <a:lnTo>
                    <a:pt x="74" y="29"/>
                  </a:lnTo>
                  <a:close/>
                  <a:moveTo>
                    <a:pt x="91" y="11"/>
                  </a:moveTo>
                  <a:cubicBezTo>
                    <a:pt x="82" y="14"/>
                    <a:pt x="82" y="14"/>
                    <a:pt x="82" y="14"/>
                  </a:cubicBezTo>
                  <a:cubicBezTo>
                    <a:pt x="80" y="23"/>
                    <a:pt x="80" y="23"/>
                    <a:pt x="80" y="23"/>
                  </a:cubicBezTo>
                  <a:cubicBezTo>
                    <a:pt x="77" y="14"/>
                    <a:pt x="77" y="14"/>
                    <a:pt x="77" y="14"/>
                  </a:cubicBezTo>
                  <a:cubicBezTo>
                    <a:pt x="68" y="11"/>
                    <a:pt x="68" y="11"/>
                    <a:pt x="68" y="11"/>
                  </a:cubicBezTo>
                  <a:cubicBezTo>
                    <a:pt x="77" y="8"/>
                    <a:pt x="77" y="8"/>
                    <a:pt x="77" y="8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82" y="8"/>
                    <a:pt x="82" y="8"/>
                    <a:pt x="82" y="8"/>
                  </a:cubicBezTo>
                  <a:lnTo>
                    <a:pt x="91" y="11"/>
                  </a:lnTo>
                  <a:close/>
                  <a:moveTo>
                    <a:pt x="133" y="26"/>
                  </a:moveTo>
                  <a:cubicBezTo>
                    <a:pt x="123" y="16"/>
                    <a:pt x="123" y="16"/>
                    <a:pt x="123" y="16"/>
                  </a:cubicBezTo>
                  <a:cubicBezTo>
                    <a:pt x="97" y="43"/>
                    <a:pt x="97" y="43"/>
                    <a:pt x="97" y="43"/>
                  </a:cubicBezTo>
                  <a:cubicBezTo>
                    <a:pt x="106" y="53"/>
                    <a:pt x="106" y="53"/>
                    <a:pt x="106" y="53"/>
                  </a:cubicBezTo>
                  <a:lnTo>
                    <a:pt x="133" y="26"/>
                  </a:lnTo>
                  <a:close/>
                  <a:moveTo>
                    <a:pt x="150" y="70"/>
                  </a:moveTo>
                  <a:cubicBezTo>
                    <a:pt x="141" y="73"/>
                    <a:pt x="141" y="73"/>
                    <a:pt x="141" y="73"/>
                  </a:cubicBezTo>
                  <a:cubicBezTo>
                    <a:pt x="138" y="82"/>
                    <a:pt x="138" y="82"/>
                    <a:pt x="138" y="82"/>
                  </a:cubicBezTo>
                  <a:cubicBezTo>
                    <a:pt x="135" y="73"/>
                    <a:pt x="135" y="73"/>
                    <a:pt x="135" y="73"/>
                  </a:cubicBezTo>
                  <a:cubicBezTo>
                    <a:pt x="126" y="70"/>
                    <a:pt x="126" y="70"/>
                    <a:pt x="126" y="70"/>
                  </a:cubicBezTo>
                  <a:cubicBezTo>
                    <a:pt x="135" y="67"/>
                    <a:pt x="135" y="67"/>
                    <a:pt x="135" y="67"/>
                  </a:cubicBezTo>
                  <a:cubicBezTo>
                    <a:pt x="138" y="58"/>
                    <a:pt x="138" y="58"/>
                    <a:pt x="138" y="58"/>
                  </a:cubicBezTo>
                  <a:cubicBezTo>
                    <a:pt x="141" y="67"/>
                    <a:pt x="141" y="67"/>
                    <a:pt x="141" y="67"/>
                  </a:cubicBezTo>
                  <a:lnTo>
                    <a:pt x="150" y="7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118" name="Group 2"/>
          <p:cNvGrpSpPr/>
          <p:nvPr/>
        </p:nvGrpSpPr>
        <p:grpSpPr>
          <a:xfrm>
            <a:off x="3883972" y="2284451"/>
            <a:ext cx="831673" cy="821360"/>
            <a:chOff x="2687928" y="1713292"/>
            <a:chExt cx="616054" cy="616054"/>
          </a:xfrm>
        </p:grpSpPr>
        <p:sp>
          <p:nvSpPr>
            <p:cNvPr id="119" name="Oval 104"/>
            <p:cNvSpPr/>
            <p:nvPr/>
          </p:nvSpPr>
          <p:spPr>
            <a:xfrm>
              <a:off x="2687928" y="1713292"/>
              <a:ext cx="616054" cy="616054"/>
            </a:xfrm>
            <a:prstGeom prst="ellipse">
              <a:avLst/>
            </a:prstGeom>
            <a:solidFill>
              <a:schemeClr val="accent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120" name="Freeform 10"/>
            <p:cNvSpPr>
              <a:spLocks noEditPoints="1"/>
            </p:cNvSpPr>
            <p:nvPr/>
          </p:nvSpPr>
          <p:spPr bwMode="auto">
            <a:xfrm>
              <a:off x="2825936" y="1858141"/>
              <a:ext cx="323850" cy="298450"/>
            </a:xfrm>
            <a:custGeom>
              <a:gdLst>
                <a:gd name="T0" fmla="*/ 26 w 153"/>
                <a:gd name="T1" fmla="*/ 94 h 141"/>
                <a:gd name="T2" fmla="*/ 0 w 153"/>
                <a:gd name="T3" fmla="*/ 63 h 141"/>
                <a:gd name="T4" fmla="*/ 15 w 153"/>
                <a:gd name="T5" fmla="*/ 45 h 141"/>
                <a:gd name="T6" fmla="*/ 40 w 153"/>
                <a:gd name="T7" fmla="*/ 76 h 141"/>
                <a:gd name="T8" fmla="*/ 26 w 153"/>
                <a:gd name="T9" fmla="*/ 94 h 141"/>
                <a:gd name="T10" fmla="*/ 129 w 153"/>
                <a:gd name="T11" fmla="*/ 127 h 141"/>
                <a:gd name="T12" fmla="*/ 110 w 153"/>
                <a:gd name="T13" fmla="*/ 141 h 141"/>
                <a:gd name="T14" fmla="*/ 76 w 153"/>
                <a:gd name="T15" fmla="*/ 132 h 141"/>
                <a:gd name="T16" fmla="*/ 41 w 153"/>
                <a:gd name="T17" fmla="*/ 141 h 141"/>
                <a:gd name="T18" fmla="*/ 24 w 153"/>
                <a:gd name="T19" fmla="*/ 127 h 141"/>
                <a:gd name="T20" fmla="*/ 76 w 153"/>
                <a:gd name="T21" fmla="*/ 73 h 141"/>
                <a:gd name="T22" fmla="*/ 129 w 153"/>
                <a:gd name="T23" fmla="*/ 127 h 141"/>
                <a:gd name="T24" fmla="*/ 55 w 153"/>
                <a:gd name="T25" fmla="*/ 54 h 141"/>
                <a:gd name="T26" fmla="*/ 31 w 153"/>
                <a:gd name="T27" fmla="*/ 23 h 141"/>
                <a:gd name="T28" fmla="*/ 48 w 153"/>
                <a:gd name="T29" fmla="*/ 0 h 141"/>
                <a:gd name="T30" fmla="*/ 72 w 153"/>
                <a:gd name="T31" fmla="*/ 32 h 141"/>
                <a:gd name="T32" fmla="*/ 55 w 153"/>
                <a:gd name="T33" fmla="*/ 54 h 141"/>
                <a:gd name="T34" fmla="*/ 81 w 153"/>
                <a:gd name="T35" fmla="*/ 32 h 141"/>
                <a:gd name="T36" fmla="*/ 105 w 153"/>
                <a:gd name="T37" fmla="*/ 0 h 141"/>
                <a:gd name="T38" fmla="*/ 122 w 153"/>
                <a:gd name="T39" fmla="*/ 23 h 141"/>
                <a:gd name="T40" fmla="*/ 98 w 153"/>
                <a:gd name="T41" fmla="*/ 54 h 141"/>
                <a:gd name="T42" fmla="*/ 81 w 153"/>
                <a:gd name="T43" fmla="*/ 32 h 141"/>
                <a:gd name="T44" fmla="*/ 153 w 153"/>
                <a:gd name="T45" fmla="*/ 63 h 141"/>
                <a:gd name="T46" fmla="*/ 127 w 153"/>
                <a:gd name="T47" fmla="*/ 94 h 141"/>
                <a:gd name="T48" fmla="*/ 113 w 153"/>
                <a:gd name="T49" fmla="*/ 76 h 141"/>
                <a:gd name="T50" fmla="*/ 138 w 153"/>
                <a:gd name="T51" fmla="*/ 45 h 141"/>
                <a:gd name="T52" fmla="*/ 153 w 153"/>
                <a:gd name="T53" fmla="*/ 63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53" h="141">
                  <a:moveTo>
                    <a:pt x="26" y="94"/>
                  </a:moveTo>
                  <a:cubicBezTo>
                    <a:pt x="11" y="94"/>
                    <a:pt x="0" y="76"/>
                    <a:pt x="0" y="63"/>
                  </a:cubicBezTo>
                  <a:cubicBezTo>
                    <a:pt x="0" y="54"/>
                    <a:pt x="5" y="45"/>
                    <a:pt x="15" y="45"/>
                  </a:cubicBezTo>
                  <a:cubicBezTo>
                    <a:pt x="30" y="45"/>
                    <a:pt x="40" y="63"/>
                    <a:pt x="40" y="76"/>
                  </a:cubicBezTo>
                  <a:cubicBezTo>
                    <a:pt x="40" y="85"/>
                    <a:pt x="36" y="94"/>
                    <a:pt x="26" y="94"/>
                  </a:cubicBezTo>
                  <a:close/>
                  <a:moveTo>
                    <a:pt x="129" y="127"/>
                  </a:moveTo>
                  <a:cubicBezTo>
                    <a:pt x="129" y="139"/>
                    <a:pt x="120" y="141"/>
                    <a:pt x="110" y="141"/>
                  </a:cubicBezTo>
                  <a:cubicBezTo>
                    <a:pt x="98" y="141"/>
                    <a:pt x="88" y="132"/>
                    <a:pt x="76" y="132"/>
                  </a:cubicBezTo>
                  <a:cubicBezTo>
                    <a:pt x="64" y="132"/>
                    <a:pt x="54" y="141"/>
                    <a:pt x="41" y="141"/>
                  </a:cubicBezTo>
                  <a:cubicBezTo>
                    <a:pt x="32" y="141"/>
                    <a:pt x="24" y="138"/>
                    <a:pt x="24" y="127"/>
                  </a:cubicBezTo>
                  <a:cubicBezTo>
                    <a:pt x="24" y="106"/>
                    <a:pt x="54" y="73"/>
                    <a:pt x="76" y="73"/>
                  </a:cubicBezTo>
                  <a:cubicBezTo>
                    <a:pt x="99" y="73"/>
                    <a:pt x="129" y="106"/>
                    <a:pt x="129" y="127"/>
                  </a:cubicBezTo>
                  <a:close/>
                  <a:moveTo>
                    <a:pt x="55" y="54"/>
                  </a:moveTo>
                  <a:cubicBezTo>
                    <a:pt x="40" y="54"/>
                    <a:pt x="31" y="35"/>
                    <a:pt x="31" y="23"/>
                  </a:cubicBezTo>
                  <a:cubicBezTo>
                    <a:pt x="31" y="12"/>
                    <a:pt x="36" y="0"/>
                    <a:pt x="48" y="0"/>
                  </a:cubicBezTo>
                  <a:cubicBezTo>
                    <a:pt x="63" y="0"/>
                    <a:pt x="72" y="19"/>
                    <a:pt x="72" y="32"/>
                  </a:cubicBezTo>
                  <a:cubicBezTo>
                    <a:pt x="72" y="42"/>
                    <a:pt x="66" y="54"/>
                    <a:pt x="55" y="54"/>
                  </a:cubicBezTo>
                  <a:close/>
                  <a:moveTo>
                    <a:pt x="81" y="32"/>
                  </a:moveTo>
                  <a:cubicBezTo>
                    <a:pt x="81" y="19"/>
                    <a:pt x="90" y="0"/>
                    <a:pt x="105" y="0"/>
                  </a:cubicBezTo>
                  <a:cubicBezTo>
                    <a:pt x="117" y="0"/>
                    <a:pt x="122" y="12"/>
                    <a:pt x="122" y="23"/>
                  </a:cubicBezTo>
                  <a:cubicBezTo>
                    <a:pt x="122" y="35"/>
                    <a:pt x="113" y="54"/>
                    <a:pt x="98" y="54"/>
                  </a:cubicBezTo>
                  <a:cubicBezTo>
                    <a:pt x="87" y="54"/>
                    <a:pt x="81" y="42"/>
                    <a:pt x="81" y="32"/>
                  </a:cubicBezTo>
                  <a:close/>
                  <a:moveTo>
                    <a:pt x="153" y="63"/>
                  </a:moveTo>
                  <a:cubicBezTo>
                    <a:pt x="153" y="76"/>
                    <a:pt x="142" y="94"/>
                    <a:pt x="127" y="94"/>
                  </a:cubicBezTo>
                  <a:cubicBezTo>
                    <a:pt x="117" y="94"/>
                    <a:pt x="113" y="85"/>
                    <a:pt x="113" y="76"/>
                  </a:cubicBezTo>
                  <a:cubicBezTo>
                    <a:pt x="113" y="63"/>
                    <a:pt x="123" y="45"/>
                    <a:pt x="138" y="45"/>
                  </a:cubicBezTo>
                  <a:cubicBezTo>
                    <a:pt x="148" y="45"/>
                    <a:pt x="153" y="54"/>
                    <a:pt x="153" y="6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121" name="Group 6"/>
          <p:cNvGrpSpPr/>
          <p:nvPr/>
        </p:nvGrpSpPr>
        <p:grpSpPr>
          <a:xfrm>
            <a:off x="10168058" y="2284451"/>
            <a:ext cx="831673" cy="821360"/>
            <a:chOff x="7342807" y="1713292"/>
            <a:chExt cx="616054" cy="616054"/>
          </a:xfrm>
        </p:grpSpPr>
        <p:sp>
          <p:nvSpPr>
            <p:cNvPr id="122" name="Oval 107"/>
            <p:cNvSpPr/>
            <p:nvPr/>
          </p:nvSpPr>
          <p:spPr>
            <a:xfrm>
              <a:off x="7342807" y="1713292"/>
              <a:ext cx="616054" cy="616054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123" name="Freeform 11"/>
            <p:cNvSpPr>
              <a:spLocks noEditPoints="1"/>
            </p:cNvSpPr>
            <p:nvPr/>
          </p:nvSpPr>
          <p:spPr bwMode="auto">
            <a:xfrm>
              <a:off x="7464605" y="1865623"/>
              <a:ext cx="346075" cy="377825"/>
            </a:xfrm>
            <a:custGeom>
              <a:gdLst>
                <a:gd name="T0" fmla="*/ 127 w 164"/>
                <a:gd name="T1" fmla="*/ 107 h 178"/>
                <a:gd name="T2" fmla="*/ 84 w 164"/>
                <a:gd name="T3" fmla="*/ 147 h 178"/>
                <a:gd name="T4" fmla="*/ 84 w 164"/>
                <a:gd name="T5" fmla="*/ 117 h 178"/>
                <a:gd name="T6" fmla="*/ 80 w 164"/>
                <a:gd name="T7" fmla="*/ 116 h 178"/>
                <a:gd name="T8" fmla="*/ 80 w 164"/>
                <a:gd name="T9" fmla="*/ 147 h 178"/>
                <a:gd name="T10" fmla="*/ 37 w 164"/>
                <a:gd name="T11" fmla="*/ 107 h 178"/>
                <a:gd name="T12" fmla="*/ 3 w 164"/>
                <a:gd name="T13" fmla="*/ 84 h 178"/>
                <a:gd name="T14" fmla="*/ 8 w 164"/>
                <a:gd name="T15" fmla="*/ 79 h 178"/>
                <a:gd name="T16" fmla="*/ 10 w 164"/>
                <a:gd name="T17" fmla="*/ 80 h 178"/>
                <a:gd name="T18" fmla="*/ 10 w 164"/>
                <a:gd name="T19" fmla="*/ 16 h 178"/>
                <a:gd name="T20" fmla="*/ 25 w 164"/>
                <a:gd name="T21" fmla="*/ 0 h 178"/>
                <a:gd name="T22" fmla="*/ 140 w 164"/>
                <a:gd name="T23" fmla="*/ 0 h 178"/>
                <a:gd name="T24" fmla="*/ 154 w 164"/>
                <a:gd name="T25" fmla="*/ 16 h 178"/>
                <a:gd name="T26" fmla="*/ 154 w 164"/>
                <a:gd name="T27" fmla="*/ 80 h 178"/>
                <a:gd name="T28" fmla="*/ 156 w 164"/>
                <a:gd name="T29" fmla="*/ 79 h 178"/>
                <a:gd name="T30" fmla="*/ 161 w 164"/>
                <a:gd name="T31" fmla="*/ 84 h 178"/>
                <a:gd name="T32" fmla="*/ 127 w 164"/>
                <a:gd name="T33" fmla="*/ 107 h 178"/>
                <a:gd name="T34" fmla="*/ 146 w 164"/>
                <a:gd name="T35" fmla="*/ 24 h 178"/>
                <a:gd name="T36" fmla="*/ 133 w 164"/>
                <a:gd name="T37" fmla="*/ 9 h 178"/>
                <a:gd name="T38" fmla="*/ 32 w 164"/>
                <a:gd name="T39" fmla="*/ 9 h 178"/>
                <a:gd name="T40" fmla="*/ 19 w 164"/>
                <a:gd name="T41" fmla="*/ 24 h 178"/>
                <a:gd name="T42" fmla="*/ 19 w 164"/>
                <a:gd name="T43" fmla="*/ 85 h 178"/>
                <a:gd name="T44" fmla="*/ 69 w 164"/>
                <a:gd name="T45" fmla="*/ 94 h 178"/>
                <a:gd name="T46" fmla="*/ 78 w 164"/>
                <a:gd name="T47" fmla="*/ 97 h 178"/>
                <a:gd name="T48" fmla="*/ 79 w 164"/>
                <a:gd name="T49" fmla="*/ 97 h 178"/>
                <a:gd name="T50" fmla="*/ 84 w 164"/>
                <a:gd name="T51" fmla="*/ 102 h 178"/>
                <a:gd name="T52" fmla="*/ 95 w 164"/>
                <a:gd name="T53" fmla="*/ 94 h 178"/>
                <a:gd name="T54" fmla="*/ 146 w 164"/>
                <a:gd name="T55" fmla="*/ 85 h 178"/>
                <a:gd name="T56" fmla="*/ 146 w 164"/>
                <a:gd name="T57" fmla="*/ 24 h 178"/>
                <a:gd name="T58" fmla="*/ 60 w 164"/>
                <a:gd name="T59" fmla="*/ 87 h 178"/>
                <a:gd name="T60" fmla="*/ 40 w 164"/>
                <a:gd name="T61" fmla="*/ 68 h 178"/>
                <a:gd name="T62" fmla="*/ 60 w 164"/>
                <a:gd name="T63" fmla="*/ 50 h 178"/>
                <a:gd name="T64" fmla="*/ 80 w 164"/>
                <a:gd name="T65" fmla="*/ 68 h 178"/>
                <a:gd name="T66" fmla="*/ 60 w 164"/>
                <a:gd name="T67" fmla="*/ 87 h 178"/>
                <a:gd name="T68" fmla="*/ 106 w 164"/>
                <a:gd name="T69" fmla="*/ 87 h 178"/>
                <a:gd name="T70" fmla="*/ 86 w 164"/>
                <a:gd name="T71" fmla="*/ 68 h 178"/>
                <a:gd name="T72" fmla="*/ 106 w 164"/>
                <a:gd name="T73" fmla="*/ 50 h 178"/>
                <a:gd name="T74" fmla="*/ 126 w 164"/>
                <a:gd name="T75" fmla="*/ 68 h 178"/>
                <a:gd name="T76" fmla="*/ 106 w 164"/>
                <a:gd name="T77" fmla="*/ 87 h 1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64" h="178">
                  <a:moveTo>
                    <a:pt x="127" y="107"/>
                  </a:moveTo>
                  <a:cubicBezTo>
                    <a:pt x="145" y="169"/>
                    <a:pt x="83" y="178"/>
                    <a:pt x="84" y="147"/>
                  </a:cubicBezTo>
                  <a:cubicBezTo>
                    <a:pt x="84" y="148"/>
                    <a:pt x="84" y="130"/>
                    <a:pt x="84" y="117"/>
                  </a:cubicBezTo>
                  <a:cubicBezTo>
                    <a:pt x="83" y="117"/>
                    <a:pt x="81" y="116"/>
                    <a:pt x="80" y="116"/>
                  </a:cubicBezTo>
                  <a:cubicBezTo>
                    <a:pt x="80" y="129"/>
                    <a:pt x="80" y="148"/>
                    <a:pt x="80" y="147"/>
                  </a:cubicBezTo>
                  <a:cubicBezTo>
                    <a:pt x="81" y="178"/>
                    <a:pt x="19" y="169"/>
                    <a:pt x="37" y="107"/>
                  </a:cubicBezTo>
                  <a:cubicBezTo>
                    <a:pt x="20" y="100"/>
                    <a:pt x="8" y="91"/>
                    <a:pt x="3" y="84"/>
                  </a:cubicBezTo>
                  <a:cubicBezTo>
                    <a:pt x="0" y="80"/>
                    <a:pt x="3" y="75"/>
                    <a:pt x="8" y="79"/>
                  </a:cubicBezTo>
                  <a:cubicBezTo>
                    <a:pt x="8" y="79"/>
                    <a:pt x="9" y="79"/>
                    <a:pt x="10" y="80"/>
                  </a:cubicBezTo>
                  <a:cubicBezTo>
                    <a:pt x="10" y="16"/>
                    <a:pt x="10" y="16"/>
                    <a:pt x="10" y="16"/>
                  </a:cubicBezTo>
                  <a:cubicBezTo>
                    <a:pt x="10" y="8"/>
                    <a:pt x="16" y="0"/>
                    <a:pt x="25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48" y="0"/>
                    <a:pt x="154" y="8"/>
                    <a:pt x="154" y="16"/>
                  </a:cubicBezTo>
                  <a:cubicBezTo>
                    <a:pt x="154" y="80"/>
                    <a:pt x="154" y="80"/>
                    <a:pt x="154" y="80"/>
                  </a:cubicBezTo>
                  <a:cubicBezTo>
                    <a:pt x="155" y="79"/>
                    <a:pt x="156" y="79"/>
                    <a:pt x="156" y="79"/>
                  </a:cubicBezTo>
                  <a:cubicBezTo>
                    <a:pt x="161" y="75"/>
                    <a:pt x="164" y="80"/>
                    <a:pt x="161" y="84"/>
                  </a:cubicBezTo>
                  <a:cubicBezTo>
                    <a:pt x="155" y="91"/>
                    <a:pt x="144" y="100"/>
                    <a:pt x="127" y="107"/>
                  </a:cubicBezTo>
                  <a:close/>
                  <a:moveTo>
                    <a:pt x="146" y="24"/>
                  </a:moveTo>
                  <a:cubicBezTo>
                    <a:pt x="146" y="13"/>
                    <a:pt x="143" y="9"/>
                    <a:pt x="133" y="9"/>
                  </a:cubicBezTo>
                  <a:cubicBezTo>
                    <a:pt x="32" y="9"/>
                    <a:pt x="32" y="9"/>
                    <a:pt x="32" y="9"/>
                  </a:cubicBezTo>
                  <a:cubicBezTo>
                    <a:pt x="21" y="9"/>
                    <a:pt x="19" y="12"/>
                    <a:pt x="19" y="2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40" y="97"/>
                    <a:pt x="59" y="95"/>
                    <a:pt x="69" y="94"/>
                  </a:cubicBezTo>
                  <a:cubicBezTo>
                    <a:pt x="73" y="94"/>
                    <a:pt x="76" y="95"/>
                    <a:pt x="78" y="97"/>
                  </a:cubicBezTo>
                  <a:cubicBezTo>
                    <a:pt x="78" y="97"/>
                    <a:pt x="78" y="97"/>
                    <a:pt x="79" y="97"/>
                  </a:cubicBezTo>
                  <a:cubicBezTo>
                    <a:pt x="81" y="99"/>
                    <a:pt x="82" y="101"/>
                    <a:pt x="84" y="102"/>
                  </a:cubicBezTo>
                  <a:cubicBezTo>
                    <a:pt x="85" y="97"/>
                    <a:pt x="87" y="94"/>
                    <a:pt x="95" y="94"/>
                  </a:cubicBezTo>
                  <a:cubicBezTo>
                    <a:pt x="105" y="95"/>
                    <a:pt x="124" y="97"/>
                    <a:pt x="146" y="85"/>
                  </a:cubicBezTo>
                  <a:lnTo>
                    <a:pt x="146" y="24"/>
                  </a:lnTo>
                  <a:close/>
                  <a:moveTo>
                    <a:pt x="60" y="87"/>
                  </a:moveTo>
                  <a:cubicBezTo>
                    <a:pt x="49" y="87"/>
                    <a:pt x="40" y="78"/>
                    <a:pt x="40" y="68"/>
                  </a:cubicBezTo>
                  <a:cubicBezTo>
                    <a:pt x="40" y="58"/>
                    <a:pt x="49" y="50"/>
                    <a:pt x="60" y="50"/>
                  </a:cubicBezTo>
                  <a:cubicBezTo>
                    <a:pt x="71" y="50"/>
                    <a:pt x="80" y="58"/>
                    <a:pt x="80" y="68"/>
                  </a:cubicBezTo>
                  <a:cubicBezTo>
                    <a:pt x="80" y="78"/>
                    <a:pt x="71" y="87"/>
                    <a:pt x="60" y="87"/>
                  </a:cubicBezTo>
                  <a:close/>
                  <a:moveTo>
                    <a:pt x="106" y="87"/>
                  </a:moveTo>
                  <a:cubicBezTo>
                    <a:pt x="95" y="87"/>
                    <a:pt x="86" y="78"/>
                    <a:pt x="86" y="68"/>
                  </a:cubicBezTo>
                  <a:cubicBezTo>
                    <a:pt x="86" y="58"/>
                    <a:pt x="95" y="50"/>
                    <a:pt x="106" y="50"/>
                  </a:cubicBezTo>
                  <a:cubicBezTo>
                    <a:pt x="117" y="50"/>
                    <a:pt x="126" y="58"/>
                    <a:pt x="126" y="68"/>
                  </a:cubicBezTo>
                  <a:cubicBezTo>
                    <a:pt x="126" y="78"/>
                    <a:pt x="117" y="87"/>
                    <a:pt x="106" y="8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124" name="Group 3"/>
          <p:cNvGrpSpPr/>
          <p:nvPr/>
        </p:nvGrpSpPr>
        <p:grpSpPr>
          <a:xfrm>
            <a:off x="5965863" y="2290801"/>
            <a:ext cx="831673" cy="821360"/>
            <a:chOff x="4227247" y="1713292"/>
            <a:chExt cx="616054" cy="616054"/>
          </a:xfrm>
        </p:grpSpPr>
        <p:sp>
          <p:nvSpPr>
            <p:cNvPr id="125" name="Oval 105"/>
            <p:cNvSpPr/>
            <p:nvPr/>
          </p:nvSpPr>
          <p:spPr>
            <a:xfrm>
              <a:off x="4227247" y="1713292"/>
              <a:ext cx="616054" cy="616054"/>
            </a:xfrm>
            <a:prstGeom prst="ellipse">
              <a:avLst/>
            </a:prstGeom>
            <a:solidFill>
              <a:schemeClr val="accent4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126" name="Freeform 12"/>
            <p:cNvSpPr>
              <a:spLocks noEditPoints="1"/>
            </p:cNvSpPr>
            <p:nvPr/>
          </p:nvSpPr>
          <p:spPr bwMode="auto">
            <a:xfrm>
              <a:off x="4381006" y="1853458"/>
              <a:ext cx="347663" cy="298450"/>
            </a:xfrm>
            <a:custGeom>
              <a:gdLst>
                <a:gd name="T0" fmla="*/ 26 w 164"/>
                <a:gd name="T1" fmla="*/ 141 h 141"/>
                <a:gd name="T2" fmla="*/ 20 w 164"/>
                <a:gd name="T3" fmla="*/ 141 h 141"/>
                <a:gd name="T4" fmla="*/ 0 w 164"/>
                <a:gd name="T5" fmla="*/ 120 h 141"/>
                <a:gd name="T6" fmla="*/ 0 w 164"/>
                <a:gd name="T7" fmla="*/ 44 h 141"/>
                <a:gd name="T8" fmla="*/ 20 w 164"/>
                <a:gd name="T9" fmla="*/ 24 h 141"/>
                <a:gd name="T10" fmla="*/ 26 w 164"/>
                <a:gd name="T11" fmla="*/ 24 h 141"/>
                <a:gd name="T12" fmla="*/ 26 w 164"/>
                <a:gd name="T13" fmla="*/ 141 h 141"/>
                <a:gd name="T14" fmla="*/ 128 w 164"/>
                <a:gd name="T15" fmla="*/ 141 h 141"/>
                <a:gd name="T16" fmla="*/ 35 w 164"/>
                <a:gd name="T17" fmla="*/ 141 h 141"/>
                <a:gd name="T18" fmla="*/ 35 w 164"/>
                <a:gd name="T19" fmla="*/ 24 h 141"/>
                <a:gd name="T20" fmla="*/ 46 w 164"/>
                <a:gd name="T21" fmla="*/ 24 h 141"/>
                <a:gd name="T22" fmla="*/ 46 w 164"/>
                <a:gd name="T23" fmla="*/ 9 h 141"/>
                <a:gd name="T24" fmla="*/ 55 w 164"/>
                <a:gd name="T25" fmla="*/ 0 h 141"/>
                <a:gd name="T26" fmla="*/ 108 w 164"/>
                <a:gd name="T27" fmla="*/ 0 h 141"/>
                <a:gd name="T28" fmla="*/ 117 w 164"/>
                <a:gd name="T29" fmla="*/ 9 h 141"/>
                <a:gd name="T30" fmla="*/ 117 w 164"/>
                <a:gd name="T31" fmla="*/ 24 h 141"/>
                <a:gd name="T32" fmla="*/ 128 w 164"/>
                <a:gd name="T33" fmla="*/ 24 h 141"/>
                <a:gd name="T34" fmla="*/ 128 w 164"/>
                <a:gd name="T35" fmla="*/ 141 h 141"/>
                <a:gd name="T36" fmla="*/ 105 w 164"/>
                <a:gd name="T37" fmla="*/ 24 h 141"/>
                <a:gd name="T38" fmla="*/ 105 w 164"/>
                <a:gd name="T39" fmla="*/ 12 h 141"/>
                <a:gd name="T40" fmla="*/ 58 w 164"/>
                <a:gd name="T41" fmla="*/ 12 h 141"/>
                <a:gd name="T42" fmla="*/ 58 w 164"/>
                <a:gd name="T43" fmla="*/ 24 h 141"/>
                <a:gd name="T44" fmla="*/ 105 w 164"/>
                <a:gd name="T45" fmla="*/ 24 h 141"/>
                <a:gd name="T46" fmla="*/ 164 w 164"/>
                <a:gd name="T47" fmla="*/ 120 h 141"/>
                <a:gd name="T48" fmla="*/ 143 w 164"/>
                <a:gd name="T49" fmla="*/ 141 h 141"/>
                <a:gd name="T50" fmla="*/ 137 w 164"/>
                <a:gd name="T51" fmla="*/ 141 h 141"/>
                <a:gd name="T52" fmla="*/ 137 w 164"/>
                <a:gd name="T53" fmla="*/ 24 h 141"/>
                <a:gd name="T54" fmla="*/ 143 w 164"/>
                <a:gd name="T55" fmla="*/ 24 h 141"/>
                <a:gd name="T56" fmla="*/ 164 w 164"/>
                <a:gd name="T57" fmla="*/ 44 h 141"/>
                <a:gd name="T58" fmla="*/ 164 w 164"/>
                <a:gd name="T59" fmla="*/ 12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4" h="141">
                  <a:moveTo>
                    <a:pt x="26" y="141"/>
                  </a:moveTo>
                  <a:cubicBezTo>
                    <a:pt x="20" y="141"/>
                    <a:pt x="20" y="141"/>
                    <a:pt x="20" y="141"/>
                  </a:cubicBezTo>
                  <a:cubicBezTo>
                    <a:pt x="9" y="141"/>
                    <a:pt x="0" y="131"/>
                    <a:pt x="0" y="120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33"/>
                    <a:pt x="9" y="24"/>
                    <a:pt x="20" y="24"/>
                  </a:cubicBezTo>
                  <a:cubicBezTo>
                    <a:pt x="26" y="24"/>
                    <a:pt x="26" y="24"/>
                    <a:pt x="26" y="24"/>
                  </a:cubicBezTo>
                  <a:lnTo>
                    <a:pt x="26" y="141"/>
                  </a:lnTo>
                  <a:close/>
                  <a:moveTo>
                    <a:pt x="128" y="141"/>
                  </a:moveTo>
                  <a:cubicBezTo>
                    <a:pt x="35" y="141"/>
                    <a:pt x="35" y="141"/>
                    <a:pt x="35" y="141"/>
                  </a:cubicBezTo>
                  <a:cubicBezTo>
                    <a:pt x="35" y="24"/>
                    <a:pt x="35" y="24"/>
                    <a:pt x="35" y="24"/>
                  </a:cubicBezTo>
                  <a:cubicBezTo>
                    <a:pt x="46" y="24"/>
                    <a:pt x="46" y="24"/>
                    <a:pt x="46" y="24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4"/>
                    <a:pt x="50" y="0"/>
                    <a:pt x="55" y="0"/>
                  </a:cubicBezTo>
                  <a:cubicBezTo>
                    <a:pt x="108" y="0"/>
                    <a:pt x="108" y="0"/>
                    <a:pt x="108" y="0"/>
                  </a:cubicBezTo>
                  <a:cubicBezTo>
                    <a:pt x="113" y="0"/>
                    <a:pt x="117" y="4"/>
                    <a:pt x="117" y="9"/>
                  </a:cubicBezTo>
                  <a:cubicBezTo>
                    <a:pt x="117" y="24"/>
                    <a:pt x="117" y="24"/>
                    <a:pt x="117" y="24"/>
                  </a:cubicBezTo>
                  <a:cubicBezTo>
                    <a:pt x="128" y="24"/>
                    <a:pt x="128" y="24"/>
                    <a:pt x="128" y="24"/>
                  </a:cubicBezTo>
                  <a:lnTo>
                    <a:pt x="128" y="141"/>
                  </a:lnTo>
                  <a:close/>
                  <a:moveTo>
                    <a:pt x="105" y="24"/>
                  </a:moveTo>
                  <a:cubicBezTo>
                    <a:pt x="105" y="12"/>
                    <a:pt x="105" y="12"/>
                    <a:pt x="105" y="12"/>
                  </a:cubicBezTo>
                  <a:cubicBezTo>
                    <a:pt x="58" y="12"/>
                    <a:pt x="58" y="12"/>
                    <a:pt x="58" y="12"/>
                  </a:cubicBezTo>
                  <a:cubicBezTo>
                    <a:pt x="58" y="24"/>
                    <a:pt x="58" y="24"/>
                    <a:pt x="58" y="24"/>
                  </a:cubicBezTo>
                  <a:lnTo>
                    <a:pt x="105" y="24"/>
                  </a:lnTo>
                  <a:close/>
                  <a:moveTo>
                    <a:pt x="164" y="120"/>
                  </a:moveTo>
                  <a:cubicBezTo>
                    <a:pt x="164" y="131"/>
                    <a:pt x="154" y="141"/>
                    <a:pt x="143" y="141"/>
                  </a:cubicBezTo>
                  <a:cubicBezTo>
                    <a:pt x="137" y="141"/>
                    <a:pt x="137" y="141"/>
                    <a:pt x="137" y="141"/>
                  </a:cubicBezTo>
                  <a:cubicBezTo>
                    <a:pt x="137" y="24"/>
                    <a:pt x="137" y="24"/>
                    <a:pt x="137" y="24"/>
                  </a:cubicBezTo>
                  <a:cubicBezTo>
                    <a:pt x="143" y="24"/>
                    <a:pt x="143" y="24"/>
                    <a:pt x="143" y="24"/>
                  </a:cubicBezTo>
                  <a:cubicBezTo>
                    <a:pt x="154" y="24"/>
                    <a:pt x="164" y="33"/>
                    <a:pt x="164" y="44"/>
                  </a:cubicBezTo>
                  <a:lnTo>
                    <a:pt x="164" y="12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127" name="Group 21"/>
          <p:cNvGrpSpPr/>
          <p:nvPr/>
        </p:nvGrpSpPr>
        <p:grpSpPr>
          <a:xfrm>
            <a:off x="10150250" y="4646587"/>
            <a:ext cx="831673" cy="821360"/>
            <a:chOff x="7329616" y="3484989"/>
            <a:chExt cx="616054" cy="616054"/>
          </a:xfrm>
        </p:grpSpPr>
        <p:sp>
          <p:nvSpPr>
            <p:cNvPr id="128" name="Oval 133"/>
            <p:cNvSpPr/>
            <p:nvPr/>
          </p:nvSpPr>
          <p:spPr>
            <a:xfrm>
              <a:off x="7329616" y="3484989"/>
              <a:ext cx="616054" cy="616054"/>
            </a:xfrm>
            <a:prstGeom prst="ellipse">
              <a:avLst/>
            </a:prstGeom>
            <a:solidFill>
              <a:schemeClr val="accent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129" name="Freeform 13"/>
            <p:cNvSpPr>
              <a:spLocks noEditPoints="1"/>
            </p:cNvSpPr>
            <p:nvPr/>
          </p:nvSpPr>
          <p:spPr bwMode="auto">
            <a:xfrm>
              <a:off x="7477304" y="3637088"/>
              <a:ext cx="320675" cy="298450"/>
            </a:xfrm>
            <a:custGeom>
              <a:gdLst>
                <a:gd name="T0" fmla="*/ 152 w 152"/>
                <a:gd name="T1" fmla="*/ 44 h 141"/>
                <a:gd name="T2" fmla="*/ 103 w 152"/>
                <a:gd name="T3" fmla="*/ 82 h 141"/>
                <a:gd name="T4" fmla="*/ 94 w 152"/>
                <a:gd name="T5" fmla="*/ 91 h 141"/>
                <a:gd name="T6" fmla="*/ 88 w 152"/>
                <a:gd name="T7" fmla="*/ 106 h 141"/>
                <a:gd name="T8" fmla="*/ 99 w 152"/>
                <a:gd name="T9" fmla="*/ 117 h 141"/>
                <a:gd name="T10" fmla="*/ 117 w 152"/>
                <a:gd name="T11" fmla="*/ 132 h 141"/>
                <a:gd name="T12" fmla="*/ 117 w 152"/>
                <a:gd name="T13" fmla="*/ 138 h 141"/>
                <a:gd name="T14" fmla="*/ 114 w 152"/>
                <a:gd name="T15" fmla="*/ 141 h 141"/>
                <a:gd name="T16" fmla="*/ 38 w 152"/>
                <a:gd name="T17" fmla="*/ 141 h 141"/>
                <a:gd name="T18" fmla="*/ 35 w 152"/>
                <a:gd name="T19" fmla="*/ 138 h 141"/>
                <a:gd name="T20" fmla="*/ 35 w 152"/>
                <a:gd name="T21" fmla="*/ 132 h 141"/>
                <a:gd name="T22" fmla="*/ 53 w 152"/>
                <a:gd name="T23" fmla="*/ 117 h 141"/>
                <a:gd name="T24" fmla="*/ 64 w 152"/>
                <a:gd name="T25" fmla="*/ 106 h 141"/>
                <a:gd name="T26" fmla="*/ 58 w 152"/>
                <a:gd name="T27" fmla="*/ 91 h 141"/>
                <a:gd name="T28" fmla="*/ 49 w 152"/>
                <a:gd name="T29" fmla="*/ 82 h 141"/>
                <a:gd name="T30" fmla="*/ 0 w 152"/>
                <a:gd name="T31" fmla="*/ 44 h 141"/>
                <a:gd name="T32" fmla="*/ 0 w 152"/>
                <a:gd name="T33" fmla="*/ 32 h 141"/>
                <a:gd name="T34" fmla="*/ 9 w 152"/>
                <a:gd name="T35" fmla="*/ 24 h 141"/>
                <a:gd name="T36" fmla="*/ 35 w 152"/>
                <a:gd name="T37" fmla="*/ 24 h 141"/>
                <a:gd name="T38" fmla="*/ 35 w 152"/>
                <a:gd name="T39" fmla="*/ 15 h 141"/>
                <a:gd name="T40" fmla="*/ 50 w 152"/>
                <a:gd name="T41" fmla="*/ 0 h 141"/>
                <a:gd name="T42" fmla="*/ 102 w 152"/>
                <a:gd name="T43" fmla="*/ 0 h 141"/>
                <a:gd name="T44" fmla="*/ 117 w 152"/>
                <a:gd name="T45" fmla="*/ 15 h 141"/>
                <a:gd name="T46" fmla="*/ 117 w 152"/>
                <a:gd name="T47" fmla="*/ 24 h 141"/>
                <a:gd name="T48" fmla="*/ 143 w 152"/>
                <a:gd name="T49" fmla="*/ 24 h 141"/>
                <a:gd name="T50" fmla="*/ 152 w 152"/>
                <a:gd name="T51" fmla="*/ 32 h 141"/>
                <a:gd name="T52" fmla="*/ 152 w 152"/>
                <a:gd name="T53" fmla="*/ 44 h 141"/>
                <a:gd name="T54" fmla="*/ 35 w 152"/>
                <a:gd name="T55" fmla="*/ 35 h 141"/>
                <a:gd name="T56" fmla="*/ 12 w 152"/>
                <a:gd name="T57" fmla="*/ 35 h 141"/>
                <a:gd name="T58" fmla="*/ 12 w 152"/>
                <a:gd name="T59" fmla="*/ 44 h 141"/>
                <a:gd name="T60" fmla="*/ 42 w 152"/>
                <a:gd name="T61" fmla="*/ 69 h 141"/>
                <a:gd name="T62" fmla="*/ 35 w 152"/>
                <a:gd name="T63" fmla="*/ 35 h 141"/>
                <a:gd name="T64" fmla="*/ 140 w 152"/>
                <a:gd name="T65" fmla="*/ 35 h 141"/>
                <a:gd name="T66" fmla="*/ 117 w 152"/>
                <a:gd name="T67" fmla="*/ 35 h 141"/>
                <a:gd name="T68" fmla="*/ 110 w 152"/>
                <a:gd name="T69" fmla="*/ 69 h 141"/>
                <a:gd name="T70" fmla="*/ 140 w 152"/>
                <a:gd name="T71" fmla="*/ 44 h 141"/>
                <a:gd name="T72" fmla="*/ 140 w 152"/>
                <a:gd name="T73" fmla="*/ 35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52" h="141">
                  <a:moveTo>
                    <a:pt x="152" y="44"/>
                  </a:moveTo>
                  <a:cubicBezTo>
                    <a:pt x="152" y="61"/>
                    <a:pt x="131" y="81"/>
                    <a:pt x="103" y="82"/>
                  </a:cubicBezTo>
                  <a:cubicBezTo>
                    <a:pt x="99" y="87"/>
                    <a:pt x="95" y="89"/>
                    <a:pt x="94" y="91"/>
                  </a:cubicBezTo>
                  <a:cubicBezTo>
                    <a:pt x="89" y="95"/>
                    <a:pt x="88" y="100"/>
                    <a:pt x="88" y="106"/>
                  </a:cubicBezTo>
                  <a:cubicBezTo>
                    <a:pt x="88" y="111"/>
                    <a:pt x="91" y="117"/>
                    <a:pt x="99" y="117"/>
                  </a:cubicBezTo>
                  <a:cubicBezTo>
                    <a:pt x="108" y="117"/>
                    <a:pt x="117" y="123"/>
                    <a:pt x="117" y="132"/>
                  </a:cubicBezTo>
                  <a:cubicBezTo>
                    <a:pt x="117" y="138"/>
                    <a:pt x="117" y="138"/>
                    <a:pt x="117" y="138"/>
                  </a:cubicBezTo>
                  <a:cubicBezTo>
                    <a:pt x="117" y="139"/>
                    <a:pt x="116" y="141"/>
                    <a:pt x="114" y="141"/>
                  </a:cubicBezTo>
                  <a:cubicBezTo>
                    <a:pt x="38" y="141"/>
                    <a:pt x="38" y="141"/>
                    <a:pt x="38" y="141"/>
                  </a:cubicBezTo>
                  <a:cubicBezTo>
                    <a:pt x="36" y="141"/>
                    <a:pt x="35" y="139"/>
                    <a:pt x="35" y="138"/>
                  </a:cubicBezTo>
                  <a:cubicBezTo>
                    <a:pt x="35" y="132"/>
                    <a:pt x="35" y="132"/>
                    <a:pt x="35" y="132"/>
                  </a:cubicBezTo>
                  <a:cubicBezTo>
                    <a:pt x="35" y="123"/>
                    <a:pt x="44" y="117"/>
                    <a:pt x="53" y="117"/>
                  </a:cubicBezTo>
                  <a:cubicBezTo>
                    <a:pt x="61" y="117"/>
                    <a:pt x="64" y="111"/>
                    <a:pt x="64" y="106"/>
                  </a:cubicBezTo>
                  <a:cubicBezTo>
                    <a:pt x="64" y="100"/>
                    <a:pt x="63" y="95"/>
                    <a:pt x="58" y="91"/>
                  </a:cubicBezTo>
                  <a:cubicBezTo>
                    <a:pt x="56" y="89"/>
                    <a:pt x="53" y="87"/>
                    <a:pt x="49" y="82"/>
                  </a:cubicBezTo>
                  <a:cubicBezTo>
                    <a:pt x="21" y="81"/>
                    <a:pt x="0" y="61"/>
                    <a:pt x="0" y="44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27"/>
                    <a:pt x="4" y="24"/>
                    <a:pt x="9" y="24"/>
                  </a:cubicBezTo>
                  <a:cubicBezTo>
                    <a:pt x="35" y="24"/>
                    <a:pt x="35" y="24"/>
                    <a:pt x="35" y="24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7"/>
                    <a:pt x="42" y="0"/>
                    <a:pt x="50" y="0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10" y="0"/>
                    <a:pt x="117" y="7"/>
                    <a:pt x="117" y="15"/>
                  </a:cubicBezTo>
                  <a:cubicBezTo>
                    <a:pt x="117" y="24"/>
                    <a:pt x="117" y="24"/>
                    <a:pt x="117" y="24"/>
                  </a:cubicBezTo>
                  <a:cubicBezTo>
                    <a:pt x="143" y="24"/>
                    <a:pt x="143" y="24"/>
                    <a:pt x="143" y="24"/>
                  </a:cubicBezTo>
                  <a:cubicBezTo>
                    <a:pt x="148" y="24"/>
                    <a:pt x="152" y="27"/>
                    <a:pt x="152" y="32"/>
                  </a:cubicBezTo>
                  <a:lnTo>
                    <a:pt x="152" y="44"/>
                  </a:lnTo>
                  <a:close/>
                  <a:moveTo>
                    <a:pt x="35" y="35"/>
                  </a:moveTo>
                  <a:cubicBezTo>
                    <a:pt x="12" y="35"/>
                    <a:pt x="12" y="35"/>
                    <a:pt x="12" y="35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53"/>
                    <a:pt x="24" y="65"/>
                    <a:pt x="42" y="69"/>
                  </a:cubicBezTo>
                  <a:cubicBezTo>
                    <a:pt x="38" y="61"/>
                    <a:pt x="35" y="50"/>
                    <a:pt x="35" y="35"/>
                  </a:cubicBezTo>
                  <a:close/>
                  <a:moveTo>
                    <a:pt x="140" y="35"/>
                  </a:moveTo>
                  <a:cubicBezTo>
                    <a:pt x="117" y="35"/>
                    <a:pt x="117" y="35"/>
                    <a:pt x="117" y="35"/>
                  </a:cubicBezTo>
                  <a:cubicBezTo>
                    <a:pt x="117" y="50"/>
                    <a:pt x="114" y="61"/>
                    <a:pt x="110" y="69"/>
                  </a:cubicBezTo>
                  <a:cubicBezTo>
                    <a:pt x="128" y="65"/>
                    <a:pt x="140" y="53"/>
                    <a:pt x="140" y="44"/>
                  </a:cubicBezTo>
                  <a:lnTo>
                    <a:pt x="140" y="3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130" name="Group 5"/>
          <p:cNvGrpSpPr/>
          <p:nvPr/>
        </p:nvGrpSpPr>
        <p:grpSpPr>
          <a:xfrm>
            <a:off x="8083352" y="2284451"/>
            <a:ext cx="831673" cy="821360"/>
            <a:chOff x="5798580" y="1713292"/>
            <a:chExt cx="616054" cy="616054"/>
          </a:xfrm>
        </p:grpSpPr>
        <p:sp>
          <p:nvSpPr>
            <p:cNvPr id="131" name="Oval 106"/>
            <p:cNvSpPr/>
            <p:nvPr/>
          </p:nvSpPr>
          <p:spPr>
            <a:xfrm>
              <a:off x="5798580" y="1713292"/>
              <a:ext cx="616054" cy="616054"/>
            </a:xfrm>
            <a:prstGeom prst="ellipse">
              <a:avLst/>
            </a:prstGeom>
            <a:solidFill>
              <a:schemeClr val="accent3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132" name="Freeform 14"/>
            <p:cNvSpPr>
              <a:spLocks noEditPoints="1"/>
            </p:cNvSpPr>
            <p:nvPr/>
          </p:nvSpPr>
          <p:spPr bwMode="auto">
            <a:xfrm>
              <a:off x="5924884" y="1891318"/>
              <a:ext cx="336550" cy="273050"/>
            </a:xfrm>
            <a:custGeom>
              <a:gdLst>
                <a:gd name="T0" fmla="*/ 159 w 159"/>
                <a:gd name="T1" fmla="*/ 100 h 129"/>
                <a:gd name="T2" fmla="*/ 147 w 159"/>
                <a:gd name="T3" fmla="*/ 105 h 129"/>
                <a:gd name="T4" fmla="*/ 123 w 159"/>
                <a:gd name="T5" fmla="*/ 129 h 129"/>
                <a:gd name="T6" fmla="*/ 100 w 159"/>
                <a:gd name="T7" fmla="*/ 105 h 129"/>
                <a:gd name="T8" fmla="*/ 65 w 159"/>
                <a:gd name="T9" fmla="*/ 105 h 129"/>
                <a:gd name="T10" fmla="*/ 41 w 159"/>
                <a:gd name="T11" fmla="*/ 129 h 129"/>
                <a:gd name="T12" fmla="*/ 18 w 159"/>
                <a:gd name="T13" fmla="*/ 105 h 129"/>
                <a:gd name="T14" fmla="*/ 12 w 159"/>
                <a:gd name="T15" fmla="*/ 105 h 129"/>
                <a:gd name="T16" fmla="*/ 0 w 159"/>
                <a:gd name="T17" fmla="*/ 100 h 129"/>
                <a:gd name="T18" fmla="*/ 6 w 159"/>
                <a:gd name="T19" fmla="*/ 94 h 129"/>
                <a:gd name="T20" fmla="*/ 6 w 159"/>
                <a:gd name="T21" fmla="*/ 64 h 129"/>
                <a:gd name="T22" fmla="*/ 10 w 159"/>
                <a:gd name="T23" fmla="*/ 46 h 129"/>
                <a:gd name="T24" fmla="*/ 29 w 159"/>
                <a:gd name="T25" fmla="*/ 28 h 129"/>
                <a:gd name="T26" fmla="*/ 39 w 159"/>
                <a:gd name="T27" fmla="*/ 23 h 129"/>
                <a:gd name="T28" fmla="*/ 53 w 159"/>
                <a:gd name="T29" fmla="*/ 23 h 129"/>
                <a:gd name="T30" fmla="*/ 53 w 159"/>
                <a:gd name="T31" fmla="*/ 6 h 129"/>
                <a:gd name="T32" fmla="*/ 59 w 159"/>
                <a:gd name="T33" fmla="*/ 0 h 129"/>
                <a:gd name="T34" fmla="*/ 153 w 159"/>
                <a:gd name="T35" fmla="*/ 0 h 129"/>
                <a:gd name="T36" fmla="*/ 159 w 159"/>
                <a:gd name="T37" fmla="*/ 6 h 129"/>
                <a:gd name="T38" fmla="*/ 159 w 159"/>
                <a:gd name="T39" fmla="*/ 100 h 129"/>
                <a:gd name="T40" fmla="*/ 53 w 159"/>
                <a:gd name="T41" fmla="*/ 59 h 129"/>
                <a:gd name="T42" fmla="*/ 53 w 159"/>
                <a:gd name="T43" fmla="*/ 35 h 129"/>
                <a:gd name="T44" fmla="*/ 39 w 159"/>
                <a:gd name="T45" fmla="*/ 35 h 129"/>
                <a:gd name="T46" fmla="*/ 37 w 159"/>
                <a:gd name="T47" fmla="*/ 36 h 129"/>
                <a:gd name="T48" fmla="*/ 19 w 159"/>
                <a:gd name="T49" fmla="*/ 54 h 129"/>
                <a:gd name="T50" fmla="*/ 18 w 159"/>
                <a:gd name="T51" fmla="*/ 56 h 129"/>
                <a:gd name="T52" fmla="*/ 18 w 159"/>
                <a:gd name="T53" fmla="*/ 59 h 129"/>
                <a:gd name="T54" fmla="*/ 53 w 159"/>
                <a:gd name="T55" fmla="*/ 59 h 129"/>
                <a:gd name="T56" fmla="*/ 41 w 159"/>
                <a:gd name="T57" fmla="*/ 94 h 129"/>
                <a:gd name="T58" fmla="*/ 30 w 159"/>
                <a:gd name="T59" fmla="*/ 105 h 129"/>
                <a:gd name="T60" fmla="*/ 41 w 159"/>
                <a:gd name="T61" fmla="*/ 117 h 129"/>
                <a:gd name="T62" fmla="*/ 53 w 159"/>
                <a:gd name="T63" fmla="*/ 105 h 129"/>
                <a:gd name="T64" fmla="*/ 41 w 159"/>
                <a:gd name="T65" fmla="*/ 94 h 129"/>
                <a:gd name="T66" fmla="*/ 123 w 159"/>
                <a:gd name="T67" fmla="*/ 94 h 129"/>
                <a:gd name="T68" fmla="*/ 112 w 159"/>
                <a:gd name="T69" fmla="*/ 105 h 129"/>
                <a:gd name="T70" fmla="*/ 123 w 159"/>
                <a:gd name="T71" fmla="*/ 117 h 129"/>
                <a:gd name="T72" fmla="*/ 135 w 159"/>
                <a:gd name="T73" fmla="*/ 105 h 129"/>
                <a:gd name="T74" fmla="*/ 123 w 159"/>
                <a:gd name="T75" fmla="*/ 94 h 1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9" h="129">
                  <a:moveTo>
                    <a:pt x="159" y="100"/>
                  </a:moveTo>
                  <a:cubicBezTo>
                    <a:pt x="159" y="106"/>
                    <a:pt x="151" y="105"/>
                    <a:pt x="147" y="105"/>
                  </a:cubicBezTo>
                  <a:cubicBezTo>
                    <a:pt x="147" y="118"/>
                    <a:pt x="136" y="129"/>
                    <a:pt x="123" y="129"/>
                  </a:cubicBezTo>
                  <a:cubicBezTo>
                    <a:pt x="111" y="129"/>
                    <a:pt x="100" y="118"/>
                    <a:pt x="100" y="105"/>
                  </a:cubicBezTo>
                  <a:cubicBezTo>
                    <a:pt x="65" y="105"/>
                    <a:pt x="65" y="105"/>
                    <a:pt x="65" y="105"/>
                  </a:cubicBezTo>
                  <a:cubicBezTo>
                    <a:pt x="65" y="118"/>
                    <a:pt x="54" y="129"/>
                    <a:pt x="41" y="129"/>
                  </a:cubicBezTo>
                  <a:cubicBezTo>
                    <a:pt x="29" y="129"/>
                    <a:pt x="18" y="118"/>
                    <a:pt x="18" y="105"/>
                  </a:cubicBezTo>
                  <a:cubicBezTo>
                    <a:pt x="12" y="105"/>
                    <a:pt x="12" y="105"/>
                    <a:pt x="12" y="105"/>
                  </a:cubicBezTo>
                  <a:cubicBezTo>
                    <a:pt x="8" y="105"/>
                    <a:pt x="0" y="106"/>
                    <a:pt x="0" y="100"/>
                  </a:cubicBezTo>
                  <a:cubicBezTo>
                    <a:pt x="0" y="96"/>
                    <a:pt x="3" y="94"/>
                    <a:pt x="6" y="94"/>
                  </a:cubicBezTo>
                  <a:cubicBezTo>
                    <a:pt x="6" y="64"/>
                    <a:pt x="6" y="64"/>
                    <a:pt x="6" y="64"/>
                  </a:cubicBezTo>
                  <a:cubicBezTo>
                    <a:pt x="6" y="58"/>
                    <a:pt x="5" y="51"/>
                    <a:pt x="10" y="46"/>
                  </a:cubicBezTo>
                  <a:cubicBezTo>
                    <a:pt x="29" y="28"/>
                    <a:pt x="29" y="28"/>
                    <a:pt x="29" y="28"/>
                  </a:cubicBezTo>
                  <a:cubicBezTo>
                    <a:pt x="31" y="25"/>
                    <a:pt x="35" y="23"/>
                    <a:pt x="39" y="23"/>
                  </a:cubicBezTo>
                  <a:cubicBezTo>
                    <a:pt x="53" y="23"/>
                    <a:pt x="53" y="23"/>
                    <a:pt x="53" y="23"/>
                  </a:cubicBezTo>
                  <a:cubicBezTo>
                    <a:pt x="53" y="6"/>
                    <a:pt x="53" y="6"/>
                    <a:pt x="53" y="6"/>
                  </a:cubicBezTo>
                  <a:cubicBezTo>
                    <a:pt x="53" y="3"/>
                    <a:pt x="56" y="0"/>
                    <a:pt x="59" y="0"/>
                  </a:cubicBezTo>
                  <a:cubicBezTo>
                    <a:pt x="153" y="0"/>
                    <a:pt x="153" y="0"/>
                    <a:pt x="153" y="0"/>
                  </a:cubicBezTo>
                  <a:cubicBezTo>
                    <a:pt x="156" y="0"/>
                    <a:pt x="159" y="3"/>
                    <a:pt x="159" y="6"/>
                  </a:cubicBezTo>
                  <a:lnTo>
                    <a:pt x="159" y="100"/>
                  </a:lnTo>
                  <a:close/>
                  <a:moveTo>
                    <a:pt x="53" y="59"/>
                  </a:moveTo>
                  <a:cubicBezTo>
                    <a:pt x="53" y="35"/>
                    <a:pt x="53" y="35"/>
                    <a:pt x="53" y="35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38" y="35"/>
                    <a:pt x="37" y="36"/>
                    <a:pt x="37" y="36"/>
                  </a:cubicBezTo>
                  <a:cubicBezTo>
                    <a:pt x="19" y="54"/>
                    <a:pt x="19" y="54"/>
                    <a:pt x="19" y="54"/>
                  </a:cubicBezTo>
                  <a:cubicBezTo>
                    <a:pt x="19" y="54"/>
                    <a:pt x="18" y="55"/>
                    <a:pt x="18" y="56"/>
                  </a:cubicBezTo>
                  <a:cubicBezTo>
                    <a:pt x="18" y="59"/>
                    <a:pt x="18" y="59"/>
                    <a:pt x="18" y="59"/>
                  </a:cubicBezTo>
                  <a:lnTo>
                    <a:pt x="53" y="59"/>
                  </a:lnTo>
                  <a:close/>
                  <a:moveTo>
                    <a:pt x="41" y="94"/>
                  </a:moveTo>
                  <a:cubicBezTo>
                    <a:pt x="35" y="94"/>
                    <a:pt x="30" y="99"/>
                    <a:pt x="30" y="105"/>
                  </a:cubicBezTo>
                  <a:cubicBezTo>
                    <a:pt x="30" y="112"/>
                    <a:pt x="35" y="117"/>
                    <a:pt x="41" y="117"/>
                  </a:cubicBezTo>
                  <a:cubicBezTo>
                    <a:pt x="48" y="117"/>
                    <a:pt x="53" y="112"/>
                    <a:pt x="53" y="105"/>
                  </a:cubicBezTo>
                  <a:cubicBezTo>
                    <a:pt x="53" y="99"/>
                    <a:pt x="48" y="94"/>
                    <a:pt x="41" y="94"/>
                  </a:cubicBezTo>
                  <a:close/>
                  <a:moveTo>
                    <a:pt x="123" y="94"/>
                  </a:moveTo>
                  <a:cubicBezTo>
                    <a:pt x="117" y="94"/>
                    <a:pt x="112" y="99"/>
                    <a:pt x="112" y="105"/>
                  </a:cubicBezTo>
                  <a:cubicBezTo>
                    <a:pt x="112" y="112"/>
                    <a:pt x="117" y="117"/>
                    <a:pt x="123" y="117"/>
                  </a:cubicBezTo>
                  <a:cubicBezTo>
                    <a:pt x="130" y="117"/>
                    <a:pt x="135" y="112"/>
                    <a:pt x="135" y="105"/>
                  </a:cubicBezTo>
                  <a:cubicBezTo>
                    <a:pt x="135" y="99"/>
                    <a:pt x="130" y="94"/>
                    <a:pt x="123" y="9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grpSp>
        <p:nvGrpSpPr>
          <p:cNvPr id="133" name="Group 7"/>
          <p:cNvGrpSpPr/>
          <p:nvPr/>
        </p:nvGrpSpPr>
        <p:grpSpPr>
          <a:xfrm>
            <a:off x="1788088" y="4646585"/>
            <a:ext cx="831673" cy="821360"/>
            <a:chOff x="1135420" y="3484988"/>
            <a:chExt cx="616054" cy="616054"/>
          </a:xfrm>
        </p:grpSpPr>
        <p:sp>
          <p:nvSpPr>
            <p:cNvPr id="134" name="Oval 100"/>
            <p:cNvSpPr/>
            <p:nvPr/>
          </p:nvSpPr>
          <p:spPr>
            <a:xfrm>
              <a:off x="1135420" y="3484988"/>
              <a:ext cx="616054" cy="616054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  <p:sp>
          <p:nvSpPr>
            <p:cNvPr id="135" name="Freeform 15"/>
            <p:cNvSpPr/>
            <p:nvPr/>
          </p:nvSpPr>
          <p:spPr bwMode="auto">
            <a:xfrm>
              <a:off x="1276951" y="3683920"/>
              <a:ext cx="371475" cy="222250"/>
            </a:xfrm>
            <a:custGeom>
              <a:gdLst>
                <a:gd name="T0" fmla="*/ 150 w 176"/>
                <a:gd name="T1" fmla="*/ 61 h 105"/>
                <a:gd name="T2" fmla="*/ 118 w 176"/>
                <a:gd name="T3" fmla="*/ 64 h 105"/>
                <a:gd name="T4" fmla="*/ 97 w 176"/>
                <a:gd name="T5" fmla="*/ 70 h 105"/>
                <a:gd name="T6" fmla="*/ 91 w 176"/>
                <a:gd name="T7" fmla="*/ 70 h 105"/>
                <a:gd name="T8" fmla="*/ 64 w 176"/>
                <a:gd name="T9" fmla="*/ 102 h 105"/>
                <a:gd name="T10" fmla="*/ 71 w 176"/>
                <a:gd name="T11" fmla="*/ 102 h 105"/>
                <a:gd name="T12" fmla="*/ 77 w 176"/>
                <a:gd name="T13" fmla="*/ 104 h 105"/>
                <a:gd name="T14" fmla="*/ 71 w 176"/>
                <a:gd name="T15" fmla="*/ 105 h 105"/>
                <a:gd name="T16" fmla="*/ 62 w 176"/>
                <a:gd name="T17" fmla="*/ 105 h 105"/>
                <a:gd name="T18" fmla="*/ 47 w 176"/>
                <a:gd name="T19" fmla="*/ 105 h 105"/>
                <a:gd name="T20" fmla="*/ 41 w 176"/>
                <a:gd name="T21" fmla="*/ 105 h 105"/>
                <a:gd name="T22" fmla="*/ 41 w 176"/>
                <a:gd name="T23" fmla="*/ 102 h 105"/>
                <a:gd name="T24" fmla="*/ 47 w 176"/>
                <a:gd name="T25" fmla="*/ 102 h 105"/>
                <a:gd name="T26" fmla="*/ 47 w 176"/>
                <a:gd name="T27" fmla="*/ 64 h 105"/>
                <a:gd name="T28" fmla="*/ 33 w 176"/>
                <a:gd name="T29" fmla="*/ 64 h 105"/>
                <a:gd name="T30" fmla="*/ 15 w 176"/>
                <a:gd name="T31" fmla="*/ 85 h 105"/>
                <a:gd name="T32" fmla="*/ 6 w 176"/>
                <a:gd name="T33" fmla="*/ 85 h 105"/>
                <a:gd name="T34" fmla="*/ 3 w 176"/>
                <a:gd name="T35" fmla="*/ 82 h 105"/>
                <a:gd name="T36" fmla="*/ 3 w 176"/>
                <a:gd name="T37" fmla="*/ 64 h 105"/>
                <a:gd name="T38" fmla="*/ 6 w 176"/>
                <a:gd name="T39" fmla="*/ 64 h 105"/>
                <a:gd name="T40" fmla="*/ 6 w 176"/>
                <a:gd name="T41" fmla="*/ 61 h 105"/>
                <a:gd name="T42" fmla="*/ 18 w 176"/>
                <a:gd name="T43" fmla="*/ 61 h 105"/>
                <a:gd name="T44" fmla="*/ 18 w 176"/>
                <a:gd name="T45" fmla="*/ 60 h 105"/>
                <a:gd name="T46" fmla="*/ 0 w 176"/>
                <a:gd name="T47" fmla="*/ 58 h 105"/>
                <a:gd name="T48" fmla="*/ 0 w 176"/>
                <a:gd name="T49" fmla="*/ 47 h 105"/>
                <a:gd name="T50" fmla="*/ 18 w 176"/>
                <a:gd name="T51" fmla="*/ 44 h 105"/>
                <a:gd name="T52" fmla="*/ 18 w 176"/>
                <a:gd name="T53" fmla="*/ 44 h 105"/>
                <a:gd name="T54" fmla="*/ 6 w 176"/>
                <a:gd name="T55" fmla="*/ 44 h 105"/>
                <a:gd name="T56" fmla="*/ 6 w 176"/>
                <a:gd name="T57" fmla="*/ 41 h 105"/>
                <a:gd name="T58" fmla="*/ 3 w 176"/>
                <a:gd name="T59" fmla="*/ 41 h 105"/>
                <a:gd name="T60" fmla="*/ 3 w 176"/>
                <a:gd name="T61" fmla="*/ 23 h 105"/>
                <a:gd name="T62" fmla="*/ 6 w 176"/>
                <a:gd name="T63" fmla="*/ 20 h 105"/>
                <a:gd name="T64" fmla="*/ 15 w 176"/>
                <a:gd name="T65" fmla="*/ 20 h 105"/>
                <a:gd name="T66" fmla="*/ 33 w 176"/>
                <a:gd name="T67" fmla="*/ 41 h 105"/>
                <a:gd name="T68" fmla="*/ 47 w 176"/>
                <a:gd name="T69" fmla="*/ 41 h 105"/>
                <a:gd name="T70" fmla="*/ 47 w 176"/>
                <a:gd name="T71" fmla="*/ 3 h 105"/>
                <a:gd name="T72" fmla="*/ 41 w 176"/>
                <a:gd name="T73" fmla="*/ 3 h 105"/>
                <a:gd name="T74" fmla="*/ 41 w 176"/>
                <a:gd name="T75" fmla="*/ 0 h 105"/>
                <a:gd name="T76" fmla="*/ 47 w 176"/>
                <a:gd name="T77" fmla="*/ 0 h 105"/>
                <a:gd name="T78" fmla="*/ 62 w 176"/>
                <a:gd name="T79" fmla="*/ 0 h 105"/>
                <a:gd name="T80" fmla="*/ 71 w 176"/>
                <a:gd name="T81" fmla="*/ 0 h 105"/>
                <a:gd name="T82" fmla="*/ 77 w 176"/>
                <a:gd name="T83" fmla="*/ 1 h 105"/>
                <a:gd name="T84" fmla="*/ 71 w 176"/>
                <a:gd name="T85" fmla="*/ 3 h 105"/>
                <a:gd name="T86" fmla="*/ 64 w 176"/>
                <a:gd name="T87" fmla="*/ 3 h 105"/>
                <a:gd name="T88" fmla="*/ 91 w 176"/>
                <a:gd name="T89" fmla="*/ 35 h 105"/>
                <a:gd name="T90" fmla="*/ 97 w 176"/>
                <a:gd name="T91" fmla="*/ 35 h 105"/>
                <a:gd name="T92" fmla="*/ 118 w 176"/>
                <a:gd name="T93" fmla="*/ 41 h 105"/>
                <a:gd name="T94" fmla="*/ 150 w 176"/>
                <a:gd name="T95" fmla="*/ 44 h 105"/>
                <a:gd name="T96" fmla="*/ 176 w 176"/>
                <a:gd name="T97" fmla="*/ 52 h 105"/>
                <a:gd name="T98" fmla="*/ 150 w 176"/>
                <a:gd name="T99" fmla="*/ 61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76" h="105">
                  <a:moveTo>
                    <a:pt x="150" y="61"/>
                  </a:moveTo>
                  <a:cubicBezTo>
                    <a:pt x="118" y="64"/>
                    <a:pt x="118" y="64"/>
                    <a:pt x="118" y="64"/>
                  </a:cubicBezTo>
                  <a:cubicBezTo>
                    <a:pt x="97" y="70"/>
                    <a:pt x="97" y="70"/>
                    <a:pt x="97" y="70"/>
                  </a:cubicBezTo>
                  <a:cubicBezTo>
                    <a:pt x="91" y="70"/>
                    <a:pt x="91" y="70"/>
                    <a:pt x="91" y="70"/>
                  </a:cubicBezTo>
                  <a:cubicBezTo>
                    <a:pt x="64" y="102"/>
                    <a:pt x="64" y="102"/>
                    <a:pt x="64" y="102"/>
                  </a:cubicBezTo>
                  <a:cubicBezTo>
                    <a:pt x="71" y="102"/>
                    <a:pt x="71" y="102"/>
                    <a:pt x="71" y="102"/>
                  </a:cubicBezTo>
                  <a:cubicBezTo>
                    <a:pt x="74" y="102"/>
                    <a:pt x="77" y="103"/>
                    <a:pt x="77" y="104"/>
                  </a:cubicBezTo>
                  <a:cubicBezTo>
                    <a:pt x="77" y="105"/>
                    <a:pt x="74" y="105"/>
                    <a:pt x="71" y="105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47" y="105"/>
                    <a:pt x="47" y="105"/>
                    <a:pt x="47" y="105"/>
                  </a:cubicBezTo>
                  <a:cubicBezTo>
                    <a:pt x="41" y="105"/>
                    <a:pt x="41" y="105"/>
                    <a:pt x="41" y="105"/>
                  </a:cubicBezTo>
                  <a:cubicBezTo>
                    <a:pt x="41" y="102"/>
                    <a:pt x="41" y="102"/>
                    <a:pt x="41" y="102"/>
                  </a:cubicBezTo>
                  <a:cubicBezTo>
                    <a:pt x="47" y="102"/>
                    <a:pt x="47" y="102"/>
                    <a:pt x="47" y="102"/>
                  </a:cubicBezTo>
                  <a:cubicBezTo>
                    <a:pt x="47" y="64"/>
                    <a:pt x="47" y="64"/>
                    <a:pt x="47" y="64"/>
                  </a:cubicBezTo>
                  <a:cubicBezTo>
                    <a:pt x="33" y="64"/>
                    <a:pt x="33" y="64"/>
                    <a:pt x="33" y="64"/>
                  </a:cubicBezTo>
                  <a:cubicBezTo>
                    <a:pt x="15" y="85"/>
                    <a:pt x="15" y="85"/>
                    <a:pt x="15" y="85"/>
                  </a:cubicBezTo>
                  <a:cubicBezTo>
                    <a:pt x="6" y="85"/>
                    <a:pt x="6" y="85"/>
                    <a:pt x="6" y="85"/>
                  </a:cubicBezTo>
                  <a:cubicBezTo>
                    <a:pt x="3" y="82"/>
                    <a:pt x="3" y="82"/>
                    <a:pt x="3" y="82"/>
                  </a:cubicBezTo>
                  <a:cubicBezTo>
                    <a:pt x="3" y="64"/>
                    <a:pt x="3" y="64"/>
                    <a:pt x="3" y="64"/>
                  </a:cubicBezTo>
                  <a:cubicBezTo>
                    <a:pt x="6" y="64"/>
                    <a:pt x="6" y="64"/>
                    <a:pt x="6" y="64"/>
                  </a:cubicBezTo>
                  <a:cubicBezTo>
                    <a:pt x="6" y="61"/>
                    <a:pt x="6" y="61"/>
                    <a:pt x="6" y="61"/>
                  </a:cubicBezTo>
                  <a:cubicBezTo>
                    <a:pt x="18" y="61"/>
                    <a:pt x="18" y="61"/>
                    <a:pt x="18" y="61"/>
                  </a:cubicBezTo>
                  <a:cubicBezTo>
                    <a:pt x="18" y="60"/>
                    <a:pt x="18" y="60"/>
                    <a:pt x="18" y="60"/>
                  </a:cubicBezTo>
                  <a:cubicBezTo>
                    <a:pt x="0" y="58"/>
                    <a:pt x="0" y="58"/>
                    <a:pt x="0" y="58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6" y="44"/>
                    <a:pt x="6" y="44"/>
                    <a:pt x="6" y="44"/>
                  </a:cubicBezTo>
                  <a:cubicBezTo>
                    <a:pt x="6" y="41"/>
                    <a:pt x="6" y="41"/>
                    <a:pt x="6" y="41"/>
                  </a:cubicBezTo>
                  <a:cubicBezTo>
                    <a:pt x="3" y="41"/>
                    <a:pt x="3" y="41"/>
                    <a:pt x="3" y="41"/>
                  </a:cubicBezTo>
                  <a:cubicBezTo>
                    <a:pt x="3" y="23"/>
                    <a:pt x="3" y="23"/>
                    <a:pt x="3" y="23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33" y="41"/>
                    <a:pt x="33" y="41"/>
                    <a:pt x="33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7" y="0"/>
                    <a:pt x="47" y="0"/>
                    <a:pt x="47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71" y="0"/>
                    <a:pt x="71" y="0"/>
                    <a:pt x="71" y="0"/>
                  </a:cubicBezTo>
                  <a:cubicBezTo>
                    <a:pt x="74" y="0"/>
                    <a:pt x="77" y="0"/>
                    <a:pt x="77" y="1"/>
                  </a:cubicBezTo>
                  <a:cubicBezTo>
                    <a:pt x="77" y="2"/>
                    <a:pt x="74" y="3"/>
                    <a:pt x="71" y="3"/>
                  </a:cubicBezTo>
                  <a:cubicBezTo>
                    <a:pt x="64" y="3"/>
                    <a:pt x="64" y="3"/>
                    <a:pt x="64" y="3"/>
                  </a:cubicBezTo>
                  <a:cubicBezTo>
                    <a:pt x="91" y="35"/>
                    <a:pt x="91" y="35"/>
                    <a:pt x="91" y="35"/>
                  </a:cubicBezTo>
                  <a:cubicBezTo>
                    <a:pt x="97" y="35"/>
                    <a:pt x="97" y="35"/>
                    <a:pt x="97" y="35"/>
                  </a:cubicBezTo>
                  <a:cubicBezTo>
                    <a:pt x="118" y="41"/>
                    <a:pt x="118" y="41"/>
                    <a:pt x="118" y="41"/>
                  </a:cubicBezTo>
                  <a:cubicBezTo>
                    <a:pt x="150" y="44"/>
                    <a:pt x="150" y="44"/>
                    <a:pt x="150" y="44"/>
                  </a:cubicBezTo>
                  <a:cubicBezTo>
                    <a:pt x="176" y="50"/>
                    <a:pt x="176" y="52"/>
                    <a:pt x="176" y="52"/>
                  </a:cubicBezTo>
                  <a:cubicBezTo>
                    <a:pt x="176" y="52"/>
                    <a:pt x="176" y="55"/>
                    <a:pt x="150" y="6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6766" tIns="48383" rIns="96766" bIns="48383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965" ker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Gill Sans" charset="0"/>
              </a:endParaRPr>
            </a:p>
          </p:txBody>
        </p:sp>
      </p:grpSp>
      <p:pic>
        <p:nvPicPr>
          <p:cNvPr id="140" name="Picture 2" descr="E:\素材\科技\c15f04aaecab882b337e66e7fe50ccc0.pngc15f04aaecab882b337e66e7fe50ccc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102870" y="1984375"/>
            <a:ext cx="1875790" cy="378269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11772" p14:dur="3900">
        <p14:glitter pattern="hexagon"/>
      </p:transition>
    </mc:Choice>
    <mc:Fallback>
      <p:transition spd="slow" advTm="1177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8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5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5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20" presetID="22" presetClass="entr" presetSubtype="8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2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3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42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4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5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4250"/>
                            </p:stCondLst>
                            <p:childTnLst>
                              <p:par>
                                <p:cTn id="5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4750"/>
                            </p:stCondLst>
                            <p:childTnLst>
                              <p:par>
                                <p:cTn id="68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 nodeType="afterGroup">
                            <p:stCondLst>
                              <p:cond delay="5250"/>
                            </p:stCondLst>
                            <p:childTnLst>
                              <p:par>
                                <p:cTn id="72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5750"/>
                            </p:stCondLst>
                            <p:childTnLst>
                              <p:par>
                                <p:cTn id="81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6250"/>
                            </p:stCondLst>
                            <p:childTnLst>
                              <p:par>
                                <p:cTn id="8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 nodeType="afterGroup">
                            <p:stCondLst>
                              <p:cond delay="6750"/>
                            </p:stCondLst>
                            <p:childTnLst>
                              <p:par>
                                <p:cTn id="94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7250"/>
                            </p:stCondLst>
                            <p:childTnLst>
                              <p:par>
                                <p:cTn id="9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 nodeType="afterGroup">
                            <p:stCondLst>
                              <p:cond delay="7750"/>
                            </p:stCondLst>
                            <p:childTnLst>
                              <p:par>
                                <p:cTn id="107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9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 nodeType="afterGroup">
                            <p:stCondLst>
                              <p:cond delay="8250"/>
                            </p:stCondLst>
                            <p:childTnLst>
                              <p:par>
                                <p:cTn id="11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3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 nodeType="afterGroup">
                            <p:stCondLst>
                              <p:cond delay="8750"/>
                            </p:stCondLst>
                            <p:childTnLst>
                              <p:par>
                                <p:cTn id="120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2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 nodeType="afterGroup">
                            <p:stCondLst>
                              <p:cond delay="9250"/>
                            </p:stCondLst>
                            <p:childTnLst>
                              <p:par>
                                <p:cTn id="12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23" presetClass="entr" presetSubtype="3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 nodeType="afterGroup">
                            <p:stCondLst>
                              <p:cond delay="9750"/>
                            </p:stCondLst>
                            <p:childTnLst>
                              <p:par>
                                <p:cTn id="132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" grpId="0"/>
      <p:bldP spid="8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https://d.book118.com/667040161153006052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IMING" val="|2.5|1.7|1.3|1.5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Embassy Magenta (Light)">
    <a:dk1>
      <a:srgbClr val="000000"/>
    </a:dk1>
    <a:lt1>
      <a:srgbClr val="FFFFFF"/>
    </a:lt1>
    <a:dk2>
      <a:srgbClr val="323232"/>
    </a:dk2>
    <a:lt2>
      <a:srgbClr val="969696"/>
    </a:lt2>
    <a:accent1>
      <a:srgbClr val="C53F3F"/>
    </a:accent1>
    <a:accent2>
      <a:srgbClr val="EA4C4C"/>
    </a:accent2>
    <a:accent3>
      <a:srgbClr val="FF6D6D"/>
    </a:accent3>
    <a:accent4>
      <a:srgbClr val="FF9694"/>
    </a:accent4>
    <a:accent5>
      <a:srgbClr val="4B4B4B"/>
    </a:accent5>
    <a:accent6>
      <a:srgbClr val="7F7F7F"/>
    </a:accent6>
    <a:hlink>
      <a:srgbClr val="B2B2B2"/>
    </a:hlink>
    <a:folHlink>
      <a:srgbClr val="F0F0F0"/>
    </a:folHlink>
  </a:clrScheme>
  <a:fontScheme name="自定义 1">
    <a:majorFont>
      <a:latin typeface="微软雅黑" panose="020b0503020204020204" charset="-122"/>
      <a:ea typeface="微软雅黑" panose="020b0503020204020204" charset="-122"/>
      <a:cs typeface="Arial"/>
    </a:majorFont>
    <a:minorFont>
      <a:latin typeface="微软雅黑" panose="020b0503020204020204" charset="-122"/>
      <a:ea typeface="微软雅黑" panose="020b0503020204020204" charset="-122"/>
      <a:cs typeface="Arial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202</Paragraphs>
  <Slides>19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41">
      <vt:lpstr>Arial</vt:lpstr>
      <vt:lpstr>Calibri</vt:lpstr>
      <vt:lpstr>Calibri Light</vt:lpstr>
      <vt:lpstr>宋体</vt:lpstr>
      <vt:lpstr>Elephant</vt:lpstr>
      <vt:lpstr>Georgia</vt:lpstr>
      <vt:lpstr>Cambria</vt:lpstr>
      <vt:lpstr>微软雅黑</vt:lpstr>
      <vt:lpstr>华文中宋</vt:lpstr>
      <vt:lpstr>Lato Light</vt:lpstr>
      <vt:lpstr>Gill Sans</vt:lpstr>
      <vt:lpstr>方正粗黑宋简体</vt:lpstr>
      <vt:lpstr>microsoft yahei</vt:lpstr>
      <vt:lpstr>Wingdings</vt:lpstr>
      <vt:lpstr>方正粗谭黑简体</vt:lpstr>
      <vt:lpstr>Open Sans Condensed Light</vt:lpstr>
      <vt:lpstr>Roboto Bold</vt:lpstr>
      <vt:lpstr>Roboto Regular</vt:lpstr>
      <vt:lpstr>Bebas Neue</vt:lpstr>
      <vt:lpstr>Lato Regular</vt:lpstr>
      <vt:lpstr>Agency FB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2024-09-26T12:33:48.500</cp:lastPrinted>
  <dcterms:created xsi:type="dcterms:W3CDTF">2024-09-26T04:33:48Z</dcterms:created>
  <dcterms:modified xsi:type="dcterms:W3CDTF">2024-09-26T04:33:52Z</dcterms:modified>
</cp:coreProperties>
</file>