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0A19B-CE23-4DD2-B961-4CBC8C6C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F973D-C9E3-4D37-B403-1AE7EC64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73A41-0921-464E-91AB-92968D0B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F47C3-7790-48CB-A0FE-46F89773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E40C8-4682-4CB7-937D-677734DAB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46A8F-651E-4D96-B83A-8337A29D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44C3D-23C5-41F0-B0D5-22161848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84C21-AF5E-4573-BDEB-C6D5B71A7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0C73C-9D3D-4178-BAF1-184B2697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E5D79-54BE-4E2B-8BB4-EAD3395A5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5E62-3DE5-4453-9AD1-4435298D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0163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对讲机融合通讯新方案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对讲机融合通讯技术基础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新方案设计与实现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方案功能与性能评估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应用场景与案例分析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对讲机作为一种便捷的通讯工具，在公共安全、工商业、户外活动等领域有着广泛应用。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对讲机市场概述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通讯技术发展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融合通讯趋势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随着通讯技术的不断进步，对讲机正面临数字化、网络化、智能化的转型升级。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对讲机与手机、电脑等设备的互联互通成为行业发展趋势，以满足用户多样化的通讯需求。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拓展通讯功能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通过对讲机与其他设备的融合，可实现语音、数据、视频等多种通讯方式的集成，丰富通讯功能。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强化应急能力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在紧急情况下，融合通讯可提供更快速、更稳定的通讯支持，提高应急响应能力。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提升通讯效率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融合通讯可实现多种设备间的无缝连接，提高信息传递速度和准确性。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融合通讯的意义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特殊场景需求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在地震、洪涝等自然灾害场景下，融合通讯方案需具备高可靠性、高稳定性等特点，以确保通讯畅通。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行业用户需求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公共安全、工商业等领域对融合通讯方案有较高需求，以实现高效、便捷的团队协作和指挥调度。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户外活动、自驾游等场景下，个人用户需要一种轻便、易用的融合通讯解决方案。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对讲机融合通讯技术基础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77" b="1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对讲机通讯原理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无线电波传输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对讲机通过无线电波进行通信，包括发射和接收信号的过程。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调制与解调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对讲机将声音信号转换为电信号，并通过调制将其加载到无线电波上，接收端则通过解调还原声音信号。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信道选择与复用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对讲机通过选择不同的信道（频率）进行通信，以实现多路通信互不干扰。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对讲机融合通讯的意义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对讲机融合通讯可以打破传统对讲机的通信限制，实现更远距离、更高质量、更多功能的通信。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融合通讯技术的发展趋势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随着通信技术的不断发展，融合通讯技术将越来越普及，成为未来通信的主流方式。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融合通讯定义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融合通讯是指将不同通信手段、不同媒介、不同网络融合在一起，实现无缝、高效、便捷的通信体验。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融合通讯技术概述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99" b="1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包括模拟和数字通信技术，是实现对讲机通信的基础。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包括TCP/IP协议、移动通信技术等，是实现对讲机融合通讯的关键。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无线电通信技术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语音编解码技术：用于压缩和解压缩语音信号，提高通信质量和效率。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不同厂商、不同型号的对讲机可能存在兼容性问题，需要制定统一的通信标准。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网络覆盖问题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对讲机融合通讯需要依赖网络覆盖，如何在无网络或网络信号差的情况下保证通信质量是一个挑战。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对讲机通信可能存在被窃听或干扰的风险，需要加强通信安全保护。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新方案设计与实现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采用分布式架构设计，实现对讲机网络的灵活扩展和高可用性。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将系统划分为多个功能模块，便于开发和维护。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包括应用层、传输层、网络层、数据链路层和物理层，确保数据传输的稳定性和可靠性。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https://d.book118.com/667040163006006035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2024-09-09T06:02:11.844</cp:lastPrinted>
  <dcterms:created xsi:type="dcterms:W3CDTF">2024-09-08T22:02:11Z</dcterms:created>
  <dcterms:modified xsi:type="dcterms:W3CDTF">2024-09-08T22:02:14Z</dcterms:modified>
</cp:coreProperties>
</file>