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A3D50-A098-4062-A89F-CEF5BAAFC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AAC9E-96E6-480D-AEAE-2F1DCCC03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0AAB7-2B96-48F7-866C-CD21BEF9C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E6FE3-3676-45B1-9576-5EA2CF752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3E5541-8EB2-458A-9AF7-BC56659BF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08FF34-43F5-4F04-BEF2-1D2382B0B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C48082-0C2C-44A2-A0B3-9A71492AC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1A37F-B8EE-437B-9BB7-2ECDE3C2A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D6C84-795D-442E-8179-73697173C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5AD97-D935-4B56-8F30-0A9E87D77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5C0F5-BCC6-4961-8586-62D536A3A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41166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医院药学制度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医院药学制度概述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药品的采购与存储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处方审核与调配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临床药学服务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药学制度的改进与优化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从最初的药品采购、储存到现在的临床药学服务，医院药学制度经历了多个阶段的发展。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医院药学制度的发展历程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随着社会医疗保障体系的不断完善，医院药学制度在保障患者用药安全、有效和经济方面发挥着越来越重要的作用。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社会医疗保障的需求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医疗技术的不断进步对医院药学制度提出了更高的要求，如基因检测、精准医疗等新兴技术的应用，需要药学制度进行相应的调整和完善。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医疗技术的进步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54" b="141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药学制度的重要性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保障患者用药安全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医院药学制度通过规范药品采购、储存、使用等环节，确保患者用药安全、有效。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医院药学制度与医疗质量密切相关，通过合理的药品管理，可以提高医疗质量和治疗效果。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降低医疗成本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医院药学制度在药品成本控制方面发挥着重要作用，通过合理的采购、储存和使用，可以降低医疗成本，减轻患者负担。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医院药学制度概述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药品采购与库存管理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处方审核与调配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临床药学服务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药品质量控制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药学部的职责与功能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负责药品的采购、验收、存储和发放，确保药品质量和供应稳定。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为临床医生和病人提供药学咨询、用药指导、药物监测和不良反应处理等服务。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对医生开具的处方进行审核，确保用药安全、有效、经济，并按规定进行药品调配。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负责对药品质量进行监测和控制，确保药品质量符合国家相关法规和标准。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根据病人病情和用药史，制定和优化药物治疗方案，确保用药安全、有效、经济。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药物治疗方案的制定与优化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根据病人病情和药物特性，为病人选择合适的药品，并提供用药指导、药物监测和不良反应处理等服务。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药品选择与使用指导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对医生开具的处方进行审核，确保用药安全、有效、经济，并按规定进行药品调配。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处方审核与药品调配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负责药品信息的管理和更新，为医生和病人提供药学教育和培训。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药品信息管理与教育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药师的角色与职责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https://d.book118.com/667041166136006053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2024-09-27T17:43:44.469</cp:lastPrinted>
  <dcterms:created xsi:type="dcterms:W3CDTF">2024-09-27T09:43:44Z</dcterms:created>
  <dcterms:modified xsi:type="dcterms:W3CDTF">2024-09-27T09:43:46Z</dcterms:modified>
</cp:coreProperties>
</file>