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52708-8D81-4DD6-BA1E-4F76B4FAE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D13AF-27E9-4862-95BD-F36BA1A75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61700-9E11-4AE9-934D-852793C6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88834-7B79-42DD-A0FF-94B5B2C0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202F3A-9D46-480F-AC80-D5AD15C3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964BB-FBE8-40B2-9E97-CE9C78C9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B9923-6DC6-44F4-B684-0B70B90DD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A2322-A9AE-447C-A2FF-077A8DD1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7750E-8BEF-4C09-BC49-318CAF3C9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A2FCA-429E-4CA5-8D38-9767AA66E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C3A92-0B1C-405E-815C-98C99B96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4066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春节习俗蜡烛与油灯的传统照明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蜡烛与油灯在春节习俗中的地位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传统照明方式的文化内涵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现代春节与传统照明的融合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保护和传承传统照明习俗的意义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春节起源于上古时代的岁首祈年祭祀，经过演变成为集拜神祭祖、祈福辟邪、亲朋团圆、欢庆娱乐和饮食为一体的民俗大节。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在早期定阴历正月初一为“岁首”，直至汉武帝采用夏历后，才将正月初一称为“春节”。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038" b="503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从虞舜兴起，春节已有四千多年的历史。从虞舜兴起，春节已有四千多年的历史。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14" r="244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人们会在春节前进行大扫除，寓意着辞旧迎新，扫除晦气。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除旧布新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人们会在屋门、墙壁、门楣上贴对联和福字，寄托着对幸福生活的向往。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贴对联、福字、门神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春节祭神，是一种遍及我国东西南北的习俗。人们会在家中或寺庙中祭祖、祭神，以示敬意和祈福。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祭祖、祭神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春节期间，人们会准备丰盛的年夜饭，以及水饺、汤圆、年糕等传统食品，寓意着团圆和幸福。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吃年夜饭、水饺、汤圆、年糕等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春节的传统习俗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春节的文化意义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团圆和亲情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春节是中国传统文化中最重要的节日之一，也是家庭团聚的时刻。人们会放下手头的工作，回家与家人团聚，共度佳节。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传承和弘扬传统文化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春节习俗是中国传统文化的重要组成部分，通过传承和弘扬这些习俗，可以增强人们对传统文化的认同感和自豪感。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祈福和辟邪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春节期间，人们会进行各种祭祀活动，祈求来年的好运和幸福，同时驱除邪恶和厄运。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社会和谐与稳定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春节习俗的传承和弘扬有助于促进社会和谐与稳定，增强社会凝聚力和向心力。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蜡烛与油灯在春节习俗中的地位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在远古时代，人们使用火把和篝火作为照明和取暖的工具。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火把与篝火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烛台与油灯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172" r="261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电灯的普及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随着技术的发展，人们开始使用烛台和油灯作为照明工具，它们逐渐成为室内照明的主要方式。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随着电的发明和普及，电灯逐渐取代了烛台和油灯，成为现代社会的主要照明方式。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照明方式的演变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1" r="326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方便携带、价格便宜、易于点燃和熄灭，同时也有一定的装饰作用。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使用油料作为燃料，如植物油、煤油等，需要定期添加燃料和维护。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蜡烛与油灯的特点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在除夕夜，人们会在家中点燃蜡烛或油灯，以驱赶黑暗和邪灵，祈求平安和吉祥。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08" b="14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42" r="107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除夕夜守岁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在祭祀祖先的过程中，人们也会使用蜡烛和油灯来照亮神位和祖先牌位，表达敬意和祈愿。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祭祀祖先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在元宵节期间，各地会举行盛大的灯会，其中也包括使用蜡烛和油灯的传统灯笼和花灯。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元宵节灯会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春节期间使用蜡烛与油灯的习俗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传统照明方式的文化内涵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https://d.book118.com/667044066023006030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2024-09-01T15:07:16.204</cp:lastPrinted>
  <dcterms:created xsi:type="dcterms:W3CDTF">2024-09-01T07:07:16Z</dcterms:created>
  <dcterms:modified xsi:type="dcterms:W3CDTF">2024-09-01T07:07:18Z</dcterms:modified>
</cp:coreProperties>
</file>