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AF0C9-E519-4FAA-BAB2-E854D23D4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53B67-2DCB-473E-BF0A-DF1F6702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E1E6-04CE-4D01-A822-C96D0A03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BB1C5-9F39-420A-9755-C7EA428C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F9B9D-2258-4845-9943-44D94CAE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64D08C-1944-4F88-900D-CEB984EA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37DDB-615A-489A-B95A-D2865D0E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091A0-F6B2-4704-B26E-C1B11E05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FDDF8-C315-4796-9A40-8BB84760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98699-5629-4849-B2F7-D07CC5CF6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EB781-2440-4DFA-B5AC-63D440CC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505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沟通与冲突分析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沟通基本原理与技巧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冲突类型及产生原因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沟通在解决冲突中作用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实例分析：沟通与冲突解决案例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提升个人和组织沟通能力以应对冲突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沟通基本原理与技巧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沟通是人际交往的桥梁，有助于建立和维护人际关系，促进个人和组织的发展。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包括信息源、编码、通道、解码、接收者、反馈等要素。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发送者将信息编码后通过通道传递给接收者，接收者解码后理解信息并给出反馈。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沟通模型与流程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132" r="171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在沟通前明确目的和需求，有助于使沟通更加高效和有针对性。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选择恰当的词汇和简洁的表达方式，避免使用模糊或晦涩的词语。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尊重他人观点，保持开放心态，有助于建立互信和达成共识。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除了语言本身，还要注意身体语言、面部表情等非语言信号的传递。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给予他人充分的时间和空间来表达自己，认真倾听他人的观点和感受。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在倾听他人的同时，适时地给予积极的反馈和回应，表达自己的理解和支持。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倾听与反馈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冲突类型及产生原因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指两个或两个以上的个人或团体在目标、利益、观念等方面互不相容或互相排斥，从而产生心理上的或行为上的矛盾，导致抵触、争执或攻击事件。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根据性质不同，冲突可分为建设性冲突和破坏性冲突；根据范围不同，可分为个人间冲突和团体间冲突。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1" r="158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77" r="87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双方为了争夺有限的资源，如资金、时间、人力等，而产生对立和冲突。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双方追求的目标不同，或者对目标的优先级排序不同，导致行动方向不一致。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双方对事物的看法、评价标准等存在分歧，难以达成共识。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双方信息交流不充分、不准确或不及时，导致误解和猜疑。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资源争夺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价值观差异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3" b="2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任务冲突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关系冲突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过程冲突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常见冲突类型举例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团队成员对任务目标、分工、进度等存在分歧。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团队成员对工作流程、方法、标准等存在异议。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团队成员之间因个人恩怨、性格不合等原因产生的冲突。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团队成员在利益分配上存在不公平感或争夺。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可能导致团队协作效率下降、决策质量降低、员工士气受挫等负面影响，也可能激发团队创新和改进动力。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可能引发焦虑、压力、挫败感等负面情绪，影响工作积极性和心理健康；同时也可能促使个人反思和成长。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冲突对组织和个人影响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沟通在解决冲突中作用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https://d.book118.com/667045051011006040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2024-09-12T06:10:42.973</cp:lastPrinted>
  <dcterms:created xsi:type="dcterms:W3CDTF">2024-09-11T22:10:42Z</dcterms:created>
  <dcterms:modified xsi:type="dcterms:W3CDTF">2024-09-11T22:10:45Z</dcterms:modified>
</cp:coreProperties>
</file>