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273833-F74B-4D93-BED2-2DD7B541C8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63F14C-5AA4-4644-904A-739CF1BBF3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45B5BE-C5F7-45B7-B75F-21F00D7A0F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0523D5-AADF-47E7-8D07-2944F7C288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D0089A-1E23-4506-A0A9-939B83D2A5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FC51FF-0023-438B-BB81-54EA08605C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FBD617-860C-46BE-83E2-0A6F5A7B91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0425F0-EDD0-4BED-8935-060BEEF582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B3D45C-CEAA-46AB-8212-02EF5D1BEA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69F3AC-E59B-4DDB-9D08-4BA9AA408B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38BA1E-9C18-4031-9248-02D0411EF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045155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《群体遗传分析》PPT课件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群体遗传学概述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群体遗传分析的基本方法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群体遗传分析的应用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群体遗传分析的软件工具</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群体遗传分析的未来展望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群体遗传学概述</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875" r="17875"/>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群体遗传学是研究生物种群遗传变异的科学，它关注种群内不同个体之间的遗传差异以及这些差异如何影响生物进化过程。</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群体遗传学主要研究种群的遗传结构、基因频率的变化以及影响这些变化的因素，如突变、迁移和自然选择等。</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群体遗传学通过研究种群的遗传变异，有助于理解生物进化的机制和物种形成的原理。</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群体遗传学的定义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研究种群中基因频率的变化规律，以及影响基因频率变化的因素，如突变、迁移和自然选择等。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种群内基因频率的变化</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遗传变异的来源和分布</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种群间的遗传关系</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人类群体的遗传特征</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研究遗传变异的来源和分布情况，包括单倍型、多态性等，以及这些变异在种群中的分布情况。</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研究不同种群间的遗传关系，包括基因流、遗传距离等，以及这些关系对物种进化的影响。</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研究人类群体的遗传特征，包括人类基因组计划、人类多样性等，以及这些特征对人类进化的影响。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群体遗传学的研究内容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促进生物进化理论的发展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群体遗传学的研究有助于深入理解生物进化的机制和物种形成的原理，从而促进生物进化理论的发展。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对保护物种和生态系统的指导意义</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通过对种群遗传变异的研究，可以了解物种的进化历程和生态系统的稳定性，为保护物种和生态系统提供科学依据。</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对人类健康和生物技术的贡献</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人类群体的遗传特征研究有助于了解人类进化的历程和机制，同时对人类疾病的预防和治疗以及生物技术的开发和应用也有重要的贡献。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群体遗传学的研究意义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群体遗传分析的基本方法</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666" b="7666"/>
          <a:stretch>
            <a:fillRect/>
          </a:stretch>
        </p:blipFill>
        <p:spPr>
          <a:xfrm>
            <a:off x="454963" y="1569535"/>
            <a:ext cx="4219249" cy="4219248"/>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基因频率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某一群体中某一基因占该群体所有等位基因数的比例。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基因型频率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某一群体中某一特定基因型的个体数占群体总数的比例。</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计算方法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通过基因计数法或基因频率计算公式进行计算。</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基因频率和基因型频率的计算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Hardy-Weinberg平衡定律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在一个随机交配的群体中，基因频率和基因型频率将保持不变。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9995" b="1999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检验方法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通过比较群体中的基因频率和预期的基因频率来检验是否符合Hardy-Weinberg平衡定律。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注意事项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检验前需要排除突变、选择和迁移等因素对群体遗传结构的影响。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Hardy-Weinberg平衡定律的检验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群体遗传变异的度量指标</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杂合度</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遗传分化系数</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指一个群体中杂合子的比例。</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指一个群体与其他群体的遗传差异程度。</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遗传多样性</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多态性</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近交系数</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指一个群体中存在的遗传变异程度。</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指一个群体中存在的不同等位基因的数量和频率。</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指一个群体中个体间的平均亲缘关系程度。</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群体遗传分析的应用</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https://d.book118.com/667045155041006030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2024-09-01T19:27:55.992</cp:lastPrinted>
  <dcterms:created xsi:type="dcterms:W3CDTF">2024-09-01T11:27:56Z</dcterms:created>
  <dcterms:modified xsi:type="dcterms:W3CDTF">2024-09-01T11:27:57Z</dcterms:modified>
</cp:coreProperties>
</file>