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62FF9-8E75-44DC-9696-C23A069A5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03966-D82B-4007-9B35-CC27E3CEE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B5485-6A49-4CDC-8B59-E819E5B79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48FEF-4E4A-4D1C-BC07-300604272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E122D-ED67-4276-B87E-8A7773D4C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932E54-CCDB-46D4-AE59-58F869B5B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3F093-59F2-41B1-99C9-1A4AF4370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3D18B-4757-467D-A29E-6BB631B88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DA1FD-34EF-42CB-BDA3-7C96E898F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C2293-1063-4CD7-914F-B779FC413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9C100-947B-42B1-9C87-3C8014DBC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46015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运营部门KPI绩效管理中的工作安排与执行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KPI绩效管理体系概述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工作安排与计划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工作执行与监控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绩效评估与反馈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问题诊断与改进措施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通过KPI绩效管理，明确工作目标和期望结果，提升运营部门整体工作效率。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确保目标实现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将公司战略与运营部门工作紧密结合，确保运营目标与公司整体战略一致。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根据KPI绩效结果，合理分配资源，优化运营部门资源配置。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7" b="1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运营部门工作概况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KPI绩效指标分析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重点工作成果展示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对运营部门整体工作进行总结和概述。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展示运营部门在重点工作方面取得的成果和业绩。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详细分析运营部门的KPI绩效指标，包括完成情况、存在问题和改进措施等。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提出运营部门未来工作计划和目标，包括重点任务、时间节点和所需资源等。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KPI绩效管理体系概述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92" r="33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393" r="383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KPI的作用在于将企业战略转化为具体的、可衡量的目标，帮助组织实现目标并持续改进。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关键绩效指标（KPI）是衡量企业战略实施效果的关键量化指标，用于评估员工、团队和整个组织的绩效表现。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运营部门的KPI应与企业整体战略和运营目标紧密相关，确保各部门的工作方向与企业目标一致。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与企业战略和运营目标保持一致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KPI应具备明确的衡量标准和可达成性，以便于评估绩效表现并激励员工努力达成目标。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可衡量性和可达成性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KPI应设定合理的考核周期，并根据市场变化和企业发展需要及时调整，以保持其有效性。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时效性和动态调整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运营部门KPI设置原则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根据企业战略和运营目标，设定运营部门的KPI目标。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将绩效评估结果反馈给相关部门和员工，并根据实际情况调整KPI目标和计划。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制定实现KPI目标的详细计划和行动方案。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对运营过程中的关键节点和数据进行实时监控，确保计划的有效执行。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定期评估运营部门的绩效表现，分析差距并提出改进措施。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绩效管理体系架构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工作安排与计划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设定关键绩效指标（KPI）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针对各岗位任务，设定相应的KPI，用于衡量员工工作绩效和部门整体业绩。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确定运营部门整体目标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根据企业战略和市场需求，明确运营部门的业绩目标，如收入、利润、市场份额等。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分解目标至各岗位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将整体目标分解为各岗位的具体任务和目标，确保每个员工都清楚自己的工作职责和期望成果。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根据目标和任务，制定详细的工作计划时间表，包括各项任务的开始时间、完成时间和关键里程碑。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根据任务的重要性和紧急程度，合理安排工作优先级，确保重要任务得到优先处理。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明确工作优先级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针对可能出现的风险和障碍，提前制定应对措施，确保工作计划的顺利执行。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制定详细工作计划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247" r="262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资源调配与预算分配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分析运营部门所需的资源，包括人力、物力、财力等，确保资源的合理配置。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预算制定与审批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根据资源需求和工作计划，制定详细的预算方案，经过审批后执行。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资源调配与优化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在工作过程中，根据实际情况灵活调配资源，确保资源的有效利用和最大化产出。同时，不断优化资源配置，提高资源利用效率。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工作执行与监控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根据运营部门的目标和KPI指标，制定具体、可衡量的工作计划，明确每项任务的开始和结束时间、负责人、所需资源等。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将工作计划转化为具体的任务清单，并分配给相应的团队成员。确保团队成员清楚自己的职责和任务，并能获得必要的资源和支持。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分配任务与资源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在工作计划中设定关键的里程碑和检查点，以便及时跟踪和评估工作进度。这有助于发现问题并采取必要的调整措施。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设定里程碑和检查点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确保按计划推进工作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https://d.book118.com/667046015034006041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2024-09-13T22:14:49.419</cp:lastPrinted>
  <dcterms:created xsi:type="dcterms:W3CDTF">2024-09-13T14:14:49Z</dcterms:created>
  <dcterms:modified xsi:type="dcterms:W3CDTF">2024-09-13T14:14:51Z</dcterms:modified>
</cp:coreProperties>
</file>