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441C1-6830-4A16-BC0C-FB8EE3C5C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7C60C-52F6-478D-8DD0-941EBE040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0FEE0-025B-4C69-88B6-C1CC961FA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2126B-D52C-4D42-B48F-EC78FB8E6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0E3BE5-38DE-406C-8B9D-96D7A914E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97CD8-7548-4267-B484-E310AEB10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474FD-4F52-4635-9051-56367C5F0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A2EEB-3B6F-40B6-B2D0-B6E227068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44DA5-9BC9-4B22-A825-CEFC49F27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C6038-BBA5-406C-9813-7A7376957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960EB-D759-4B11-95E9-2DCD09521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61" r:id="rId2"/>
    <p:sldLayoutId id="2147487962" r:id="rId3"/>
    <p:sldLayoutId id="2147487963" r:id="rId4"/>
    <p:sldLayoutId id="2147487964" r:id="rId5"/>
    <p:sldLayoutId id="2147487965" r:id="rId6"/>
    <p:sldLayoutId id="2147487966" r:id="rId7"/>
    <p:sldLayoutId id="2147487967" r:id="rId8"/>
    <p:sldLayoutId id="2147487968" r:id="rId9"/>
    <p:sldLayoutId id="2147487969" r:id="rId10"/>
    <p:sldLayoutId id="21474879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5111110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江西M-ROOM密室魔方景区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景区概述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景区设施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景区活动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景区管理和服务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景区价值和影响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景区概述</a:t>
            </a:r>
            <a:endParaRPr lang="zh-CN" altLang="en-US"/>
          </a:p>
        </p:txBody>
      </p:sp>
      <p:sp>
        <p:nvSpPr>
          <p:cNvPr id="1049016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景区的地理位置和特点</a:t>
            </a:r>
            <a:endParaRPr lang="zh-CN" altLang="en-US"/>
          </a:p>
        </p:txBody>
      </p:sp>
      <p:sp>
        <p:nvSpPr>
          <p:cNvPr id="1049080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latin typeface="+mn-ea"/>
              </a:rPr>
              <a:t>地理位置：江西M-ROOM密室魔方景区位于江西省南昌市西湖区</a:t>
            </a:r>
            <a:endParaRPr lang="zh-CN" altLang="en-US" sz="13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84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特点：集密室逃脱、剧本杀、机关解谜、沉浸式体验于一体，是江西省内首家大型实景互动体验馆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景区的历史和发展</a:t>
            </a:r>
            <a:endParaRPr lang="zh-CN" altLang="en-US"/>
          </a:p>
        </p:txBody>
      </p:sp>
      <p:sp>
        <p:nvSpPr>
          <p:cNvPr id="10491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江西M-ROOM密室魔方景区的历史可以追溯到2018年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该景区在2019年进行了扩建，增加了更多的密室逃脱游戏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2020年，景区再次升级，引入了VR技术，使游戏体验更加真实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江西M-ROOM密室魔方景区已经成为国内知名的密室逃脱景区之一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景区的主题和特色</a:t>
            </a:r>
            <a:endParaRPr lang="zh-CN" altLang="en-US"/>
          </a:p>
        </p:txBody>
      </p:sp>
      <p:sp>
        <p:nvSpPr>
          <p:cNvPr id="104918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917832" y="1290127"/>
            <a:ext cx="984694" cy="286357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44066" y="4481696"/>
            <a:ext cx="936089" cy="257110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4"/>
          <p:cNvSpPr/>
          <p:nvPr>
            <p:custDataLst>
              <p:tags r:id="rId4"/>
            </p:custDataLst>
          </p:nvPr>
        </p:nvSpPr>
        <p:spPr>
          <a:xfrm>
            <a:off x="3125699" y="2226227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5"/>
          <p:cNvSpPr/>
          <p:nvPr>
            <p:custDataLst>
              <p:tags r:id="rId5"/>
            </p:custDataLst>
          </p:nvPr>
        </p:nvSpPr>
        <p:spPr>
          <a:xfrm flipV="1">
            <a:off x="2978533" y="1490400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25699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主题：密室逃脱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284080" y="1305484"/>
            <a:ext cx="984694" cy="286357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09034" y="4496412"/>
            <a:ext cx="936089" cy="257110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1"/>
          <p:cNvSpPr/>
          <p:nvPr>
            <p:custDataLst>
              <p:tags r:id="rId9"/>
            </p:custDataLst>
          </p:nvPr>
        </p:nvSpPr>
        <p:spPr>
          <a:xfrm>
            <a:off x="6491946" y="2240943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2"/>
          <p:cNvSpPr/>
          <p:nvPr>
            <p:custDataLst>
              <p:tags r:id="rId10"/>
            </p:custDataLst>
          </p:nvPr>
        </p:nvSpPr>
        <p:spPr>
          <a:xfrm flipV="1">
            <a:off x="6344781" y="1505756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1946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特色：沉浸式体验、智力挑战、团队合作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景区设施</a:t>
            </a:r>
            <a:endParaRPr lang="zh-CN" altLang="en-US"/>
          </a:p>
        </p:txBody>
      </p:sp>
      <p:sp>
        <p:nvSpPr>
          <p:cNvPr id="1049234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密室逃脱游戏设施</a:t>
            </a:r>
            <a:endParaRPr lang="zh-CN" altLang="en-US"/>
          </a:p>
        </p:txBody>
      </p:sp>
      <p:sp>
        <p:nvSpPr>
          <p:cNvPr id="10492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谜题设置：具有挑战性，考验玩家的智慧和观察力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场景布置：真实还原，营造紧张刺激的氛围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游戏关卡：难度适中，适合不同年龄段的玩家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机关布置：巧妙设计，增加游戏趣味性和互动性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景区内的其他娱乐设施</a:t>
            </a:r>
            <a:endParaRPr lang="zh-CN" altLang="en-US"/>
          </a:p>
        </p:txBody>
      </p:sp>
      <p:sp>
        <p:nvSpPr>
          <p:cNvPr id="10493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密室逃脱：提供多种主题的密室，挑战智力与团队协作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剧本杀：沉浸式角色扮演游戏，体验不同人生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VR游戏：高科技虚拟现实技术，带来身临其境的刺激体验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桌游区：提供各类桌游，适合朋友聚会或家庭娱乐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景区内的餐饮和购物设施</a:t>
            </a:r>
            <a:endParaRPr lang="zh-CN" altLang="en-US"/>
          </a:p>
        </p:txBody>
      </p:sp>
      <p:sp>
        <p:nvSpPr>
          <p:cNvPr id="104941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设施特色：注重环境卫生和食品质量，提供安全、健康、美味的餐饮服务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设施布局：合理规划，分布均匀，方便游客在景区内随时就餐和购物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餐饮设施：提供各种中西式餐厅和小吃店，满足不同口味需求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购物设施：有专门的纪念品商店和购物中心，方便游客购买当地特色商品和纪念品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景区活动</a:t>
            </a:r>
            <a:endParaRPr lang="zh-CN" altLang="en-US"/>
          </a:p>
        </p:txBody>
      </p:sp>
      <p:sp>
        <p:nvSpPr>
          <p:cNvPr id="104947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https://d.book118.com/667051111106006045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江西M-ROOM密室魔方景区</vt:lpstr>
      <vt:lpstr>目录</vt:lpstr>
      <vt:lpstr>添加章节标题</vt:lpstr>
      <vt:lpstr>景区概述</vt:lpstr>
      <vt:lpstr>景区的地理位置和特点</vt:lpstr>
      <vt:lpstr>景区的历史和发展</vt:lpstr>
      <vt:lpstr>景区的主题和特色</vt:lpstr>
      <vt:lpstr>景区设施</vt:lpstr>
      <vt:lpstr>密室逃脱游戏设施</vt:lpstr>
      <vt:lpstr>景区内的其他娱乐设施</vt:lpstr>
      <vt:lpstr>景区内的餐饮和购物设施</vt:lpstr>
      <vt:lpstr>景区活动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2024-09-20T08:10:28.181</cp:lastPrinted>
  <dcterms:created xsi:type="dcterms:W3CDTF">2024-09-20T00:10:28Z</dcterms:created>
  <dcterms:modified xsi:type="dcterms:W3CDTF">2024-09-20T00:10:30Z</dcterms:modified>
</cp:coreProperties>
</file>