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48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9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tags" Target="../tags/tag22.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3.xml"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tags" Target="../tags/tag58.xml" /><Relationship Id="rId8"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1CCE99-5EDF-44B0-BAEC-58A7AE8D4A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8890E5-C3CD-4BD4-B35B-2CBBEFC5FE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8CD901-F892-4E34-8517-C161DD1150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35FEC6-9998-48F2-AA53-FC9F648E92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166A32-915F-4F7D-A318-7110339CB0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B00581-3E0C-41BD-9508-9CF32DE426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A08BE1-5E0D-483D-9D97-7A8A896A80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7C51CA-785E-48CF-8FC3-458097C91E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AE51F3-97E0-433A-A1F2-31E34AD064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E19A6C-B3D0-467C-AF6C-6E6D5350FA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399D09-5162-40B9-8363-BAF2E7E719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png_bg"/>
          <p:cNvPicPr>
            <a:picLocks noChangeAspect="1"/>
          </p:cNvPicPr>
          <p:nvPr userDrawn="1">
            <p:custDataLst>
              <p:tags r:id="rId2"/>
            </p:custDataLst>
          </p:nvPr>
        </p:nvPicPr>
        <p:blipFill>
          <a:blip r:embed="rId1"/>
          <a:stretch>
            <a:fillRect/>
          </a:stretch>
        </p:blipFill>
        <p:spPr>
          <a:xfrm>
            <a:off x="1414923" y="1742132"/>
            <a:ext cx="10777077" cy="5115868"/>
          </a:xfrm>
          <a:prstGeom prst="rect">
            <a:avLst/>
          </a:prstGeom>
        </p:spPr>
      </p:pic>
      <p:sp>
        <p:nvSpPr>
          <p:cNvPr id="1048664" name="标题 1"/>
          <p:cNvSpPr>
            <a:spLocks noGrp="1"/>
          </p:cNvSpPr>
          <p:nvPr userDrawn="1">
            <p:ph type="ctrTitle"/>
            <p:custDataLst>
              <p:tags r:id="rId3"/>
            </p:custDataLst>
          </p:nvPr>
        </p:nvSpPr>
        <p:spPr>
          <a:xfrm>
            <a:off x="694800" y="1955258"/>
            <a:ext cx="6094615" cy="1800000"/>
          </a:xfrm>
        </p:spPr>
        <p:txBody>
          <a:bodyPr anchor="b">
            <a:normAutofit/>
          </a:bodyPr>
          <a:lstStyle>
            <a:lvl1pPr algn="l">
              <a:lnSpc>
                <a:spcPct val="100000"/>
              </a:lnSpc>
              <a:defRPr sz="6000"/>
            </a:lvl1pPr>
          </a:lstStyle>
          <a:p>
            <a:r>
              <a:rPr lang="zh-CN" altLang="en-US"/>
              <a:t>单击此处编辑母版标题样式</a:t>
            </a:r>
            <a:endParaRPr lang="zh-CN" altLang="en-US"/>
          </a:p>
        </p:txBody>
      </p:sp>
      <p:sp>
        <p:nvSpPr>
          <p:cNvPr id="1048666" name="署名占位符 10"/>
          <p:cNvSpPr>
            <a:spLocks noGrp="1"/>
          </p:cNvSpPr>
          <p:nvPr userDrawn="1">
            <p:ph type="body" sz="quarter" idx="17" hasCustomPrompt="1"/>
            <p:custDataLst>
              <p:tags r:id="rId4"/>
            </p:custDataLst>
          </p:nvPr>
        </p:nvSpPr>
        <p:spPr>
          <a:xfrm>
            <a:off x="694690" y="4182110"/>
            <a:ext cx="3918585" cy="504190"/>
          </a:xfrm>
        </p:spPr>
        <p:txBody>
          <a:bodyPr anchor="ctr">
            <a:normAutofit/>
          </a:bodyPr>
          <a:lstStyle>
            <a:lvl1pPr marL="0" indent="0" algn="l">
              <a:lnSpc>
                <a:spcPct val="100000"/>
              </a:lnSpc>
              <a:buNone/>
              <a:defRPr sz="1800"/>
            </a:lvl1pPr>
          </a:lstStyle>
          <a:p>
            <a:pPr lvl="0"/>
            <a:r>
              <a:rPr lang="zh-CN" altLang="en-US"/>
              <a:t>署名占位符</a:t>
            </a:r>
            <a:endParaRPr lang="zh-CN" altLang="en-US"/>
          </a:p>
        </p:txBody>
      </p:sp>
      <p:sp>
        <p:nvSpPr>
          <p:cNvPr id="1048668" name="日期占位符 3"/>
          <p:cNvSpPr>
            <a:spLocks noGrp="1"/>
          </p:cNvSpPr>
          <p:nvPr>
            <p:ph type="dt" sz="half" idx="18"/>
            <p:custDataLst>
              <p:tags r:id="rId5"/>
            </p:custDataLst>
          </p:nvPr>
        </p:nvSpPr>
        <p:spPr/>
        <p:txBody>
          <a:bodyPr/>
          <a:lstStyle/>
          <a:p>
            <a:fld id="{5592522B-0F24-4480-B9DD-A9474A6880D6}" type="datetimeFigureOut">
              <a:rPr lang="zh-CN" altLang="en-US" smtClean="0"/>
              <a:t/>
            </a:fld>
            <a:endParaRPr lang="zh-CN" altLang="en-US"/>
          </a:p>
        </p:txBody>
      </p:sp>
      <p:sp>
        <p:nvSpPr>
          <p:cNvPr id="1048670" name="页脚占位符 4"/>
          <p:cNvSpPr>
            <a:spLocks noGrp="1"/>
          </p:cNvSpPr>
          <p:nvPr>
            <p:ph type="ftr" sz="quarter" idx="19"/>
            <p:custDataLst>
              <p:tags r:id="rId6"/>
            </p:custDataLst>
          </p:nvPr>
        </p:nvSpPr>
        <p:spPr/>
        <p:txBody>
          <a:bodyPr/>
          <a:lstStyle/>
          <a:p>
            <a:endParaRPr lang="zh-CN" altLang="en-US"/>
          </a:p>
        </p:txBody>
      </p:sp>
      <p:sp>
        <p:nvSpPr>
          <p:cNvPr id="1048672" name="灯片编号占位符 5"/>
          <p:cNvSpPr>
            <a:spLocks noGrp="1"/>
          </p:cNvSpPr>
          <p:nvPr>
            <p:ph type="sldNum" sz="quarter" idx="20"/>
            <p:custDataLst>
              <p:tags r:id="rId7"/>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7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6"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78"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0" name="页脚占位符 4"/>
          <p:cNvSpPr>
            <a:spLocks noGrp="1"/>
          </p:cNvSpPr>
          <p:nvPr>
            <p:ph type="ftr" sz="quarter" idx="11"/>
            <p:custDataLst>
              <p:tags r:id="rId4"/>
            </p:custDataLst>
          </p:nvPr>
        </p:nvSpPr>
        <p:spPr/>
        <p:txBody>
          <a:bodyPr/>
          <a:lstStyle/>
          <a:p>
            <a:endParaRPr lang="zh-CN" altLang="en-US"/>
          </a:p>
        </p:txBody>
      </p:sp>
      <p:sp>
        <p:nvSpPr>
          <p:cNvPr id="1048682"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5" name="@png_bg"/>
          <p:cNvPicPr>
            <a:picLocks noChangeAspect="1"/>
          </p:cNvPicPr>
          <p:nvPr userDrawn="1">
            <p:custDataLst>
              <p:tags r:id="rId2"/>
            </p:custDataLst>
          </p:nvPr>
        </p:nvPicPr>
        <p:blipFill>
          <a:blip r:embed="rId1"/>
          <a:stretch>
            <a:fillRect/>
          </a:stretch>
        </p:blipFill>
        <p:spPr>
          <a:xfrm>
            <a:off x="0" y="2551882"/>
            <a:ext cx="7341844" cy="4302942"/>
          </a:xfrm>
          <a:prstGeom prst="rect">
            <a:avLst/>
          </a:prstGeom>
        </p:spPr>
      </p:pic>
      <p:sp>
        <p:nvSpPr>
          <p:cNvPr id="1048684" name="标题 1"/>
          <p:cNvSpPr>
            <a:spLocks noGrp="1"/>
          </p:cNvSpPr>
          <p:nvPr userDrawn="1">
            <p:ph type="title" hasCustomPrompt="1"/>
            <p:custDataLst>
              <p:tags r:id="rId3"/>
            </p:custDataLst>
          </p:nvPr>
        </p:nvSpPr>
        <p:spPr>
          <a:xfrm>
            <a:off x="2114416" y="1303507"/>
            <a:ext cx="2880000" cy="2346658"/>
          </a:xfrm>
        </p:spPr>
        <p:txBody>
          <a:bodyPr anchor="ctr">
            <a:normAutofit/>
          </a:bodyPr>
          <a:lstStyle>
            <a:lvl1pPr>
              <a:defRPr sz="4400"/>
            </a:lvl1pPr>
          </a:lstStyle>
          <a:p>
            <a:r>
              <a:rPr lang="zh-CN" altLang="en-US"/>
              <a:t>标题</a:t>
            </a:r>
            <a:endParaRPr lang="zh-CN" altLang="en-US"/>
          </a:p>
        </p:txBody>
      </p:sp>
      <p:sp>
        <p:nvSpPr>
          <p:cNvPr id="1048686" name="日期占位符 3"/>
          <p:cNvSpPr>
            <a:spLocks noGrp="1"/>
          </p:cNvSpPr>
          <p:nvPr userDrawn="1">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88" name="页脚占位符 4"/>
          <p:cNvSpPr>
            <a:spLocks noGrp="1"/>
          </p:cNvSpPr>
          <p:nvPr userDrawn="1">
            <p:ph type="ftr" sz="quarter" idx="11"/>
            <p:custDataLst>
              <p:tags r:id="rId5"/>
            </p:custDataLst>
          </p:nvPr>
        </p:nvSpPr>
        <p:spPr/>
        <p:txBody>
          <a:bodyPr/>
          <a:lstStyle/>
          <a:p>
            <a:endParaRPr lang="zh-CN" altLang="en-US"/>
          </a:p>
        </p:txBody>
      </p:sp>
      <p:sp>
        <p:nvSpPr>
          <p:cNvPr id="1048690" name="灯片编号占位符 5"/>
          <p:cNvSpPr>
            <a:spLocks noGrp="1"/>
          </p:cNvSpPr>
          <p:nvPr userDrawn="1">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7" name="@png_bg"/>
          <p:cNvPicPr>
            <a:picLocks noChangeAspect="1"/>
          </p:cNvPicPr>
          <p:nvPr userDrawn="1">
            <p:custDataLst>
              <p:tags r:id="rId2"/>
            </p:custDataLst>
          </p:nvPr>
        </p:nvPicPr>
        <p:blipFill>
          <a:blip r:embed="rId1"/>
          <a:stretch>
            <a:fillRect/>
          </a:stretch>
        </p:blipFill>
        <p:spPr>
          <a:xfrm>
            <a:off x="2987730" y="1496287"/>
            <a:ext cx="9204270" cy="5358465"/>
          </a:xfrm>
          <a:prstGeom prst="rect">
            <a:avLst/>
          </a:prstGeom>
        </p:spPr>
      </p:pic>
      <p:sp>
        <p:nvSpPr>
          <p:cNvPr id="1048692" name="标题 1"/>
          <p:cNvSpPr>
            <a:spLocks noGrp="1"/>
          </p:cNvSpPr>
          <p:nvPr userDrawn="1">
            <p:ph type="title"/>
            <p:custDataLst>
              <p:tags r:id="rId3"/>
            </p:custDataLst>
          </p:nvPr>
        </p:nvSpPr>
        <p:spPr>
          <a:xfrm>
            <a:off x="1322070" y="3168015"/>
            <a:ext cx="8319770" cy="2193925"/>
          </a:xfrm>
        </p:spPr>
        <p:txBody>
          <a:bodyPr anchor="t">
            <a:normAutofit/>
          </a:bodyPr>
          <a:lstStyle>
            <a:lvl1pPr algn="l">
              <a:defRPr sz="4400"/>
            </a:lvl1pPr>
          </a:lstStyle>
          <a:p>
            <a:r>
              <a:rPr lang="zh-CN" altLang="en-US"/>
              <a:t>单击此处编辑母版标题样式</a:t>
            </a:r>
            <a:endParaRPr lang="zh-CN" altLang="en-US"/>
          </a:p>
        </p:txBody>
      </p:sp>
      <p:sp>
        <p:nvSpPr>
          <p:cNvPr id="1048694" name="节编号 3"/>
          <p:cNvSpPr>
            <a:spLocks noGrp="1"/>
          </p:cNvSpPr>
          <p:nvPr userDrawn="1">
            <p:ph type="body" sz="quarter" idx="13" hasCustomPrompt="1"/>
            <p:custDataLst>
              <p:tags r:id="rId4"/>
            </p:custDataLst>
          </p:nvPr>
        </p:nvSpPr>
        <p:spPr>
          <a:xfrm>
            <a:off x="1322070" y="1767840"/>
            <a:ext cx="8319770" cy="1224280"/>
          </a:xfrm>
        </p:spPr>
        <p:txBody>
          <a:bodyPr anchor="b">
            <a:noAutofit/>
          </a:bodyPr>
          <a:lstStyle>
            <a:lvl1pPr marL="0" indent="0" algn="l">
              <a:buNone/>
              <a:defRPr sz="8000" b="1"/>
            </a:lvl1pPr>
          </a:lstStyle>
          <a:p>
            <a:pPr lvl="0"/>
            <a:r>
              <a:rPr lang="zh-CN" altLang="en-US"/>
              <a:t>节编号</a:t>
            </a:r>
            <a:endParaRPr lang="zh-CN" altLang="en-US"/>
          </a:p>
        </p:txBody>
      </p:sp>
      <p:sp>
        <p:nvSpPr>
          <p:cNvPr id="1048696" name="日期占位符 2"/>
          <p:cNvSpPr>
            <a:spLocks noGrp="1"/>
          </p:cNvSpPr>
          <p:nvPr>
            <p:ph type="dt" sz="half" idx="14"/>
            <p:custDataLst>
              <p:tags r:id="rId5"/>
            </p:custDataLst>
          </p:nvPr>
        </p:nvSpPr>
        <p:spPr/>
        <p:txBody>
          <a:bodyPr/>
          <a:lstStyle/>
          <a:p>
            <a:fld id="{5592522B-0F24-4480-B9DD-A9474A6880D6}" type="datetimeFigureOut">
              <a:rPr lang="zh-CN" altLang="en-US" smtClean="0"/>
              <a:t/>
            </a:fld>
            <a:endParaRPr lang="zh-CN" altLang="en-US"/>
          </a:p>
        </p:txBody>
      </p:sp>
      <p:sp>
        <p:nvSpPr>
          <p:cNvPr id="1048698" name="页脚占位符 3"/>
          <p:cNvSpPr>
            <a:spLocks noGrp="1"/>
          </p:cNvSpPr>
          <p:nvPr>
            <p:ph type="ftr" sz="quarter" idx="15"/>
            <p:custDataLst>
              <p:tags r:id="rId6"/>
            </p:custDataLst>
          </p:nvPr>
        </p:nvSpPr>
        <p:spPr/>
        <p:txBody>
          <a:bodyPr/>
          <a:lstStyle/>
          <a:p>
            <a:endParaRPr lang="zh-CN" altLang="en-US"/>
          </a:p>
        </p:txBody>
      </p:sp>
      <p:sp>
        <p:nvSpPr>
          <p:cNvPr id="1048700" name="灯片编号占位符 4"/>
          <p:cNvSpPr>
            <a:spLocks noGrp="1"/>
          </p:cNvSpPr>
          <p:nvPr>
            <p:ph type="sldNum" sz="quarter" idx="16"/>
            <p:custDataLst>
              <p:tags r:id="rId7"/>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两栏内容">
    <p:spTree>
      <p:nvGrpSpPr>
        <p:cNvPr id="41" name=""/>
        <p:cNvGrpSpPr/>
        <p:nvPr/>
      </p:nvGrpSpPr>
      <p:grpSpPr>
        <a:xfrm>
          <a:off x="0" y="0"/>
          <a:ext cx="0" cy="0"/>
        </a:xfrm>
      </p:grpSpPr>
      <p:sp>
        <p:nvSpPr>
          <p:cNvPr id="1048702" name="内容占位符 2"/>
          <p:cNvSpPr>
            <a:spLocks noGrp="1"/>
          </p:cNvSpPr>
          <p:nvPr>
            <p:ph sz="half" idx="1"/>
            <p:custDataLst>
              <p:tags r:id="rId1"/>
            </p:custDataLst>
          </p:nvPr>
        </p:nvSpPr>
        <p:spPr>
          <a:xfrm>
            <a:off x="694799" y="1266825"/>
            <a:ext cx="5181600" cy="4910775"/>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4" name="内容占位符 3"/>
          <p:cNvSpPr>
            <a:spLocks noGrp="1"/>
          </p:cNvSpPr>
          <p:nvPr>
            <p:ph sz="half" idx="2"/>
            <p:custDataLst>
              <p:tags r:id="rId2"/>
            </p:custDataLst>
          </p:nvPr>
        </p:nvSpPr>
        <p:spPr>
          <a:xfrm>
            <a:off x="6313200" y="1266825"/>
            <a:ext cx="5181600" cy="4910775"/>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6" name="日期占位符 4"/>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08" name="页脚占位符 5"/>
          <p:cNvSpPr>
            <a:spLocks noGrp="1"/>
          </p:cNvSpPr>
          <p:nvPr>
            <p:ph type="ftr" sz="quarter" idx="11"/>
            <p:custDataLst>
              <p:tags r:id="rId4"/>
            </p:custDataLst>
          </p:nvPr>
        </p:nvSpPr>
        <p:spPr/>
        <p:txBody>
          <a:bodyPr/>
          <a:lstStyle/>
          <a:p>
            <a:endParaRPr lang="zh-CN" altLang="en-US"/>
          </a:p>
        </p:txBody>
      </p:sp>
      <p:sp>
        <p:nvSpPr>
          <p:cNvPr id="1048710" name="灯片编号占位符 6"/>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
        <p:nvSpPr>
          <p:cNvPr id="1048712" name="标题 7"/>
          <p:cNvSpPr>
            <a:spLocks noGrp="1"/>
          </p:cNvSpPr>
          <p:nvPr>
            <p:ph type="title"/>
            <p:custDataLst>
              <p:tags r:id="rId6"/>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比较">
    <p:spTree>
      <p:nvGrpSpPr>
        <p:cNvPr id="43" name=""/>
        <p:cNvGrpSpPr/>
        <p:nvPr/>
      </p:nvGrpSpPr>
      <p:grpSpPr>
        <a:xfrm>
          <a:off x="0" y="0"/>
          <a:ext cx="0" cy="0"/>
        </a:xfrm>
      </p:grpSpPr>
      <p:sp>
        <p:nvSpPr>
          <p:cNvPr id="1048714" name="文本占位符 2"/>
          <p:cNvSpPr>
            <a:spLocks noGrp="1"/>
          </p:cNvSpPr>
          <p:nvPr>
            <p:ph type="body" idx="1"/>
            <p:custDataLst>
              <p:tags r:id="rId1"/>
            </p:custDataLst>
          </p:nvPr>
        </p:nvSpPr>
        <p:spPr>
          <a:xfrm>
            <a:off x="694800" y="1277189"/>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6" name="内容占位符 3"/>
          <p:cNvSpPr>
            <a:spLocks noGrp="1"/>
          </p:cNvSpPr>
          <p:nvPr>
            <p:ph sz="half" idx="2"/>
            <p:custDataLst>
              <p:tags r:id="rId2"/>
            </p:custDataLst>
          </p:nvPr>
        </p:nvSpPr>
        <p:spPr>
          <a:xfrm>
            <a:off x="694800" y="1916723"/>
            <a:ext cx="5157787" cy="427294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8" name="文本占位符 4"/>
          <p:cNvSpPr>
            <a:spLocks noGrp="1"/>
          </p:cNvSpPr>
          <p:nvPr>
            <p:ph type="body" sz="quarter" idx="3"/>
            <p:custDataLst>
              <p:tags r:id="rId3"/>
            </p:custDataLst>
          </p:nvPr>
        </p:nvSpPr>
        <p:spPr>
          <a:xfrm>
            <a:off x="6311612" y="1277189"/>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0" name="内容占位符 5"/>
          <p:cNvSpPr>
            <a:spLocks noGrp="1"/>
          </p:cNvSpPr>
          <p:nvPr>
            <p:ph sz="quarter" idx="4"/>
            <p:custDataLst>
              <p:tags r:id="rId4"/>
            </p:custDataLst>
          </p:nvPr>
        </p:nvSpPr>
        <p:spPr>
          <a:xfrm>
            <a:off x="6311612" y="1916723"/>
            <a:ext cx="5183188" cy="427294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2" name="日期占位符 10"/>
          <p:cNvSpPr>
            <a:spLocks noGrp="1"/>
          </p:cNvSpPr>
          <p:nvPr>
            <p:ph type="dt" sz="half" idx="10"/>
            <p:custDataLst>
              <p:tags r:id="rId5"/>
            </p:custDataLst>
          </p:nvPr>
        </p:nvSpPr>
        <p:spPr/>
        <p:txBody>
          <a:bodyPr/>
          <a:lstStyle/>
          <a:p>
            <a:fld id="{5592522B-0F24-4480-B9DD-A9474A6880D6}" type="datetimeFigureOut">
              <a:rPr lang="zh-CN" altLang="en-US" smtClean="0"/>
              <a:t/>
            </a:fld>
            <a:endParaRPr lang="zh-CN" altLang="en-US"/>
          </a:p>
        </p:txBody>
      </p:sp>
      <p:sp>
        <p:nvSpPr>
          <p:cNvPr id="1048724" name="页脚占位符 11"/>
          <p:cNvSpPr>
            <a:spLocks noGrp="1"/>
          </p:cNvSpPr>
          <p:nvPr>
            <p:ph type="ftr" sz="quarter" idx="11"/>
            <p:custDataLst>
              <p:tags r:id="rId6"/>
            </p:custDataLst>
          </p:nvPr>
        </p:nvSpPr>
        <p:spPr/>
        <p:txBody>
          <a:bodyPr/>
          <a:lstStyle/>
          <a:p>
            <a:endParaRPr lang="zh-CN" altLang="en-US"/>
          </a:p>
        </p:txBody>
      </p:sp>
      <p:sp>
        <p:nvSpPr>
          <p:cNvPr id="1048726" name="灯片编号占位符 12"/>
          <p:cNvSpPr>
            <a:spLocks noGrp="1"/>
          </p:cNvSpPr>
          <p:nvPr>
            <p:ph type="sldNum" sz="quarter" idx="12"/>
            <p:custDataLst>
              <p:tags r:id="rId7"/>
            </p:custDataLst>
          </p:nvPr>
        </p:nvSpPr>
        <p:spPr/>
        <p:txBody>
          <a:bodyPr/>
          <a:lstStyle/>
          <a:p>
            <a:fld id="{BE5F26B5-172A-4DC2-B0B7-181CFC56B87C}" type="slidenum">
              <a:rPr lang="zh-CN" altLang="en-US" smtClean="0"/>
              <a:t/>
            </a:fld>
            <a:endParaRPr lang="zh-CN" altLang="en-US"/>
          </a:p>
        </p:txBody>
      </p:sp>
      <p:sp>
        <p:nvSpPr>
          <p:cNvPr id="1048728" name="标题 13"/>
          <p:cNvSpPr>
            <a:spLocks noGrp="1"/>
          </p:cNvSpPr>
          <p:nvPr>
            <p:ph type="title"/>
            <p:custDataLst>
              <p:tags r:id="rId8"/>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30"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3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4" name="页脚占位符 3"/>
          <p:cNvSpPr>
            <a:spLocks noGrp="1"/>
          </p:cNvSpPr>
          <p:nvPr>
            <p:ph type="ftr" sz="quarter" idx="11"/>
            <p:custDataLst>
              <p:tags r:id="rId3"/>
            </p:custDataLst>
          </p:nvPr>
        </p:nvSpPr>
        <p:spPr/>
        <p:txBody>
          <a:bodyPr/>
          <a:lstStyle/>
          <a:p>
            <a:endParaRPr lang="zh-CN" altLang="en-US"/>
          </a:p>
        </p:txBody>
      </p:sp>
      <p:sp>
        <p:nvSpPr>
          <p:cNvPr id="104873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38"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40" name="页脚占位符 2"/>
          <p:cNvSpPr>
            <a:spLocks noGrp="1"/>
          </p:cNvSpPr>
          <p:nvPr>
            <p:ph type="ftr" sz="quarter" idx="11"/>
            <p:custDataLst>
              <p:tags r:id="rId2"/>
            </p:custDataLst>
          </p:nvPr>
        </p:nvSpPr>
        <p:spPr/>
        <p:txBody>
          <a:bodyPr/>
          <a:lstStyle/>
          <a:p>
            <a:endParaRPr lang="zh-CN" altLang="en-US"/>
          </a:p>
        </p:txBody>
      </p:sp>
      <p:sp>
        <p:nvSpPr>
          <p:cNvPr id="1048742"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4" name="内容占位符 1"/>
          <p:cNvSpPr>
            <a:spLocks noGrp="1"/>
          </p:cNvSpPr>
          <p:nvPr>
            <p:ph idx="1"/>
            <p:custDataLst>
              <p:tags r:id="rId1"/>
            </p:custDataLst>
          </p:nvPr>
        </p:nvSpPr>
        <p:spPr>
          <a:xfrm>
            <a:off x="685800" y="360000"/>
            <a:ext cx="1081405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6"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48" name="页脚占位符 3"/>
          <p:cNvSpPr>
            <a:spLocks noGrp="1"/>
          </p:cNvSpPr>
          <p:nvPr>
            <p:ph type="ftr" sz="quarter" idx="11"/>
            <p:custDataLst>
              <p:tags r:id="rId3"/>
            </p:custDataLst>
          </p:nvPr>
        </p:nvSpPr>
        <p:spPr/>
        <p:txBody>
          <a:bodyPr/>
          <a:lstStyle/>
          <a:p>
            <a:endParaRPr lang="zh-CN" altLang="en-US"/>
          </a:p>
        </p:txBody>
      </p:sp>
      <p:sp>
        <p:nvSpPr>
          <p:cNvPr id="1048750"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52" name="文本占位符 2"/>
          <p:cNvSpPr>
            <a:spLocks noGrp="1"/>
          </p:cNvSpPr>
          <p:nvPr>
            <p:ph type="body" idx="1" hasCustomPrompt="1"/>
            <p:custDataLst>
              <p:tags r:id="rId1"/>
            </p:custDataLst>
          </p:nvPr>
        </p:nvSpPr>
        <p:spPr>
          <a:xfrm>
            <a:off x="694799" y="1266825"/>
            <a:ext cx="10805051"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56" name="页脚占位符 4"/>
          <p:cNvSpPr>
            <a:spLocks noGrp="1"/>
          </p:cNvSpPr>
          <p:nvPr>
            <p:ph type="ftr" sz="quarter" idx="11"/>
            <p:custDataLst>
              <p:tags r:id="rId3"/>
            </p:custDataLst>
          </p:nvPr>
        </p:nvSpPr>
        <p:spPr/>
        <p:txBody>
          <a:bodyPr/>
          <a:lstStyle/>
          <a:p>
            <a:endParaRPr lang="zh-CN" altLang="en-US"/>
          </a:p>
        </p:txBody>
      </p:sp>
      <p:sp>
        <p:nvSpPr>
          <p:cNvPr id="104875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
        <p:nvSpPr>
          <p:cNvPr id="1048760" name="标题 3"/>
          <p:cNvSpPr>
            <a:spLocks noGrp="1"/>
          </p:cNvSpPr>
          <p:nvPr>
            <p:ph type="title"/>
            <p:custDataLst>
              <p:tags r:id="rId5"/>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59" name="@png_bg"/>
          <p:cNvPicPr>
            <a:picLocks noChangeAspect="1"/>
          </p:cNvPicPr>
          <p:nvPr userDrawn="1">
            <p:custDataLst>
              <p:tags r:id="rId2"/>
            </p:custDataLst>
          </p:nvPr>
        </p:nvPicPr>
        <p:blipFill>
          <a:blip r:embed="rId1"/>
          <a:stretch>
            <a:fillRect/>
          </a:stretch>
        </p:blipFill>
        <p:spPr>
          <a:xfrm>
            <a:off x="2400300" y="1409248"/>
            <a:ext cx="9791699" cy="5448751"/>
          </a:xfrm>
          <a:prstGeom prst="rect">
            <a:avLst/>
          </a:prstGeom>
        </p:spPr>
      </p:pic>
      <p:sp>
        <p:nvSpPr>
          <p:cNvPr id="1048762" name="标题 1"/>
          <p:cNvSpPr>
            <a:spLocks noGrp="1"/>
          </p:cNvSpPr>
          <p:nvPr>
            <p:ph type="ctrTitle"/>
            <p:custDataLst>
              <p:tags r:id="rId3"/>
            </p:custDataLst>
          </p:nvPr>
        </p:nvSpPr>
        <p:spPr>
          <a:xfrm>
            <a:off x="694799" y="1954800"/>
            <a:ext cx="6094800" cy="1800000"/>
          </a:xfrm>
        </p:spPr>
        <p:txBody>
          <a:bodyPr anchor="b">
            <a:normAutofit/>
          </a:bodyPr>
          <a:lstStyle>
            <a:lvl1pPr algn="l">
              <a:lnSpc>
                <a:spcPct val="100000"/>
              </a:lnSpc>
              <a:defRPr sz="6000"/>
            </a:lvl1pPr>
          </a:lstStyle>
          <a:p>
            <a:r>
              <a:rPr lang="zh-CN" altLang="en-US"/>
              <a:t>单击此处编辑母版标题样式</a:t>
            </a:r>
            <a:endParaRPr lang="zh-CN" altLang="en-US"/>
          </a:p>
        </p:txBody>
      </p:sp>
      <p:sp>
        <p:nvSpPr>
          <p:cNvPr id="1048764" name="署名占位符 10"/>
          <p:cNvSpPr>
            <a:spLocks noGrp="1"/>
          </p:cNvSpPr>
          <p:nvPr>
            <p:ph type="body" sz="quarter" idx="17" hasCustomPrompt="1"/>
            <p:custDataLst>
              <p:tags r:id="rId4"/>
            </p:custDataLst>
          </p:nvPr>
        </p:nvSpPr>
        <p:spPr>
          <a:xfrm>
            <a:off x="694690" y="4182110"/>
            <a:ext cx="3918585" cy="504190"/>
          </a:xfrm>
        </p:spPr>
        <p:txBody>
          <a:bodyPr vert="horz" lIns="0" tIns="0" rIns="0" bIns="0" rtlCol="0" anchor="ctr">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800" b="0" i="0" u="none" strike="noStrike" kern="1200" cap="none" spc="0" normalizeH="0" baseline="0" noProof="1">
                <a:solidFill>
                  <a:schemeClr val="tx1"/>
                </a:solidFill>
                <a:latin typeface="+mn-lt"/>
                <a:ea typeface="+mn-ea"/>
                <a:cs typeface="+mn-cs"/>
              </a:defRPr>
            </a:lvl1pPr>
          </a:lstStyle>
          <a:p>
            <a:pPr lvl="0"/>
            <a:r>
              <a:rPr>
                <a:sym typeface="+mn-ea"/>
              </a:rPr>
              <a:t>署名占位符</a:t>
            </a:r>
            <a:endParaRPr>
              <a:sym typeface="+mn-ea"/>
            </a:endParaRPr>
          </a:p>
        </p:txBody>
      </p:sp>
      <p:sp>
        <p:nvSpPr>
          <p:cNvPr id="1048766" name="日期占位符 2"/>
          <p:cNvSpPr>
            <a:spLocks noGrp="1"/>
          </p:cNvSpPr>
          <p:nvPr>
            <p:ph type="dt" sz="half" idx="18"/>
            <p:custDataLst>
              <p:tags r:id="rId5"/>
            </p:custDataLst>
          </p:nvPr>
        </p:nvSpPr>
        <p:spPr/>
        <p:txBody>
          <a:bodyPr/>
          <a:lstStyle/>
          <a:p>
            <a:fld id="{5592522B-0F24-4480-B9DD-A9474A6880D6}" type="datetimeFigureOut">
              <a:rPr lang="zh-CN" altLang="en-US" smtClean="0"/>
              <a:t/>
            </a:fld>
            <a:endParaRPr lang="zh-CN" altLang="en-US"/>
          </a:p>
        </p:txBody>
      </p:sp>
      <p:sp>
        <p:nvSpPr>
          <p:cNvPr id="1048768" name="页脚占位符 3"/>
          <p:cNvSpPr>
            <a:spLocks noGrp="1"/>
          </p:cNvSpPr>
          <p:nvPr>
            <p:ph type="ftr" sz="quarter" idx="19"/>
            <p:custDataLst>
              <p:tags r:id="rId6"/>
            </p:custDataLst>
          </p:nvPr>
        </p:nvSpPr>
        <p:spPr/>
        <p:txBody>
          <a:bodyPr/>
          <a:lstStyle/>
          <a:p>
            <a:endParaRPr lang="zh-CN" altLang="en-US"/>
          </a:p>
        </p:txBody>
      </p:sp>
      <p:sp>
        <p:nvSpPr>
          <p:cNvPr id="1048770" name="灯片编号占位符 4"/>
          <p:cNvSpPr>
            <a:spLocks noGrp="1"/>
          </p:cNvSpPr>
          <p:nvPr>
            <p:ph type="sldNum" sz="quarter" idx="20"/>
            <p:custDataLst>
              <p:tags r:id="rId7"/>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9.xml" /><Relationship Id="rId13" Type="http://schemas.openxmlformats.org/officeDocument/2006/relationships/tags" Target="../tags/tag60.xml" /><Relationship Id="rId14" Type="http://schemas.openxmlformats.org/officeDocument/2006/relationships/tags" Target="../tags/tag61.xml" /><Relationship Id="rId15" Type="http://schemas.openxmlformats.org/officeDocument/2006/relationships/tags" Target="../tags/tag62.xml" /><Relationship Id="rId16" Type="http://schemas.openxmlformats.org/officeDocument/2006/relationships/tags" Target="../tags/tag63.xml" /><Relationship Id="rId17" Type="http://schemas.openxmlformats.org/officeDocument/2006/relationships/tags" Target="../tags/tag64.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2" name="标题占位符 1"/>
          <p:cNvSpPr>
            <a:spLocks noGrp="1"/>
          </p:cNvSpPr>
          <p:nvPr>
            <p:ph type="title"/>
            <p:custDataLst>
              <p:tags r:id="rId12"/>
            </p:custDataLst>
          </p:nvPr>
        </p:nvSpPr>
        <p:spPr>
          <a:xfrm>
            <a:off x="694800" y="360000"/>
            <a:ext cx="10800000" cy="720000"/>
          </a:xfrm>
          <a:prstGeom prst="rect">
            <a:avLst/>
          </a:prstGeom>
        </p:spPr>
        <p:txBody>
          <a:bodyPr vert="horz" lIns="0" tIns="0" rIns="0" bIns="0" rtlCol="0" anchor="b">
            <a:normAutofit/>
          </a:bodyPr>
          <a:lstStyle/>
          <a:p>
            <a:r>
              <a:rPr lang="zh-CN" altLang="en-US"/>
              <a:t>单击此处编辑母版标题样式</a:t>
            </a:r>
            <a:endParaRPr lang="zh-CN" altLang="en-US"/>
          </a:p>
        </p:txBody>
      </p:sp>
      <p:sp>
        <p:nvSpPr>
          <p:cNvPr id="1048654" name="文本占位符 2"/>
          <p:cNvSpPr>
            <a:spLocks noGrp="1"/>
          </p:cNvSpPr>
          <p:nvPr>
            <p:ph type="body" idx="1"/>
            <p:custDataLst>
              <p:tags r:id="rId13"/>
            </p:custDataLst>
          </p:nvPr>
        </p:nvSpPr>
        <p:spPr>
          <a:xfrm>
            <a:off x="694799" y="1266825"/>
            <a:ext cx="10799999" cy="4910775"/>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56" name="日期占位符 3"/>
          <p:cNvSpPr>
            <a:spLocks noGrp="1"/>
          </p:cNvSpPr>
          <p:nvPr>
            <p:ph type="dt" sz="half" idx="2"/>
            <p:custDataLst>
              <p:tags r:id="rId14"/>
            </p:custDataLst>
          </p:nvPr>
        </p:nvSpPr>
        <p:spPr>
          <a:xfrm>
            <a:off x="694799" y="6356350"/>
            <a:ext cx="2886601"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58"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5"/>
          <p:cNvSpPr>
            <a:spLocks noGrp="1"/>
          </p:cNvSpPr>
          <p:nvPr>
            <p:ph type="sldNum" sz="quarter" idx="4"/>
            <p:custDataLst>
              <p:tags r:id="rId16"/>
            </p:custDataLst>
          </p:nvPr>
        </p:nvSpPr>
        <p:spPr>
          <a:xfrm>
            <a:off x="8610600" y="6356350"/>
            <a:ext cx="2884198"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2" name="KSO_TEMPLATE" hidden="1"/>
          <p:cNvSpPr/>
          <p:nvPr userDrawn="1">
            <p:custDataLst>
              <p:tags r:id="rId17"/>
            </p:custDataLst>
          </p:nvPr>
        </p:nvSpPr>
        <p:spPr>
          <a:xfrm flipH="1">
            <a:off x="0" y="0"/>
            <a:ext cx="0" cy="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5476" r:id="rId2"/>
    <p:sldLayoutId id="2147485477" r:id="rId3"/>
    <p:sldLayoutId id="2147485478" r:id="rId4"/>
    <p:sldLayoutId id="2147485479" r:id="rId5"/>
    <p:sldLayoutId id="2147485480" r:id="rId6"/>
    <p:sldLayoutId id="2147485481" r:id="rId7"/>
    <p:sldLayoutId id="2147485482" r:id="rId8"/>
    <p:sldLayoutId id="2147485483" r:id="rId9"/>
    <p:sldLayoutId id="2147485484" r:id="rId10"/>
    <p:sldLayoutId id="2147485485" r:id="rId11"/>
  </p:sldLayoutIdLst>
  <p:transition/>
  <p:timing/>
  <p:txStyles>
    <p:titleStyle>
      <a:lvl1pPr algn="l" defTabSz="914400" rtl="0" eaLnBrk="1" latinLnBrk="0" hangingPunct="1">
        <a:lnSpc>
          <a:spcPct val="10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18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1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tags" Target="../tags/tag72.xml" /><Relationship Id="rId7" Type="http://schemas.openxmlformats.org/officeDocument/2006/relationships/tags" Target="../tags/tag73.xml" /><Relationship Id="rId8" Type="http://schemas.openxmlformats.org/officeDocument/2006/relationships/tags" Target="../tags/tag74.xml" /><Relationship Id="rId9" Type="http://schemas.openxmlformats.org/officeDocument/2006/relationships/tags" Target="../tags/tag7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0.xml" /><Relationship Id="rId3" Type="http://schemas.openxmlformats.org/officeDocument/2006/relationships/tags" Target="../tags/tag81.xml" /><Relationship Id="rId4" Type="http://schemas.openxmlformats.org/officeDocument/2006/relationships/tags" Target="../tags/tag8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8.xml" /><Relationship Id="rId11" Type="http://schemas.openxmlformats.org/officeDocument/2006/relationships/tags" Target="../tags/tag129.xml" /><Relationship Id="rId12" Type="http://schemas.openxmlformats.org/officeDocument/2006/relationships/tags" Target="../tags/tag130.xml" /><Relationship Id="rId13" Type="http://schemas.openxmlformats.org/officeDocument/2006/relationships/tags" Target="../tags/tag131.xml" /><Relationship Id="rId14" Type="http://schemas.openxmlformats.org/officeDocument/2006/relationships/tags" Target="../tags/tag132.xml" /><Relationship Id="rId15" Type="http://schemas.openxmlformats.org/officeDocument/2006/relationships/tags" Target="../tags/tag133.xml" /><Relationship Id="rId16" Type="http://schemas.openxmlformats.org/officeDocument/2006/relationships/tags" Target="../tags/tag134.xml" /><Relationship Id="rId17" Type="http://schemas.openxmlformats.org/officeDocument/2006/relationships/tags" Target="../tags/tag135.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4.xml" /><Relationship Id="rId11" Type="http://schemas.openxmlformats.org/officeDocument/2006/relationships/tags" Target="../tags/tag145.xml" /><Relationship Id="rId12" Type="http://schemas.openxmlformats.org/officeDocument/2006/relationships/tags" Target="../tags/tag146.xml" /><Relationship Id="rId13" Type="http://schemas.openxmlformats.org/officeDocument/2006/relationships/tags" Target="../tags/tag147.xml" /><Relationship Id="rId14" Type="http://schemas.openxmlformats.org/officeDocument/2006/relationships/tags" Target="../tags/tag148.xml" /><Relationship Id="rId15" Type="http://schemas.openxmlformats.org/officeDocument/2006/relationships/tags" Target="../tags/tag149.xml" /><Relationship Id="rId16" Type="http://schemas.openxmlformats.org/officeDocument/2006/relationships/tags" Target="../tags/tag150.xml" /><Relationship Id="rId17" Type="http://schemas.openxmlformats.org/officeDocument/2006/relationships/tags" Target="../tags/tag151.xml" /><Relationship Id="rId18" Type="http://schemas.openxmlformats.org/officeDocument/2006/relationships/tags" Target="../tags/tag152.xml" /><Relationship Id="rId19" Type="http://schemas.openxmlformats.org/officeDocument/2006/relationships/tags" Target="../tags/tag153.xml" /><Relationship Id="rId2" Type="http://schemas.openxmlformats.org/officeDocument/2006/relationships/tags" Target="../tags/tag136.xml" /><Relationship Id="rId20" Type="http://schemas.openxmlformats.org/officeDocument/2006/relationships/tags" Target="../tags/tag154.xml" /><Relationship Id="rId21" Type="http://schemas.openxmlformats.org/officeDocument/2006/relationships/tags" Target="../tags/tag155.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4.xml" /><Relationship Id="rId11" Type="http://schemas.openxmlformats.org/officeDocument/2006/relationships/tags" Target="../tags/tag165.xml" /><Relationship Id="rId12" Type="http://schemas.openxmlformats.org/officeDocument/2006/relationships/tags" Target="../tags/tag166.xml" /><Relationship Id="rId13" Type="http://schemas.openxmlformats.org/officeDocument/2006/relationships/tags" Target="../tags/tag167.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 Id="rId9" Type="http://schemas.openxmlformats.org/officeDocument/2006/relationships/tags" Target="../tags/tag16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tags" Target="../tags/tag171.xml" /><Relationship Id="rId20" Type="http://schemas.openxmlformats.org/officeDocument/2006/relationships/tags" Target="../tags/tag189.xml" /><Relationship Id="rId21" Type="http://schemas.openxmlformats.org/officeDocument/2006/relationships/tags" Target="../tags/tag190.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05112411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p:txBody>
          <a:bodyPr>
            <a:normAutofit/>
          </a:bodyPr>
          <a:lstStyle/>
          <a:p>
            <a:r>
              <a:rPr lang="zh-CN" altLang="en-US"/>
              <a:t>节能建筑的消防安全设计</a:t>
            </a:r>
            <a:endParaRPr lang="zh-CN" altLang="en-US"/>
          </a:p>
        </p:txBody>
      </p:sp>
      <p:sp>
        <p:nvSpPr>
          <p:cNvPr id="1048650" name="署名"/>
          <p:cNvSpPr>
            <a:spLocks noGrp="1"/>
          </p:cNvSpPr>
          <p:nvPr>
            <p:ph type="body" sz="quarter" idx="17"/>
            <p:custDataLst>
              <p:tags r:id="rId3"/>
            </p:custDataLst>
          </p:nvPr>
        </p:nvSpPr>
        <p:spPr/>
        <p:txBody>
          <a:bodyPr>
            <a:normAutofit/>
          </a:bodyPr>
          <a:lstStyle/>
          <a:p>
            <a:r>
              <a:rPr lang="zh-CN" altLang="en-US"/>
              <a:t>汇报人：</a:t>
            </a:r>
            <a:r>
              <a:rPr lang="en-US" altLang="zh-CN"/>
              <a:t>XXX</a:t>
            </a:r>
            <a:endParaRPr lang="zh-CN" altLang="en-US"/>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82" name="标题"/>
          <p:cNvSpPr>
            <a:spLocks noGrp="1"/>
          </p:cNvSpPr>
          <p:nvPr>
            <p:ph type="title"/>
            <p:custDataLst>
              <p:tags r:id="rId2"/>
            </p:custDataLst>
          </p:nvPr>
        </p:nvSpPr>
        <p:spPr/>
        <p:txBody>
          <a:bodyPr/>
          <a:lstStyle/>
          <a:p>
            <a:r>
              <a:rPr lang="zh-CN" altLang="en-US"/>
              <a:t>目录</a:t>
            </a:r>
            <a:endParaRPr lang="zh-CN" altLang="en-US"/>
          </a:p>
        </p:txBody>
      </p:sp>
      <p:sp>
        <p:nvSpPr>
          <p:cNvPr id="1048784" name="序号"/>
          <p:cNvSpPr txBox="1"/>
          <p:nvPr>
            <p:custDataLst>
              <p:tags r:id="rId3"/>
            </p:custDataLst>
          </p:nvPr>
        </p:nvSpPr>
        <p:spPr>
          <a:xfrm>
            <a:off x="5643245" y="1867382"/>
            <a:ext cx="658495" cy="504190"/>
          </a:xfrm>
          <a:prstGeom prst="rect">
            <a:avLst/>
          </a:prstGeom>
          <a:noFill/>
        </p:spPr>
        <p:txBody>
          <a:bodyPr wrap="non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ct val="0"/>
              </a:spcBef>
              <a:spcAft>
                <a:spcPct val="0"/>
              </a:spcAft>
            </a:pPr>
            <a:r>
              <a:rPr lang="en-US" b="1">
                <a:solidFill>
                  <a:schemeClr val="tx1">
                    <a:lumMod val="85000"/>
                    <a:lumOff val="15000"/>
                  </a:schemeClr>
                </a:solidFill>
                <a:latin typeface="+mn-ea"/>
                <a:cs typeface="+mn-ea"/>
                <a:sym typeface="+mn-ea"/>
              </a:rPr>
              <a:t>01</a:t>
            </a:r>
            <a:endParaRPr lang="en-US" b="1">
              <a:solidFill>
                <a:schemeClr val="tx1">
                  <a:lumMod val="85000"/>
                  <a:lumOff val="15000"/>
                </a:schemeClr>
              </a:solidFill>
              <a:latin typeface="+mn-ea"/>
              <a:cs typeface="+mn-ea"/>
              <a:sym typeface="+mn-ea"/>
            </a:endParaRPr>
          </a:p>
        </p:txBody>
      </p:sp>
      <p:sp>
        <p:nvSpPr>
          <p:cNvPr id="1048786" name="项标题"/>
          <p:cNvSpPr txBox="1"/>
          <p:nvPr>
            <p:custDataLst>
              <p:tags r:id="rId4"/>
            </p:custDataLst>
          </p:nvPr>
        </p:nvSpPr>
        <p:spPr>
          <a:xfrm>
            <a:off x="6717030" y="1868017"/>
            <a:ext cx="4608195" cy="504190"/>
          </a:xfrm>
          <a:prstGeom prst="rect">
            <a:avLst/>
          </a:prstGeom>
          <a:noFill/>
        </p:spPr>
        <p:txBody>
          <a:bodyPr wrap="square" lIns="0" tIns="0" rIns="0" bIns="0"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spcAft>
                <a:spcPct val="0"/>
              </a:spcAft>
            </a:pPr>
            <a:r>
              <a:rPr lang="zh-CN" altLang="en-US" b="1">
                <a:solidFill>
                  <a:schemeClr val="tx1">
                    <a:lumMod val="85000"/>
                    <a:lumOff val="15000"/>
                  </a:schemeClr>
                </a:solidFill>
                <a:latin typeface="+mn-ea"/>
                <a:cs typeface="+mn-ea"/>
                <a:sym typeface="+mn-ea"/>
              </a:rPr>
              <a:t>节能建筑的特点</a:t>
            </a:r>
            <a:endParaRPr lang="zh-CN" altLang="en-US" b="1">
              <a:solidFill>
                <a:schemeClr val="tx1">
                  <a:lumMod val="85000"/>
                  <a:lumOff val="15000"/>
                </a:schemeClr>
              </a:solidFill>
              <a:latin typeface="+mn-ea"/>
              <a:cs typeface="+mn-ea"/>
              <a:sym typeface="+mn-ea"/>
            </a:endParaRPr>
          </a:p>
        </p:txBody>
      </p:sp>
      <p:sp>
        <p:nvSpPr>
          <p:cNvPr id="1048788" name="序号"/>
          <p:cNvSpPr txBox="1"/>
          <p:nvPr>
            <p:custDataLst>
              <p:tags r:id="rId5"/>
            </p:custDataLst>
          </p:nvPr>
        </p:nvSpPr>
        <p:spPr>
          <a:xfrm>
            <a:off x="5643245" y="3405352"/>
            <a:ext cx="658495" cy="504190"/>
          </a:xfrm>
          <a:prstGeom prst="rect">
            <a:avLst/>
          </a:prstGeom>
          <a:noFill/>
        </p:spPr>
        <p:txBody>
          <a:bodyPr wrap="non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ct val="0"/>
              </a:spcBef>
              <a:spcAft>
                <a:spcPct val="0"/>
              </a:spcAft>
            </a:pPr>
            <a:r>
              <a:rPr lang="en-US" b="1">
                <a:solidFill>
                  <a:schemeClr val="tx1">
                    <a:lumMod val="85000"/>
                    <a:lumOff val="15000"/>
                  </a:schemeClr>
                </a:solidFill>
                <a:latin typeface="+mn-ea"/>
                <a:cs typeface="+mn-ea"/>
                <a:sym typeface="+mn-ea"/>
              </a:rPr>
              <a:t>03</a:t>
            </a:r>
            <a:endParaRPr lang="en-US" b="1">
              <a:solidFill>
                <a:schemeClr val="tx1">
                  <a:lumMod val="85000"/>
                  <a:lumOff val="15000"/>
                </a:schemeClr>
              </a:solidFill>
              <a:latin typeface="+mn-ea"/>
              <a:cs typeface="+mn-ea"/>
              <a:sym typeface="+mn-ea"/>
            </a:endParaRPr>
          </a:p>
        </p:txBody>
      </p:sp>
      <p:sp>
        <p:nvSpPr>
          <p:cNvPr id="1048790" name="项标题"/>
          <p:cNvSpPr txBox="1"/>
          <p:nvPr>
            <p:custDataLst>
              <p:tags r:id="rId6"/>
            </p:custDataLst>
          </p:nvPr>
        </p:nvSpPr>
        <p:spPr>
          <a:xfrm>
            <a:off x="6717030" y="3405987"/>
            <a:ext cx="4608195" cy="504190"/>
          </a:xfrm>
          <a:prstGeom prst="rect">
            <a:avLst/>
          </a:prstGeom>
          <a:noFill/>
        </p:spPr>
        <p:txBody>
          <a:bodyPr wrap="square" lIns="0" tIns="0" rIns="0" bIns="0"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spcAft>
                <a:spcPct val="0"/>
              </a:spcAft>
            </a:pPr>
            <a:r>
              <a:rPr lang="zh-CN" altLang="en-US" b="1">
                <a:solidFill>
                  <a:schemeClr val="tx1">
                    <a:lumMod val="85000"/>
                    <a:lumOff val="15000"/>
                  </a:schemeClr>
                </a:solidFill>
                <a:latin typeface="+mn-ea"/>
                <a:cs typeface="+mn-ea"/>
                <a:sym typeface="+mn-ea"/>
              </a:rPr>
              <a:t>节能建筑消防安全设计的要点</a:t>
            </a:r>
            <a:endParaRPr lang="zh-CN" altLang="en-US" b="1">
              <a:solidFill>
                <a:schemeClr val="tx1">
                  <a:lumMod val="85000"/>
                  <a:lumOff val="15000"/>
                </a:schemeClr>
              </a:solidFill>
              <a:latin typeface="+mn-ea"/>
              <a:cs typeface="+mn-ea"/>
              <a:sym typeface="+mn-ea"/>
            </a:endParaRPr>
          </a:p>
        </p:txBody>
      </p:sp>
      <p:sp>
        <p:nvSpPr>
          <p:cNvPr id="1048792" name="序号"/>
          <p:cNvSpPr txBox="1"/>
          <p:nvPr>
            <p:custDataLst>
              <p:tags r:id="rId7"/>
            </p:custDataLst>
          </p:nvPr>
        </p:nvSpPr>
        <p:spPr>
          <a:xfrm>
            <a:off x="5643245" y="4174337"/>
            <a:ext cx="658495" cy="504190"/>
          </a:xfrm>
          <a:prstGeom prst="rect">
            <a:avLst/>
          </a:prstGeom>
          <a:noFill/>
        </p:spPr>
        <p:txBody>
          <a:bodyPr wrap="non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ct val="0"/>
              </a:spcBef>
              <a:spcAft>
                <a:spcPct val="0"/>
              </a:spcAft>
            </a:pPr>
            <a:r>
              <a:rPr lang="en-US" b="1">
                <a:solidFill>
                  <a:schemeClr val="tx1">
                    <a:lumMod val="85000"/>
                    <a:lumOff val="15000"/>
                  </a:schemeClr>
                </a:solidFill>
                <a:latin typeface="+mn-ea"/>
                <a:cs typeface="+mn-ea"/>
                <a:sym typeface="+mn-ea"/>
              </a:rPr>
              <a:t>04</a:t>
            </a:r>
            <a:endParaRPr lang="en-US" b="1">
              <a:solidFill>
                <a:schemeClr val="tx1">
                  <a:lumMod val="85000"/>
                  <a:lumOff val="15000"/>
                </a:schemeClr>
              </a:solidFill>
              <a:latin typeface="+mn-ea"/>
              <a:cs typeface="+mn-ea"/>
              <a:sym typeface="+mn-ea"/>
            </a:endParaRPr>
          </a:p>
        </p:txBody>
      </p:sp>
      <p:sp>
        <p:nvSpPr>
          <p:cNvPr id="1048794" name="项标题"/>
          <p:cNvSpPr txBox="1"/>
          <p:nvPr>
            <p:custDataLst>
              <p:tags r:id="rId8"/>
            </p:custDataLst>
          </p:nvPr>
        </p:nvSpPr>
        <p:spPr>
          <a:xfrm>
            <a:off x="6717030" y="4174972"/>
            <a:ext cx="4608195" cy="504190"/>
          </a:xfrm>
          <a:prstGeom prst="rect">
            <a:avLst/>
          </a:prstGeom>
          <a:noFill/>
        </p:spPr>
        <p:txBody>
          <a:bodyPr wrap="square" lIns="0" tIns="0" rIns="0" bIns="0"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spcAft>
                <a:spcPct val="0"/>
              </a:spcAft>
            </a:pPr>
            <a:r>
              <a:rPr lang="zh-CN" altLang="en-US" b="1">
                <a:solidFill>
                  <a:schemeClr val="tx1">
                    <a:lumMod val="85000"/>
                    <a:lumOff val="15000"/>
                  </a:schemeClr>
                </a:solidFill>
                <a:latin typeface="+mn-ea"/>
                <a:cs typeface="+mn-ea"/>
                <a:sym typeface="+mn-ea"/>
              </a:rPr>
              <a:t>节能建筑消防安全设计的实践案例</a:t>
            </a:r>
            <a:endParaRPr lang="zh-CN" altLang="en-US" b="1">
              <a:solidFill>
                <a:schemeClr val="tx1">
                  <a:lumMod val="85000"/>
                  <a:lumOff val="15000"/>
                </a:schemeClr>
              </a:solidFill>
              <a:latin typeface="+mn-ea"/>
              <a:cs typeface="+mn-ea"/>
              <a:sym typeface="+mn-ea"/>
            </a:endParaRPr>
          </a:p>
        </p:txBody>
      </p:sp>
      <p:sp>
        <p:nvSpPr>
          <p:cNvPr id="1048796" name="序号"/>
          <p:cNvSpPr txBox="1"/>
          <p:nvPr>
            <p:custDataLst>
              <p:tags r:id="rId9"/>
            </p:custDataLst>
          </p:nvPr>
        </p:nvSpPr>
        <p:spPr>
          <a:xfrm>
            <a:off x="5643245" y="4943322"/>
            <a:ext cx="658495" cy="504190"/>
          </a:xfrm>
          <a:prstGeom prst="rect">
            <a:avLst/>
          </a:prstGeom>
          <a:noFill/>
        </p:spPr>
        <p:txBody>
          <a:bodyPr wrap="non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ct val="0"/>
              </a:spcBef>
              <a:spcAft>
                <a:spcPct val="0"/>
              </a:spcAft>
            </a:pPr>
            <a:r>
              <a:rPr lang="en-US" b="1">
                <a:solidFill>
                  <a:schemeClr val="tx1">
                    <a:lumMod val="85000"/>
                    <a:lumOff val="15000"/>
                  </a:schemeClr>
                </a:solidFill>
                <a:latin typeface="+mn-ea"/>
                <a:cs typeface="+mn-ea"/>
                <a:sym typeface="+mn-ea"/>
              </a:rPr>
              <a:t>05</a:t>
            </a:r>
            <a:endParaRPr lang="en-US" b="1">
              <a:solidFill>
                <a:schemeClr val="tx1">
                  <a:lumMod val="85000"/>
                  <a:lumOff val="15000"/>
                </a:schemeClr>
              </a:solidFill>
              <a:latin typeface="+mn-ea"/>
              <a:cs typeface="+mn-ea"/>
              <a:sym typeface="+mn-ea"/>
            </a:endParaRPr>
          </a:p>
        </p:txBody>
      </p:sp>
      <p:sp>
        <p:nvSpPr>
          <p:cNvPr id="1048798" name="项标题"/>
          <p:cNvSpPr txBox="1"/>
          <p:nvPr>
            <p:custDataLst>
              <p:tags r:id="rId10"/>
            </p:custDataLst>
          </p:nvPr>
        </p:nvSpPr>
        <p:spPr>
          <a:xfrm>
            <a:off x="6717030" y="4943957"/>
            <a:ext cx="4608195" cy="504190"/>
          </a:xfrm>
          <a:prstGeom prst="rect">
            <a:avLst/>
          </a:prstGeom>
          <a:noFill/>
        </p:spPr>
        <p:txBody>
          <a:bodyPr wrap="square" lIns="0" tIns="0" rIns="0" bIns="0"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spcAft>
                <a:spcPct val="0"/>
              </a:spcAft>
            </a:pPr>
            <a:r>
              <a:rPr lang="zh-CN" altLang="en-US" b="1">
                <a:solidFill>
                  <a:schemeClr val="tx1">
                    <a:lumMod val="85000"/>
                    <a:lumOff val="15000"/>
                  </a:schemeClr>
                </a:solidFill>
                <a:latin typeface="+mn-ea"/>
                <a:cs typeface="+mn-ea"/>
                <a:sym typeface="+mn-ea"/>
              </a:rPr>
              <a:t>未来节能建筑消防安全设计的趋势与展望</a:t>
            </a:r>
            <a:endParaRPr lang="zh-CN" altLang="en-US" b="1">
              <a:solidFill>
                <a:schemeClr val="tx1">
                  <a:lumMod val="85000"/>
                  <a:lumOff val="15000"/>
                </a:schemeClr>
              </a:solidFill>
              <a:latin typeface="+mn-ea"/>
              <a:cs typeface="+mn-ea"/>
              <a:sym typeface="+mn-ea"/>
            </a:endParaRPr>
          </a:p>
        </p:txBody>
      </p:sp>
      <p:sp>
        <p:nvSpPr>
          <p:cNvPr id="1048800" name="序号"/>
          <p:cNvSpPr txBox="1"/>
          <p:nvPr>
            <p:custDataLst>
              <p:tags r:id="rId11"/>
            </p:custDataLst>
          </p:nvPr>
        </p:nvSpPr>
        <p:spPr>
          <a:xfrm>
            <a:off x="5643245" y="2636367"/>
            <a:ext cx="658495" cy="504190"/>
          </a:xfrm>
          <a:prstGeom prst="rect">
            <a:avLst/>
          </a:prstGeom>
          <a:noFill/>
        </p:spPr>
        <p:txBody>
          <a:bodyPr wrap="non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ct val="0"/>
              </a:spcBef>
              <a:spcAft>
                <a:spcPct val="0"/>
              </a:spcAft>
            </a:pPr>
            <a:r>
              <a:rPr lang="en-US" b="1">
                <a:solidFill>
                  <a:schemeClr val="tx1">
                    <a:lumMod val="85000"/>
                    <a:lumOff val="15000"/>
                  </a:schemeClr>
                </a:solidFill>
                <a:latin typeface="+mn-ea"/>
                <a:cs typeface="+mn-ea"/>
                <a:sym typeface="+mn-ea"/>
              </a:rPr>
              <a:t>02</a:t>
            </a:r>
            <a:endParaRPr lang="en-US" b="1">
              <a:solidFill>
                <a:schemeClr val="tx1">
                  <a:lumMod val="85000"/>
                  <a:lumOff val="15000"/>
                </a:schemeClr>
              </a:solidFill>
              <a:latin typeface="+mn-ea"/>
              <a:cs typeface="+mn-ea"/>
              <a:sym typeface="+mn-ea"/>
            </a:endParaRPr>
          </a:p>
        </p:txBody>
      </p:sp>
      <p:sp>
        <p:nvSpPr>
          <p:cNvPr id="1048802" name="项标题"/>
          <p:cNvSpPr txBox="1"/>
          <p:nvPr>
            <p:custDataLst>
              <p:tags r:id="rId12"/>
            </p:custDataLst>
          </p:nvPr>
        </p:nvSpPr>
        <p:spPr>
          <a:xfrm>
            <a:off x="6717030" y="2637002"/>
            <a:ext cx="4608195" cy="504190"/>
          </a:xfrm>
          <a:prstGeom prst="rect">
            <a:avLst/>
          </a:prstGeom>
          <a:noFill/>
        </p:spPr>
        <p:txBody>
          <a:bodyPr wrap="square" lIns="0" tIns="0" rIns="0" bIns="0" rtlCol="0" anchor="b"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spcAft>
                <a:spcPct val="0"/>
              </a:spcAft>
            </a:pPr>
            <a:r>
              <a:rPr lang="zh-CN" altLang="en-US" b="1">
                <a:solidFill>
                  <a:schemeClr val="tx1">
                    <a:lumMod val="85000"/>
                    <a:lumOff val="15000"/>
                  </a:schemeClr>
                </a:solidFill>
                <a:latin typeface="+mn-ea"/>
                <a:cs typeface="+mn-ea"/>
                <a:sym typeface="+mn-ea"/>
              </a:rPr>
              <a:t>消防安全设计的重要性</a:t>
            </a:r>
            <a:endParaRPr lang="zh-CN" altLang="en-US" b="1">
              <a:solidFill>
                <a:schemeClr val="tx1">
                  <a:lumMod val="85000"/>
                  <a:lumOff val="15000"/>
                </a:schemeClr>
              </a:solidFill>
              <a:latin typeface="+mn-ea"/>
              <a:cs typeface="+mn-ea"/>
              <a:sym typeface="+mn-ea"/>
            </a:endParaRPr>
          </a:p>
        </p:txBody>
      </p:sp>
    </p:spTree>
    <p:custDataLst>
      <p:tags r:id="rId1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32" name="标题"/>
          <p:cNvSpPr>
            <a:spLocks noGrp="1"/>
          </p:cNvSpPr>
          <p:nvPr>
            <p:ph type="title"/>
            <p:custDataLst>
              <p:tags r:id="rId2"/>
            </p:custDataLst>
          </p:nvPr>
        </p:nvSpPr>
        <p:spPr/>
        <p:txBody>
          <a:bodyPr/>
          <a:lstStyle/>
          <a:p>
            <a:r>
              <a:rPr lang="zh-CN" altLang="en-US"/>
              <a:t>节能建筑的特点</a:t>
            </a:r>
            <a:endParaRPr lang="zh-CN" altLang="en-US"/>
          </a:p>
        </p:txBody>
      </p:sp>
      <p:sp>
        <p:nvSpPr>
          <p:cNvPr id="1048834" name="节编号"/>
          <p:cNvSpPr>
            <a:spLocks noGrp="1"/>
          </p:cNvSpPr>
          <p:nvPr>
            <p:ph type="body" sz="quarter" idx="13"/>
            <p:custDataLst>
              <p:tags r:id="rId3"/>
            </p:custDataLst>
          </p:nvPr>
        </p:nvSpPr>
        <p:spPr/>
        <p:txBody>
          <a:bodyPr/>
          <a:lstStyle/>
          <a:p>
            <a:r>
              <a:rPr lang="en-US" altLang="zh-CN"/>
              <a:t>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68" name="标题 1"/>
          <p:cNvSpPr>
            <a:spLocks noGrp="1"/>
          </p:cNvSpPr>
          <p:nvPr>
            <p:ph type="title"/>
          </p:nvPr>
        </p:nvSpPr>
        <p:spPr/>
        <p:txBody>
          <a:bodyPr/>
          <a:lstStyle/>
          <a:p>
            <a:r>
              <a:rPr lang="zh-CN" altLang="en-US"/>
              <a:t>节能材料的使用</a:t>
            </a:r>
            <a:endParaRPr lang="zh-CN" altLang="en-US"/>
          </a:p>
        </p:txBody>
      </p:sp>
      <p:sp>
        <p:nvSpPr>
          <p:cNvPr id="1048870" name="矩形 3"/>
          <p:cNvSpPr/>
          <p:nvPr>
            <p:custDataLst>
              <p:tags r:id="rId2"/>
            </p:custDataLst>
          </p:nvPr>
        </p:nvSpPr>
        <p:spPr>
          <a:xfrm>
            <a:off x="1470966" y="1266825"/>
            <a:ext cx="9792787" cy="1076689"/>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72" name="矩形 13"/>
          <p:cNvSpPr/>
          <p:nvPr>
            <p:custDataLst>
              <p:tags r:id="rId3"/>
            </p:custDataLst>
          </p:nvPr>
        </p:nvSpPr>
        <p:spPr>
          <a:xfrm>
            <a:off x="925906" y="1266825"/>
            <a:ext cx="265577" cy="1076689"/>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74" name="文本框 4"/>
          <p:cNvSpPr txBox="1"/>
          <p:nvPr>
            <p:custDataLst>
              <p:tags r:id="rId4"/>
            </p:custDataLst>
          </p:nvPr>
        </p:nvSpPr>
        <p:spPr>
          <a:xfrm>
            <a:off x="1751357" y="1359852"/>
            <a:ext cx="9369974" cy="890689"/>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节能建筑大量使用新型保温材料，如保温砂浆、保温板等，以提高建筑的保温性能。</a:t>
            </a:r>
            <a:endParaRPr lang="zh-CN" altLang="en-US" sz="2000" spc="150">
              <a:solidFill>
                <a:schemeClr val="tx1">
                  <a:lumMod val="85000"/>
                  <a:lumOff val="15000"/>
                </a:schemeClr>
              </a:solidFill>
              <a:latin typeface="+mn-ea"/>
              <a:sym typeface="+mn-ea"/>
            </a:endParaRPr>
          </a:p>
        </p:txBody>
      </p:sp>
      <p:sp>
        <p:nvSpPr>
          <p:cNvPr id="1048876" name="矩形 39"/>
          <p:cNvSpPr/>
          <p:nvPr>
            <p:custDataLst>
              <p:tags r:id="rId5"/>
            </p:custDataLst>
          </p:nvPr>
        </p:nvSpPr>
        <p:spPr>
          <a:xfrm>
            <a:off x="1470966" y="2544963"/>
            <a:ext cx="9792787" cy="1076689"/>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78" name="矩形 5"/>
          <p:cNvSpPr/>
          <p:nvPr>
            <p:custDataLst>
              <p:tags r:id="rId6"/>
            </p:custDataLst>
          </p:nvPr>
        </p:nvSpPr>
        <p:spPr>
          <a:xfrm>
            <a:off x="925906" y="2544963"/>
            <a:ext cx="265577" cy="1076689"/>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80" name="文本框 41"/>
          <p:cNvSpPr txBox="1"/>
          <p:nvPr>
            <p:custDataLst>
              <p:tags r:id="rId7"/>
            </p:custDataLst>
          </p:nvPr>
        </p:nvSpPr>
        <p:spPr>
          <a:xfrm>
            <a:off x="1751357" y="2637990"/>
            <a:ext cx="9369974" cy="890689"/>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节能建筑还采用节能门窗、节能玻璃等低能耗建材，有效降低建筑能耗。</a:t>
            </a:r>
            <a:endParaRPr lang="zh-CN" altLang="en-US" sz="2000" spc="150">
              <a:solidFill>
                <a:schemeClr val="tx1">
                  <a:lumMod val="85000"/>
                  <a:lumOff val="15000"/>
                </a:schemeClr>
              </a:solidFill>
              <a:latin typeface="+mn-ea"/>
              <a:sym typeface="+mn-ea"/>
            </a:endParaRPr>
          </a:p>
        </p:txBody>
      </p:sp>
      <p:sp>
        <p:nvSpPr>
          <p:cNvPr id="1048882" name="矩形 12"/>
          <p:cNvSpPr/>
          <p:nvPr>
            <p:custDataLst>
              <p:tags r:id="rId8"/>
            </p:custDataLst>
          </p:nvPr>
        </p:nvSpPr>
        <p:spPr>
          <a:xfrm>
            <a:off x="1470966" y="3823101"/>
            <a:ext cx="9792787" cy="1076689"/>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84" name="矩形 17"/>
          <p:cNvSpPr/>
          <p:nvPr>
            <p:custDataLst>
              <p:tags r:id="rId9"/>
            </p:custDataLst>
          </p:nvPr>
        </p:nvSpPr>
        <p:spPr>
          <a:xfrm>
            <a:off x="925906" y="3823101"/>
            <a:ext cx="265577" cy="1076689"/>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86" name="文本框 19"/>
          <p:cNvSpPr txBox="1"/>
          <p:nvPr>
            <p:custDataLst>
              <p:tags r:id="rId10"/>
            </p:custDataLst>
          </p:nvPr>
        </p:nvSpPr>
        <p:spPr>
          <a:xfrm>
            <a:off x="1751357" y="3916128"/>
            <a:ext cx="9369974" cy="890689"/>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节能建筑的外墙、屋顶等部位通常采用绿色植被覆盖或采用太阳能板等可再生能源利用方式，以实现能源的可持续利用。</a:t>
            </a:r>
            <a:endParaRPr lang="zh-CN" altLang="en-US" sz="2000" spc="150">
              <a:solidFill>
                <a:schemeClr val="tx1">
                  <a:lumMod val="85000"/>
                  <a:lumOff val="15000"/>
                </a:schemeClr>
              </a:solidFill>
              <a:latin typeface="+mn-ea"/>
              <a:sym typeface="+mn-ea"/>
            </a:endParaRPr>
          </a:p>
        </p:txBody>
      </p:sp>
      <p:sp>
        <p:nvSpPr>
          <p:cNvPr id="1048888" name="矩形 49"/>
          <p:cNvSpPr/>
          <p:nvPr>
            <p:custDataLst>
              <p:tags r:id="rId11"/>
            </p:custDataLst>
          </p:nvPr>
        </p:nvSpPr>
        <p:spPr>
          <a:xfrm>
            <a:off x="1470966" y="5100584"/>
            <a:ext cx="9792787" cy="1076689"/>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90" name="矩形 26"/>
          <p:cNvSpPr/>
          <p:nvPr>
            <p:custDataLst>
              <p:tags r:id="rId12"/>
            </p:custDataLst>
          </p:nvPr>
        </p:nvSpPr>
        <p:spPr>
          <a:xfrm>
            <a:off x="925906" y="5100584"/>
            <a:ext cx="265577" cy="1076689"/>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892" name="文本框 27"/>
          <p:cNvSpPr txBox="1"/>
          <p:nvPr>
            <p:custDataLst>
              <p:tags r:id="rId13"/>
            </p:custDataLst>
          </p:nvPr>
        </p:nvSpPr>
        <p:spPr>
          <a:xfrm>
            <a:off x="1751357" y="5193611"/>
            <a:ext cx="9369974" cy="890689"/>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节能建筑内部装修材料也需符合环保标准，尽可能减少对环境的负面影响。</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26" name="标题 1"/>
          <p:cNvSpPr>
            <a:spLocks noGrp="1"/>
          </p:cNvSpPr>
          <p:nvPr>
            <p:ph type="title"/>
          </p:nvPr>
        </p:nvSpPr>
        <p:spPr/>
        <p:txBody>
          <a:bodyPr/>
          <a:lstStyle/>
          <a:p>
            <a:r>
              <a:rPr lang="zh-CN" altLang="en-US"/>
              <a:t>节能建筑的构造特点</a:t>
            </a:r>
            <a:endParaRPr lang="zh-CN" altLang="en-US"/>
          </a:p>
        </p:txBody>
      </p:sp>
      <p:sp>
        <p:nvSpPr>
          <p:cNvPr id="1048928" name="弧形 58"/>
          <p:cNvSpPr/>
          <p:nvPr>
            <p:custDataLst>
              <p:tags r:id="rId2"/>
            </p:custDataLst>
          </p:nvPr>
        </p:nvSpPr>
        <p:spPr>
          <a:xfrm>
            <a:off x="8078443" y="2014035"/>
            <a:ext cx="3417145" cy="3417145"/>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30" name="弧形 57"/>
          <p:cNvSpPr/>
          <p:nvPr>
            <p:custDataLst>
              <p:tags r:id="rId3"/>
            </p:custDataLst>
          </p:nvPr>
        </p:nvSpPr>
        <p:spPr>
          <a:xfrm>
            <a:off x="694799" y="2014035"/>
            <a:ext cx="3417145" cy="3417145"/>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32" name="椭圆 22"/>
          <p:cNvSpPr/>
          <p:nvPr>
            <p:custDataLst>
              <p:tags r:id="rId4"/>
            </p:custDataLst>
          </p:nvPr>
        </p:nvSpPr>
        <p:spPr>
          <a:xfrm>
            <a:off x="8414357" y="2285350"/>
            <a:ext cx="2873724" cy="2873724"/>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34" name="椭圆 23"/>
          <p:cNvSpPr/>
          <p:nvPr>
            <p:custDataLst>
              <p:tags r:id="rId5"/>
            </p:custDataLst>
          </p:nvPr>
        </p:nvSpPr>
        <p:spPr>
          <a:xfrm>
            <a:off x="8794567" y="2342566"/>
            <a:ext cx="387946" cy="38794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36" name="正文"/>
          <p:cNvSpPr txBox="1"/>
          <p:nvPr>
            <p:custDataLst>
              <p:tags r:id="rId6"/>
            </p:custDataLst>
          </p:nvPr>
        </p:nvSpPr>
        <p:spPr>
          <a:xfrm>
            <a:off x="8860089" y="3114984"/>
            <a:ext cx="1982088" cy="13633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节能系统：采用太阳能、地源热泵等可再生能源，实现节能减排。</a:t>
            </a:r>
            <a:endParaRPr lang="zh-CN" altLang="en-US" sz="1200" spc="150">
              <a:solidFill>
                <a:srgbClr val="FFFFFF"/>
              </a:solidFill>
              <a:latin typeface="+mn-ea"/>
              <a:sym typeface="+mn-ea"/>
            </a:endParaRPr>
          </a:p>
        </p:txBody>
      </p:sp>
      <p:sp>
        <p:nvSpPr>
          <p:cNvPr id="1048938" name="椭圆 24"/>
          <p:cNvSpPr/>
          <p:nvPr>
            <p:custDataLst>
              <p:tags r:id="rId7"/>
            </p:custDataLst>
          </p:nvPr>
        </p:nvSpPr>
        <p:spPr>
          <a:xfrm>
            <a:off x="6019587" y="2285350"/>
            <a:ext cx="2873724" cy="2873724"/>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40" name="椭圆 25"/>
          <p:cNvSpPr/>
          <p:nvPr>
            <p:custDataLst>
              <p:tags r:id="rId8"/>
            </p:custDataLst>
          </p:nvPr>
        </p:nvSpPr>
        <p:spPr>
          <a:xfrm>
            <a:off x="6398874" y="2342566"/>
            <a:ext cx="387946" cy="38794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42" name="正文"/>
          <p:cNvSpPr txBox="1"/>
          <p:nvPr>
            <p:custDataLst>
              <p:tags r:id="rId9"/>
            </p:custDataLst>
          </p:nvPr>
        </p:nvSpPr>
        <p:spPr>
          <a:xfrm>
            <a:off x="6465319" y="3114984"/>
            <a:ext cx="1982088" cy="13633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屋顶设计：采用倒置式屋顶或绿化屋顶，有效降低屋面温度和能耗。</a:t>
            </a:r>
            <a:endParaRPr lang="zh-CN" altLang="en-US" sz="1200" spc="150">
              <a:solidFill>
                <a:schemeClr val="tx1">
                  <a:lumMod val="65000"/>
                  <a:lumOff val="35000"/>
                </a:schemeClr>
              </a:solidFill>
              <a:latin typeface="+mn-ea"/>
              <a:sym typeface="+mn-ea"/>
            </a:endParaRPr>
          </a:p>
        </p:txBody>
      </p:sp>
      <p:sp>
        <p:nvSpPr>
          <p:cNvPr id="1048944" name="椭圆 7"/>
          <p:cNvSpPr/>
          <p:nvPr>
            <p:custDataLst>
              <p:tags r:id="rId10"/>
            </p:custDataLst>
          </p:nvPr>
        </p:nvSpPr>
        <p:spPr>
          <a:xfrm>
            <a:off x="3624817" y="2285350"/>
            <a:ext cx="2873724" cy="2873724"/>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46" name="椭圆 9"/>
          <p:cNvSpPr/>
          <p:nvPr>
            <p:custDataLst>
              <p:tags r:id="rId11"/>
            </p:custDataLst>
          </p:nvPr>
        </p:nvSpPr>
        <p:spPr>
          <a:xfrm>
            <a:off x="4004104" y="2342566"/>
            <a:ext cx="387946" cy="38794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48" name="正文"/>
          <p:cNvSpPr txBox="1"/>
          <p:nvPr>
            <p:custDataLst>
              <p:tags r:id="rId12"/>
            </p:custDataLst>
          </p:nvPr>
        </p:nvSpPr>
        <p:spPr>
          <a:xfrm>
            <a:off x="4070548" y="3114984"/>
            <a:ext cx="1982088" cy="13633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门窗设计：采用断桥铝或塑钢门窗，具有良好的气密性和隔热性能。</a:t>
            </a:r>
            <a:endParaRPr lang="zh-CN" altLang="en-US" sz="1200" spc="150">
              <a:solidFill>
                <a:srgbClr val="FFFFFF"/>
              </a:solidFill>
              <a:latin typeface="+mn-ea"/>
              <a:sym typeface="+mn-ea"/>
            </a:endParaRPr>
          </a:p>
        </p:txBody>
      </p:sp>
      <p:sp>
        <p:nvSpPr>
          <p:cNvPr id="1048950" name="椭圆 5"/>
          <p:cNvSpPr/>
          <p:nvPr>
            <p:custDataLst>
              <p:tags r:id="rId13"/>
            </p:custDataLst>
          </p:nvPr>
        </p:nvSpPr>
        <p:spPr>
          <a:xfrm>
            <a:off x="957808" y="2285350"/>
            <a:ext cx="2873724" cy="2873724"/>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52" name="椭圆 4"/>
          <p:cNvSpPr/>
          <p:nvPr>
            <p:custDataLst>
              <p:tags r:id="rId14"/>
            </p:custDataLst>
          </p:nvPr>
        </p:nvSpPr>
        <p:spPr>
          <a:xfrm>
            <a:off x="1337096" y="2342566"/>
            <a:ext cx="387946" cy="38794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54" name="正文"/>
          <p:cNvSpPr txBox="1"/>
          <p:nvPr>
            <p:custDataLst>
              <p:tags r:id="rId15"/>
            </p:custDataLst>
          </p:nvPr>
        </p:nvSpPr>
        <p:spPr>
          <a:xfrm>
            <a:off x="1403540" y="3114984"/>
            <a:ext cx="1982088" cy="13633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墙体材料：采用保温、隔热性能好的材料，如加气混凝土、空心砖等。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88" name="标题 1"/>
          <p:cNvSpPr>
            <a:spLocks noGrp="1"/>
          </p:cNvSpPr>
          <p:nvPr>
            <p:ph type="title"/>
          </p:nvPr>
        </p:nvSpPr>
        <p:spPr/>
        <p:txBody>
          <a:bodyPr/>
          <a:lstStyle/>
          <a:p>
            <a:r>
              <a:rPr lang="zh-CN" altLang="en-US"/>
              <a:t>节能建筑的能源利用</a:t>
            </a:r>
            <a:endParaRPr lang="zh-CN" altLang="en-US"/>
          </a:p>
        </p:txBody>
      </p:sp>
      <p:sp>
        <p:nvSpPr>
          <p:cNvPr id="1048990" name="五边形 30"/>
          <p:cNvSpPr/>
          <p:nvPr>
            <p:custDataLst>
              <p:tags r:id="rId2"/>
            </p:custDataLst>
          </p:nvPr>
        </p:nvSpPr>
        <p:spPr>
          <a:xfrm>
            <a:off x="694799" y="3154317"/>
            <a:ext cx="2862473" cy="116355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92" name="燕尾形 36"/>
          <p:cNvSpPr/>
          <p:nvPr>
            <p:custDataLst>
              <p:tags r:id="rId3"/>
            </p:custDataLst>
          </p:nvPr>
        </p:nvSpPr>
        <p:spPr>
          <a:xfrm>
            <a:off x="3266599" y="3154317"/>
            <a:ext cx="2862473" cy="116355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94" name="燕尾形 37"/>
          <p:cNvSpPr/>
          <p:nvPr>
            <p:custDataLst>
              <p:tags r:id="rId4"/>
            </p:custDataLst>
          </p:nvPr>
        </p:nvSpPr>
        <p:spPr>
          <a:xfrm>
            <a:off x="8410200" y="3154317"/>
            <a:ext cx="2862473" cy="116355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96" name="燕尾形 38"/>
          <p:cNvSpPr/>
          <p:nvPr>
            <p:custDataLst>
              <p:tags r:id="rId5"/>
            </p:custDataLst>
          </p:nvPr>
        </p:nvSpPr>
        <p:spPr>
          <a:xfrm>
            <a:off x="5838399" y="3154317"/>
            <a:ext cx="2862473" cy="116355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98" name="文本框 3"/>
          <p:cNvSpPr txBox="1"/>
          <p:nvPr>
            <p:custDataLst>
              <p:tags r:id="rId6"/>
            </p:custDataLst>
          </p:nvPr>
        </p:nvSpPr>
        <p:spPr>
          <a:xfrm>
            <a:off x="3206729" y="4566030"/>
            <a:ext cx="3087201" cy="1352711"/>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节能建筑通常利用可再生能源，如太阳能、风能等，以降低对传统能源的依赖</a:t>
            </a:r>
            <a:endParaRPr lang="zh-CN" altLang="en-US" sz="1400" spc="150">
              <a:solidFill>
                <a:schemeClr val="tx1"/>
              </a:solidFill>
              <a:effectLst/>
              <a:latin typeface="+mn-ea"/>
              <a:sym typeface="+mn-ea"/>
            </a:endParaRPr>
          </a:p>
        </p:txBody>
      </p:sp>
      <p:sp>
        <p:nvSpPr>
          <p:cNvPr id="1049000" name="文本框 6"/>
          <p:cNvSpPr txBox="1"/>
          <p:nvPr>
            <p:custDataLst>
              <p:tags r:id="rId7"/>
            </p:custDataLst>
          </p:nvPr>
        </p:nvSpPr>
        <p:spPr>
          <a:xfrm>
            <a:off x="694799" y="1526551"/>
            <a:ext cx="3087201" cy="139262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节能建筑通常采用高效隔热材料和设计，以减少能源损失和浪费</a:t>
            </a:r>
            <a:endParaRPr lang="zh-CN" altLang="en-US" sz="1400" spc="150">
              <a:solidFill>
                <a:schemeClr val="tx1"/>
              </a:solidFill>
              <a:effectLst/>
              <a:latin typeface="+mn-ea"/>
              <a:sym typeface="+mn-ea"/>
            </a:endParaRPr>
          </a:p>
        </p:txBody>
      </p:sp>
      <p:sp>
        <p:nvSpPr>
          <p:cNvPr id="1049002" name="文本框 7"/>
          <p:cNvSpPr txBox="1"/>
          <p:nvPr>
            <p:custDataLst>
              <p:tags r:id="rId8"/>
            </p:custDataLst>
          </p:nvPr>
        </p:nvSpPr>
        <p:spPr>
          <a:xfrm>
            <a:off x="5836664" y="1526551"/>
            <a:ext cx="3087201" cy="139262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节能建筑采用智能控制系统，根据室内外环境变化自动调节能源消耗，提高能源利用效率</a:t>
            </a:r>
            <a:endParaRPr lang="zh-CN" altLang="en-US" sz="1400" spc="150">
              <a:solidFill>
                <a:schemeClr val="tx1"/>
              </a:solidFill>
              <a:effectLst/>
              <a:latin typeface="+mn-ea"/>
              <a:sym typeface="+mn-ea"/>
            </a:endParaRPr>
          </a:p>
        </p:txBody>
      </p:sp>
      <p:sp>
        <p:nvSpPr>
          <p:cNvPr id="1049004" name="文本框 8"/>
          <p:cNvSpPr txBox="1"/>
          <p:nvPr>
            <p:custDataLst>
              <p:tags r:id="rId9"/>
            </p:custDataLst>
          </p:nvPr>
        </p:nvSpPr>
        <p:spPr>
          <a:xfrm>
            <a:off x="8407597" y="4566030"/>
            <a:ext cx="3087201" cy="1352711"/>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节能建筑注重自然采光和通风设计，减少人工照明和通风的能耗</a:t>
            </a:r>
            <a:endParaRPr lang="zh-CN" altLang="en-US" sz="1400" spc="150">
              <a:solidFill>
                <a:schemeClr val="tx1"/>
              </a:solidFill>
              <a:effectLst/>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38" name="标题"/>
          <p:cNvSpPr>
            <a:spLocks noGrp="1"/>
          </p:cNvSpPr>
          <p:nvPr>
            <p:ph type="title"/>
            <p:custDataLst>
              <p:tags r:id="rId2"/>
            </p:custDataLst>
          </p:nvPr>
        </p:nvSpPr>
        <p:spPr/>
        <p:txBody>
          <a:bodyPr/>
          <a:lstStyle/>
          <a:p>
            <a:r>
              <a:rPr lang="zh-CN" altLang="en-US"/>
              <a:t>消防安全设计的重要性</a:t>
            </a:r>
            <a:endParaRPr lang="zh-CN" altLang="en-US"/>
          </a:p>
        </p:txBody>
      </p:sp>
      <p:sp>
        <p:nvSpPr>
          <p:cNvPr id="1049040" name="节编号"/>
          <p:cNvSpPr>
            <a:spLocks noGrp="1"/>
          </p:cNvSpPr>
          <p:nvPr>
            <p:ph type="body" sz="quarter" idx="13"/>
            <p:custDataLst>
              <p:tags r:id="rId3"/>
            </p:custDataLst>
          </p:nvPr>
        </p:nvSpPr>
        <p:spPr/>
        <p:txBody>
          <a:bodyPr/>
          <a:lstStyle/>
          <a:p>
            <a:r>
              <a:rPr lang="en-US" altLang="zh-CN"/>
              <a:t>2</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74" name="标题 1"/>
          <p:cNvSpPr>
            <a:spLocks noGrp="1"/>
          </p:cNvSpPr>
          <p:nvPr>
            <p:ph type="title"/>
          </p:nvPr>
        </p:nvSpPr>
        <p:spPr/>
        <p:txBody>
          <a:bodyPr/>
          <a:lstStyle/>
          <a:p>
            <a:r>
              <a:rPr lang="zh-CN" altLang="en-US"/>
              <a:t>消防安全的基本原则</a:t>
            </a:r>
            <a:endParaRPr lang="zh-CN" altLang="en-US"/>
          </a:p>
        </p:txBody>
      </p:sp>
      <p:sp>
        <p:nvSpPr>
          <p:cNvPr id="1049076" name="对角圆角矩形 15"/>
          <p:cNvSpPr/>
          <p:nvPr>
            <p:custDataLst>
              <p:tags r:id="rId2"/>
            </p:custDataLst>
          </p:nvPr>
        </p:nvSpPr>
        <p:spPr>
          <a:xfrm>
            <a:off x="1355082" y="4056342"/>
            <a:ext cx="9479587" cy="79899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78" name="对角圆角矩形 16"/>
          <p:cNvSpPr/>
          <p:nvPr>
            <p:custDataLst>
              <p:tags r:id="rId3"/>
            </p:custDataLst>
          </p:nvPr>
        </p:nvSpPr>
        <p:spPr>
          <a:xfrm>
            <a:off x="1355082" y="3911242"/>
            <a:ext cx="576944" cy="550529"/>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80" name="直角三角形 17"/>
          <p:cNvSpPr/>
          <p:nvPr>
            <p:custDataLst>
              <p:tags r:id="rId4"/>
            </p:custDataLst>
          </p:nvPr>
        </p:nvSpPr>
        <p:spPr>
          <a:xfrm>
            <a:off x="1932155" y="3911908"/>
            <a:ext cx="86926" cy="144876"/>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82" name="文本框 27"/>
          <p:cNvSpPr txBox="1"/>
          <p:nvPr>
            <p:custDataLst>
              <p:tags r:id="rId5"/>
            </p:custDataLst>
          </p:nvPr>
        </p:nvSpPr>
        <p:spPr>
          <a:xfrm>
            <a:off x="1969428" y="4067657"/>
            <a:ext cx="8565081" cy="785229"/>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消防安全责任制：明确建筑使用者的消防安全责任，确保消防设施的正常运行和维护。</a:t>
            </a:r>
            <a:endParaRPr lang="en-US" altLang="zh-CN">
              <a:solidFill>
                <a:schemeClr val="dk1">
                  <a:lumMod val="80000"/>
                  <a:lumOff val="20000"/>
                </a:schemeClr>
              </a:solidFill>
              <a:latin typeface="+mn-ea"/>
              <a:sym typeface="+mn-ea"/>
            </a:endParaRPr>
          </a:p>
        </p:txBody>
      </p:sp>
      <p:sp>
        <p:nvSpPr>
          <p:cNvPr id="1049084" name="对角圆角矩形 52"/>
          <p:cNvSpPr/>
          <p:nvPr>
            <p:custDataLst>
              <p:tags r:id="rId6"/>
            </p:custDataLst>
          </p:nvPr>
        </p:nvSpPr>
        <p:spPr>
          <a:xfrm>
            <a:off x="1355082" y="1412591"/>
            <a:ext cx="9479587" cy="79899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86" name="对角圆角矩形 53"/>
          <p:cNvSpPr/>
          <p:nvPr>
            <p:custDataLst>
              <p:tags r:id="rId7"/>
            </p:custDataLst>
          </p:nvPr>
        </p:nvSpPr>
        <p:spPr>
          <a:xfrm>
            <a:off x="1355082" y="1266825"/>
            <a:ext cx="576944" cy="550529"/>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88" name="直角三角形 54"/>
          <p:cNvSpPr/>
          <p:nvPr>
            <p:custDataLst>
              <p:tags r:id="rId8"/>
            </p:custDataLst>
          </p:nvPr>
        </p:nvSpPr>
        <p:spPr>
          <a:xfrm>
            <a:off x="1932155" y="1267491"/>
            <a:ext cx="86926" cy="144876"/>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90" name="文本框 56"/>
          <p:cNvSpPr txBox="1"/>
          <p:nvPr>
            <p:custDataLst>
              <p:tags r:id="rId9"/>
            </p:custDataLst>
          </p:nvPr>
        </p:nvSpPr>
        <p:spPr>
          <a:xfrm>
            <a:off x="1969428" y="1415919"/>
            <a:ext cx="8565081" cy="78522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预防为主：通过合理的建筑设计和消防设施的安装，降低火灾发生的可能性。</a:t>
            </a:r>
            <a:endParaRPr lang="zh-CN" altLang="en-US" sz="1600">
              <a:solidFill>
                <a:schemeClr val="dk1">
                  <a:lumMod val="80000"/>
                  <a:lumOff val="20000"/>
                </a:schemeClr>
              </a:solidFill>
              <a:latin typeface="+mn-ea"/>
              <a:sym typeface="+mn-ea"/>
            </a:endParaRPr>
          </a:p>
        </p:txBody>
      </p:sp>
      <p:sp>
        <p:nvSpPr>
          <p:cNvPr id="1049092" name="对角圆角矩形 5"/>
          <p:cNvSpPr/>
          <p:nvPr>
            <p:custDataLst>
              <p:tags r:id="rId10"/>
            </p:custDataLst>
          </p:nvPr>
        </p:nvSpPr>
        <p:spPr>
          <a:xfrm>
            <a:off x="1355082" y="2734467"/>
            <a:ext cx="9479587" cy="79899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94" name="对角圆角矩形 6"/>
          <p:cNvSpPr/>
          <p:nvPr>
            <p:custDataLst>
              <p:tags r:id="rId11"/>
            </p:custDataLst>
          </p:nvPr>
        </p:nvSpPr>
        <p:spPr>
          <a:xfrm>
            <a:off x="1355082" y="2588701"/>
            <a:ext cx="576944" cy="550529"/>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96" name="直角三角形 7"/>
          <p:cNvSpPr/>
          <p:nvPr>
            <p:custDataLst>
              <p:tags r:id="rId12"/>
            </p:custDataLst>
          </p:nvPr>
        </p:nvSpPr>
        <p:spPr>
          <a:xfrm>
            <a:off x="1932155" y="2590032"/>
            <a:ext cx="86926" cy="144876"/>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98" name="文本框 8"/>
          <p:cNvSpPr txBox="1"/>
          <p:nvPr>
            <p:custDataLst>
              <p:tags r:id="rId13"/>
            </p:custDataLst>
          </p:nvPr>
        </p:nvSpPr>
        <p:spPr>
          <a:xfrm>
            <a:off x="1969428" y="2745782"/>
            <a:ext cx="8565081" cy="785229"/>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防消结合：在建筑设计时，应充分考虑火灾发生时的应急疏散和灭火措施。</a:t>
            </a:r>
            <a:endParaRPr lang="zh-CN" altLang="en-US" sz="1600">
              <a:solidFill>
                <a:schemeClr val="dk1">
                  <a:lumMod val="80000"/>
                  <a:lumOff val="20000"/>
                </a:schemeClr>
              </a:solidFill>
              <a:latin typeface="+mn-ea"/>
              <a:sym typeface="+mn-ea"/>
            </a:endParaRPr>
          </a:p>
        </p:txBody>
      </p:sp>
      <p:sp>
        <p:nvSpPr>
          <p:cNvPr id="1049100" name="对角圆角矩形 9"/>
          <p:cNvSpPr/>
          <p:nvPr>
            <p:custDataLst>
              <p:tags r:id="rId14"/>
            </p:custDataLst>
          </p:nvPr>
        </p:nvSpPr>
        <p:spPr>
          <a:xfrm>
            <a:off x="1355082" y="5378884"/>
            <a:ext cx="9479587" cy="798992"/>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02" name="对角圆角矩形 10"/>
          <p:cNvSpPr/>
          <p:nvPr>
            <p:custDataLst>
              <p:tags r:id="rId15"/>
            </p:custDataLst>
          </p:nvPr>
        </p:nvSpPr>
        <p:spPr>
          <a:xfrm>
            <a:off x="1355082" y="5233118"/>
            <a:ext cx="576944" cy="550529"/>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04" name="直角三角形 11"/>
          <p:cNvSpPr/>
          <p:nvPr>
            <p:custDataLst>
              <p:tags r:id="rId16"/>
            </p:custDataLst>
          </p:nvPr>
        </p:nvSpPr>
        <p:spPr>
          <a:xfrm>
            <a:off x="1932155" y="5233783"/>
            <a:ext cx="86926" cy="144876"/>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06" name="文本框 12"/>
          <p:cNvSpPr txBox="1"/>
          <p:nvPr>
            <p:custDataLst>
              <p:tags r:id="rId17"/>
            </p:custDataLst>
          </p:nvPr>
        </p:nvSpPr>
        <p:spPr>
          <a:xfrm>
            <a:off x="1969428" y="5389533"/>
            <a:ext cx="8565081" cy="785229"/>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消防安全宣传教育：提高人们的消防安全意识和自救能力，确保在火灾发生时能够迅速、有效地应对。</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40" name="标题 1"/>
          <p:cNvSpPr>
            <a:spLocks noGrp="1"/>
          </p:cNvSpPr>
          <p:nvPr>
            <p:ph type="title"/>
          </p:nvPr>
        </p:nvSpPr>
        <p:spPr/>
        <p:txBody>
          <a:bodyPr/>
          <a:lstStyle/>
          <a:p>
            <a:r>
              <a:rPr lang="zh-CN" altLang="en-US"/>
              <a:t>节能建筑对消防安全的要求</a:t>
            </a:r>
            <a:endParaRPr lang="zh-CN" altLang="en-US"/>
          </a:p>
        </p:txBody>
      </p:sp>
      <p:sp>
        <p:nvSpPr>
          <p:cNvPr id="1049142" name="五边形 16"/>
          <p:cNvSpPr/>
          <p:nvPr>
            <p:custDataLst>
              <p:tags r:id="rId2"/>
            </p:custDataLst>
          </p:nvPr>
        </p:nvSpPr>
        <p:spPr>
          <a:xfrm rot="16200000" flipH="1">
            <a:off x="7114732" y="1502840"/>
            <a:ext cx="842420" cy="245126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44" name="五边形 17"/>
          <p:cNvSpPr/>
          <p:nvPr>
            <p:custDataLst>
              <p:tags r:id="rId3"/>
            </p:custDataLst>
          </p:nvPr>
        </p:nvSpPr>
        <p:spPr>
          <a:xfrm rot="16200000" flipH="1">
            <a:off x="7135553" y="4233599"/>
            <a:ext cx="800837" cy="219961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46" name="任意多边形 18"/>
          <p:cNvSpPr/>
          <p:nvPr>
            <p:custDataLst>
              <p:tags r:id="rId4"/>
            </p:custDataLst>
          </p:nvPr>
        </p:nvSpPr>
        <p:spPr>
          <a:xfrm>
            <a:off x="6435828" y="2304149"/>
            <a:ext cx="2199611" cy="331949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48" name="任意多边形 19"/>
          <p:cNvSpPr/>
          <p:nvPr>
            <p:custDataLst>
              <p:tags r:id="rId5"/>
            </p:custDataLst>
          </p:nvPr>
        </p:nvSpPr>
        <p:spPr>
          <a:xfrm flipV="1">
            <a:off x="6310268" y="1674459"/>
            <a:ext cx="2451261" cy="1177953"/>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0" name="五边形 2"/>
          <p:cNvSpPr/>
          <p:nvPr>
            <p:custDataLst>
              <p:tags r:id="rId6"/>
            </p:custDataLst>
          </p:nvPr>
        </p:nvSpPr>
        <p:spPr>
          <a:xfrm rot="16200000" flipH="1">
            <a:off x="1498631" y="1503471"/>
            <a:ext cx="842420" cy="244982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2" name="五边形 3"/>
          <p:cNvSpPr/>
          <p:nvPr>
            <p:custDataLst>
              <p:tags r:id="rId7"/>
            </p:custDataLst>
          </p:nvPr>
        </p:nvSpPr>
        <p:spPr>
          <a:xfrm rot="16200000" flipH="1">
            <a:off x="1520715" y="4233599"/>
            <a:ext cx="800837" cy="219961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4" name="任意多边形 4"/>
          <p:cNvSpPr/>
          <p:nvPr>
            <p:custDataLst>
              <p:tags r:id="rId8"/>
            </p:custDataLst>
          </p:nvPr>
        </p:nvSpPr>
        <p:spPr>
          <a:xfrm>
            <a:off x="820989" y="2304149"/>
            <a:ext cx="2199611" cy="331949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6" name="任意多边形 5"/>
          <p:cNvSpPr/>
          <p:nvPr>
            <p:custDataLst>
              <p:tags r:id="rId9"/>
            </p:custDataLst>
          </p:nvPr>
        </p:nvSpPr>
        <p:spPr>
          <a:xfrm flipV="1">
            <a:off x="694799" y="1674459"/>
            <a:ext cx="2449827" cy="1177953"/>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5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820989" y="3002612"/>
            <a:ext cx="2199611" cy="198181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建筑材料的耐火性要求高</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16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5828" y="3002612"/>
            <a:ext cx="2199611" cy="198181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配备完善的消防设施</a:t>
            </a:r>
            <a:endParaRPr sz="2000" err="1">
              <a:solidFill>
                <a:schemeClr val="tx1">
                  <a:lumMod val="75000"/>
                  <a:lumOff val="25000"/>
                </a:schemeClr>
              </a:solidFill>
              <a:latin typeface="+mn-ea"/>
              <a:ea typeface="+mn-ea"/>
              <a:cs typeface="+mn-ea"/>
              <a:sym typeface="+mn-lt"/>
            </a:endParaRPr>
          </a:p>
        </p:txBody>
      </p:sp>
      <p:sp>
        <p:nvSpPr>
          <p:cNvPr id="1049162" name="五边形 9"/>
          <p:cNvSpPr/>
          <p:nvPr>
            <p:custDataLst>
              <p:tags r:id="rId12"/>
            </p:custDataLst>
          </p:nvPr>
        </p:nvSpPr>
        <p:spPr>
          <a:xfrm rot="16200000" flipH="1">
            <a:off x="4378926" y="1516090"/>
            <a:ext cx="842420" cy="244982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4" name="五边形 10"/>
          <p:cNvSpPr/>
          <p:nvPr>
            <p:custDataLst>
              <p:tags r:id="rId13"/>
            </p:custDataLst>
          </p:nvPr>
        </p:nvSpPr>
        <p:spPr>
          <a:xfrm rot="16200000" flipH="1">
            <a:off x="4400378" y="4246218"/>
            <a:ext cx="800837" cy="219961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66" name="任意多边形 11"/>
          <p:cNvSpPr/>
          <p:nvPr>
            <p:custDataLst>
              <p:tags r:id="rId14"/>
            </p:custDataLst>
          </p:nvPr>
        </p:nvSpPr>
        <p:spPr>
          <a:xfrm>
            <a:off x="3700653" y="2316137"/>
            <a:ext cx="2199611" cy="331949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168" name="任意多边形 12"/>
          <p:cNvSpPr/>
          <p:nvPr>
            <p:custDataLst>
              <p:tags r:id="rId15"/>
            </p:custDataLst>
          </p:nvPr>
        </p:nvSpPr>
        <p:spPr>
          <a:xfrm flipV="1">
            <a:off x="3575093" y="1687709"/>
            <a:ext cx="2449827" cy="1177953"/>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0" name="五边形 23"/>
          <p:cNvSpPr/>
          <p:nvPr>
            <p:custDataLst>
              <p:tags r:id="rId16"/>
            </p:custDataLst>
          </p:nvPr>
        </p:nvSpPr>
        <p:spPr>
          <a:xfrm rot="16200000" flipH="1">
            <a:off x="9849276" y="1540697"/>
            <a:ext cx="842420" cy="244982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2" name="五边形 24"/>
          <p:cNvSpPr/>
          <p:nvPr>
            <p:custDataLst>
              <p:tags r:id="rId17"/>
            </p:custDataLst>
          </p:nvPr>
        </p:nvSpPr>
        <p:spPr>
          <a:xfrm rot="16200000" flipH="1">
            <a:off x="9870728" y="4269563"/>
            <a:ext cx="800837" cy="220104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4" name="任意多边形 25"/>
          <p:cNvSpPr/>
          <p:nvPr>
            <p:custDataLst>
              <p:tags r:id="rId18"/>
            </p:custDataLst>
          </p:nvPr>
        </p:nvSpPr>
        <p:spPr>
          <a:xfrm>
            <a:off x="9170372" y="2340744"/>
            <a:ext cx="2201044" cy="331949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6" name="任意多边形 26"/>
          <p:cNvSpPr/>
          <p:nvPr>
            <p:custDataLst>
              <p:tags r:id="rId19"/>
            </p:custDataLst>
          </p:nvPr>
        </p:nvSpPr>
        <p:spPr>
          <a:xfrm flipV="1">
            <a:off x="9045444" y="1712316"/>
            <a:ext cx="2449827" cy="1177953"/>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7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171003" y="3039207"/>
            <a:ext cx="2199611" cy="198181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建立高效的应急疏散系统</a:t>
            </a:r>
            <a:endParaRPr sz="2000" err="1">
              <a:solidFill>
                <a:schemeClr val="tx1">
                  <a:lumMod val="75000"/>
                  <a:lumOff val="25000"/>
                </a:schemeClr>
              </a:solidFill>
              <a:latin typeface="+mn-ea"/>
              <a:ea typeface="+mn-ea"/>
              <a:cs typeface="+mn-ea"/>
              <a:sym typeface="+mn-lt"/>
            </a:endParaRPr>
          </a:p>
        </p:txBody>
      </p:sp>
      <p:sp>
        <p:nvSpPr>
          <p:cNvPr id="104918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00653" y="3014600"/>
            <a:ext cx="2199611" cy="198181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建筑布局需合理，防止火势蔓延</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14" name="标题 1"/>
          <p:cNvSpPr>
            <a:spLocks noGrp="1"/>
          </p:cNvSpPr>
          <p:nvPr>
            <p:ph type="title"/>
          </p:nvPr>
        </p:nvSpPr>
        <p:spPr/>
        <p:txBody>
          <a:bodyPr/>
          <a:lstStyle/>
          <a:p>
            <a:r>
              <a:rPr lang="zh-CN" altLang="en-US"/>
              <a:t>消防安全设计的关键要素</a:t>
            </a:r>
            <a:endParaRPr lang="zh-CN" altLang="en-US"/>
          </a:p>
        </p:txBody>
      </p:sp>
      <p:sp>
        <p:nvSpPr>
          <p:cNvPr id="1049216" name="圆角矩形 26"/>
          <p:cNvSpPr/>
          <p:nvPr>
            <p:custDataLst>
              <p:tags r:id="rId2"/>
            </p:custDataLst>
          </p:nvPr>
        </p:nvSpPr>
        <p:spPr>
          <a:xfrm>
            <a:off x="694799" y="1752323"/>
            <a:ext cx="2552749" cy="3939649"/>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18" name="圆角矩形 28"/>
          <p:cNvSpPr/>
          <p:nvPr>
            <p:custDataLst>
              <p:tags r:id="rId3"/>
            </p:custDataLst>
          </p:nvPr>
        </p:nvSpPr>
        <p:spPr>
          <a:xfrm>
            <a:off x="697300" y="1752323"/>
            <a:ext cx="2547928" cy="20934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220" name="文本框 31"/>
          <p:cNvSpPr txBox="1"/>
          <p:nvPr>
            <p:custDataLst>
              <p:tags r:id="rId4"/>
            </p:custDataLst>
          </p:nvPr>
        </p:nvSpPr>
        <p:spPr>
          <a:xfrm>
            <a:off x="847387" y="2166938"/>
            <a:ext cx="2247686" cy="335265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预防火灾：通过合理的建筑布局和材料选择，降低火灾发生的可能性</a:t>
            </a:r>
            <a:endParaRPr lang="zh-CN" altLang="en-US" sz="2000" spc="200">
              <a:solidFill>
                <a:schemeClr val="tx1">
                  <a:lumMod val="85000"/>
                  <a:lumOff val="15000"/>
                </a:schemeClr>
              </a:solidFill>
              <a:latin typeface="+mn-ea"/>
              <a:sym typeface="+mn-ea"/>
            </a:endParaRPr>
          </a:p>
        </p:txBody>
      </p:sp>
      <p:sp>
        <p:nvSpPr>
          <p:cNvPr id="1049222" name="圆角矩形 29"/>
          <p:cNvSpPr/>
          <p:nvPr>
            <p:custDataLst>
              <p:tags r:id="rId5"/>
            </p:custDataLst>
          </p:nvPr>
        </p:nvSpPr>
        <p:spPr>
          <a:xfrm>
            <a:off x="3443890" y="1752323"/>
            <a:ext cx="2552749" cy="3939649"/>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24" name="圆角矩形 32"/>
          <p:cNvSpPr/>
          <p:nvPr>
            <p:custDataLst>
              <p:tags r:id="rId6"/>
            </p:custDataLst>
          </p:nvPr>
        </p:nvSpPr>
        <p:spPr>
          <a:xfrm>
            <a:off x="3446391" y="1752323"/>
            <a:ext cx="2547928" cy="20934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226" name="文本框 34"/>
          <p:cNvSpPr txBox="1"/>
          <p:nvPr>
            <p:custDataLst>
              <p:tags r:id="rId7"/>
            </p:custDataLst>
          </p:nvPr>
        </p:nvSpPr>
        <p:spPr>
          <a:xfrm>
            <a:off x="3598979" y="2166938"/>
            <a:ext cx="2244932" cy="335397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及时报警：设置有效的火灾报警系统，及时发现火情并通知人员疏散</a:t>
            </a:r>
            <a:endParaRPr lang="zh-CN" altLang="en-US" sz="2000" spc="200">
              <a:solidFill>
                <a:schemeClr val="tx1">
                  <a:lumMod val="85000"/>
                  <a:lumOff val="15000"/>
                </a:schemeClr>
              </a:solidFill>
              <a:latin typeface="+mn-ea"/>
              <a:sym typeface="+mn-ea"/>
            </a:endParaRPr>
          </a:p>
        </p:txBody>
      </p:sp>
      <p:sp>
        <p:nvSpPr>
          <p:cNvPr id="1049228" name="圆角矩形 3"/>
          <p:cNvSpPr/>
          <p:nvPr>
            <p:custDataLst>
              <p:tags r:id="rId8"/>
            </p:custDataLst>
          </p:nvPr>
        </p:nvSpPr>
        <p:spPr>
          <a:xfrm>
            <a:off x="6192980" y="1752323"/>
            <a:ext cx="2552749" cy="3939649"/>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30" name="圆角矩形 4"/>
          <p:cNvSpPr/>
          <p:nvPr>
            <p:custDataLst>
              <p:tags r:id="rId9"/>
            </p:custDataLst>
          </p:nvPr>
        </p:nvSpPr>
        <p:spPr>
          <a:xfrm>
            <a:off x="6195482" y="1752323"/>
            <a:ext cx="2547928" cy="20934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232" name="文本框 5"/>
          <p:cNvSpPr txBox="1"/>
          <p:nvPr>
            <p:custDataLst>
              <p:tags r:id="rId10"/>
            </p:custDataLst>
          </p:nvPr>
        </p:nvSpPr>
        <p:spPr>
          <a:xfrm>
            <a:off x="6347445" y="2166938"/>
            <a:ext cx="2244932" cy="335397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确保逃生：设计合理的逃生通道和指示标识，保障人员快速安全撤离</a:t>
            </a:r>
            <a:endParaRPr lang="zh-CN" altLang="en-US" sz="2000" spc="200">
              <a:solidFill>
                <a:schemeClr val="tx1">
                  <a:lumMod val="85000"/>
                  <a:lumOff val="15000"/>
                </a:schemeClr>
              </a:solidFill>
              <a:latin typeface="+mn-ea"/>
              <a:sym typeface="+mn-ea"/>
            </a:endParaRPr>
          </a:p>
        </p:txBody>
      </p:sp>
      <p:sp>
        <p:nvSpPr>
          <p:cNvPr id="1049234" name="圆角矩形 8"/>
          <p:cNvSpPr/>
          <p:nvPr>
            <p:custDataLst>
              <p:tags r:id="rId11"/>
            </p:custDataLst>
          </p:nvPr>
        </p:nvSpPr>
        <p:spPr>
          <a:xfrm>
            <a:off x="8942071" y="1752323"/>
            <a:ext cx="2552749" cy="3939649"/>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236" name="圆角矩形 9"/>
          <p:cNvSpPr/>
          <p:nvPr>
            <p:custDataLst>
              <p:tags r:id="rId12"/>
            </p:custDataLst>
          </p:nvPr>
        </p:nvSpPr>
        <p:spPr>
          <a:xfrm>
            <a:off x="8944572" y="1752323"/>
            <a:ext cx="2547928" cy="20934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238" name="文本框 10"/>
          <p:cNvSpPr txBox="1"/>
          <p:nvPr>
            <p:custDataLst>
              <p:tags r:id="rId13"/>
            </p:custDataLst>
          </p:nvPr>
        </p:nvSpPr>
        <p:spPr>
          <a:xfrm>
            <a:off x="9096535" y="2166938"/>
            <a:ext cx="2244932" cy="335397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控制火势：配备灭火器材和消防设施，有效控制火势蔓延，减少火灾损失</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72" name="标题"/>
          <p:cNvSpPr>
            <a:spLocks noGrp="1"/>
          </p:cNvSpPr>
          <p:nvPr>
            <p:ph type="title"/>
            <p:custDataLst>
              <p:tags r:id="rId2"/>
            </p:custDataLst>
          </p:nvPr>
        </p:nvSpPr>
        <p:spPr/>
        <p:txBody>
          <a:bodyPr/>
          <a:lstStyle/>
          <a:p>
            <a:r>
              <a:rPr lang="zh-CN" altLang="en-US"/>
              <a:t>节能建筑消防安全设计的要点</a:t>
            </a:r>
            <a:endParaRPr lang="zh-CN" altLang="en-US"/>
          </a:p>
        </p:txBody>
      </p:sp>
      <p:sp>
        <p:nvSpPr>
          <p:cNvPr id="1049274" name="节编号"/>
          <p:cNvSpPr>
            <a:spLocks noGrp="1"/>
          </p:cNvSpPr>
          <p:nvPr>
            <p:ph type="body" sz="quarter" idx="13"/>
            <p:custDataLst>
              <p:tags r:id="rId3"/>
            </p:custDataLst>
          </p:nvPr>
        </p:nvSpPr>
        <p:spPr/>
        <p:txBody>
          <a:bodyPr/>
          <a:lstStyle/>
          <a:p>
            <a:r>
              <a:rPr lang="en-US" altLang="zh-CN"/>
              <a:t>3</a:t>
            </a:r>
            <a:endParaRPr lang="en-US" altLang="zh-CN"/>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08" name="标题 1"/>
          <p:cNvSpPr>
            <a:spLocks noGrp="1"/>
          </p:cNvSpPr>
          <p:nvPr>
            <p:ph type="title"/>
          </p:nvPr>
        </p:nvSpPr>
        <p:spPr/>
        <p:txBody>
          <a:bodyPr/>
          <a:lstStyle/>
          <a:p>
            <a:r>
              <a:rPr lang="zh-CN" altLang="en-US"/>
              <a:t>防火分隔与安全疏散</a:t>
            </a:r>
            <a:endParaRPr lang="zh-CN" altLang="en-US"/>
          </a:p>
        </p:txBody>
      </p:sp>
      <p:sp>
        <p:nvSpPr>
          <p:cNvPr id="1049310" name="五边形 16"/>
          <p:cNvSpPr/>
          <p:nvPr>
            <p:custDataLst>
              <p:tags r:id="rId2"/>
            </p:custDataLst>
          </p:nvPr>
        </p:nvSpPr>
        <p:spPr>
          <a:xfrm rot="16200000" flipH="1">
            <a:off x="7114732" y="1502840"/>
            <a:ext cx="842420" cy="245126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2" name="五边形 17"/>
          <p:cNvSpPr/>
          <p:nvPr>
            <p:custDataLst>
              <p:tags r:id="rId3"/>
            </p:custDataLst>
          </p:nvPr>
        </p:nvSpPr>
        <p:spPr>
          <a:xfrm rot="16200000" flipH="1">
            <a:off x="7135553" y="4233599"/>
            <a:ext cx="800837" cy="219961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4" name="任意多边形 18"/>
          <p:cNvSpPr/>
          <p:nvPr>
            <p:custDataLst>
              <p:tags r:id="rId4"/>
            </p:custDataLst>
          </p:nvPr>
        </p:nvSpPr>
        <p:spPr>
          <a:xfrm>
            <a:off x="6435828" y="2304149"/>
            <a:ext cx="2199611" cy="331949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6" name="任意多边形 19"/>
          <p:cNvSpPr/>
          <p:nvPr>
            <p:custDataLst>
              <p:tags r:id="rId5"/>
            </p:custDataLst>
          </p:nvPr>
        </p:nvSpPr>
        <p:spPr>
          <a:xfrm flipV="1">
            <a:off x="6310268" y="1674459"/>
            <a:ext cx="2451261" cy="1177953"/>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8" name="五边形 2"/>
          <p:cNvSpPr/>
          <p:nvPr>
            <p:custDataLst>
              <p:tags r:id="rId6"/>
            </p:custDataLst>
          </p:nvPr>
        </p:nvSpPr>
        <p:spPr>
          <a:xfrm rot="16200000" flipH="1">
            <a:off x="1498631" y="1503471"/>
            <a:ext cx="842420" cy="244982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0" name="五边形 3"/>
          <p:cNvSpPr/>
          <p:nvPr>
            <p:custDataLst>
              <p:tags r:id="rId7"/>
            </p:custDataLst>
          </p:nvPr>
        </p:nvSpPr>
        <p:spPr>
          <a:xfrm rot="16200000" flipH="1">
            <a:off x="1520715" y="4233599"/>
            <a:ext cx="800837" cy="219961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2" name="任意多边形 4"/>
          <p:cNvSpPr/>
          <p:nvPr>
            <p:custDataLst>
              <p:tags r:id="rId8"/>
            </p:custDataLst>
          </p:nvPr>
        </p:nvSpPr>
        <p:spPr>
          <a:xfrm>
            <a:off x="820989" y="2304149"/>
            <a:ext cx="2199611" cy="331949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4" name="任意多边形 5"/>
          <p:cNvSpPr/>
          <p:nvPr>
            <p:custDataLst>
              <p:tags r:id="rId9"/>
            </p:custDataLst>
          </p:nvPr>
        </p:nvSpPr>
        <p:spPr>
          <a:xfrm flipV="1">
            <a:off x="694799" y="1674459"/>
            <a:ext cx="2449827" cy="1177953"/>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820989" y="3002612"/>
            <a:ext cx="2199611" cy="198181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防火分隔：采用耐火材料对建筑物进行分隔，以阻止火势蔓延。</a:t>
            </a:r>
            <a:endParaRPr kumimoji="0" lang="zh-CN" altLang="en-US"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32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5828" y="3002612"/>
            <a:ext cx="2199611" cy="198181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防烟楼梯：楼梯间应设置机械排烟设施，以减少烟雾对逃生路线的干扰。</a:t>
            </a:r>
            <a:endParaRPr err="1">
              <a:solidFill>
                <a:schemeClr val="tx1">
                  <a:lumMod val="75000"/>
                  <a:lumOff val="25000"/>
                </a:schemeClr>
              </a:solidFill>
              <a:latin typeface="+mn-ea"/>
              <a:ea typeface="+mn-ea"/>
              <a:cs typeface="+mn-ea"/>
              <a:sym typeface="+mn-lt"/>
            </a:endParaRPr>
          </a:p>
        </p:txBody>
      </p:sp>
      <p:sp>
        <p:nvSpPr>
          <p:cNvPr id="1049330" name="五边形 9"/>
          <p:cNvSpPr/>
          <p:nvPr>
            <p:custDataLst>
              <p:tags r:id="rId12"/>
            </p:custDataLst>
          </p:nvPr>
        </p:nvSpPr>
        <p:spPr>
          <a:xfrm rot="16200000" flipH="1">
            <a:off x="4378926" y="1516090"/>
            <a:ext cx="842420" cy="244982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32" name="五边形 10"/>
          <p:cNvSpPr/>
          <p:nvPr>
            <p:custDataLst>
              <p:tags r:id="rId13"/>
            </p:custDataLst>
          </p:nvPr>
        </p:nvSpPr>
        <p:spPr>
          <a:xfrm rot="16200000" flipH="1">
            <a:off x="4400378" y="4246218"/>
            <a:ext cx="800837" cy="219961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34" name="任意多边形 11"/>
          <p:cNvSpPr/>
          <p:nvPr>
            <p:custDataLst>
              <p:tags r:id="rId14"/>
            </p:custDataLst>
          </p:nvPr>
        </p:nvSpPr>
        <p:spPr>
          <a:xfrm>
            <a:off x="3700653" y="2316137"/>
            <a:ext cx="2199611" cy="331949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336" name="任意多边形 12"/>
          <p:cNvSpPr/>
          <p:nvPr>
            <p:custDataLst>
              <p:tags r:id="rId15"/>
            </p:custDataLst>
          </p:nvPr>
        </p:nvSpPr>
        <p:spPr>
          <a:xfrm flipV="1">
            <a:off x="3575093" y="1687709"/>
            <a:ext cx="2449827" cy="1177953"/>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38" name="五边形 23"/>
          <p:cNvSpPr/>
          <p:nvPr>
            <p:custDataLst>
              <p:tags r:id="rId16"/>
            </p:custDataLst>
          </p:nvPr>
        </p:nvSpPr>
        <p:spPr>
          <a:xfrm rot="16200000" flipH="1">
            <a:off x="9849276" y="1540697"/>
            <a:ext cx="842420" cy="244982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40" name="五边形 24"/>
          <p:cNvSpPr/>
          <p:nvPr>
            <p:custDataLst>
              <p:tags r:id="rId17"/>
            </p:custDataLst>
          </p:nvPr>
        </p:nvSpPr>
        <p:spPr>
          <a:xfrm rot="16200000" flipH="1">
            <a:off x="9870728" y="4269563"/>
            <a:ext cx="800837" cy="220104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42" name="任意多边形 25"/>
          <p:cNvSpPr/>
          <p:nvPr>
            <p:custDataLst>
              <p:tags r:id="rId18"/>
            </p:custDataLst>
          </p:nvPr>
        </p:nvSpPr>
        <p:spPr>
          <a:xfrm>
            <a:off x="9170372" y="2340744"/>
            <a:ext cx="2201044" cy="3319491"/>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44" name="任意多边形 26"/>
          <p:cNvSpPr/>
          <p:nvPr>
            <p:custDataLst>
              <p:tags r:id="rId19"/>
            </p:custDataLst>
          </p:nvPr>
        </p:nvSpPr>
        <p:spPr>
          <a:xfrm flipV="1">
            <a:off x="9045444" y="1712316"/>
            <a:ext cx="2449827" cy="1177953"/>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4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171003" y="3039207"/>
            <a:ext cx="2199611" cy="1981816"/>
          </a:xfrm>
          <a:prstGeom prst="rect">
            <a:avLst/>
          </a:prstGeom>
          <a:noFill/>
          <a:ln>
            <a:noFill/>
          </a:ln>
        </p:spPr>
        <p:txBody>
          <a:bodyPr wrap="square">
            <a:normAutofit fontScale="95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灭火设施：根据建筑物的特点和消防要求，设置合适的灭火设施，如自动喷水灭火系统等。</a:t>
            </a:r>
            <a:endParaRPr sz="2000" err="1">
              <a:solidFill>
                <a:schemeClr val="tx1">
                  <a:lumMod val="75000"/>
                  <a:lumOff val="25000"/>
                </a:schemeClr>
              </a:solidFill>
              <a:latin typeface="+mn-ea"/>
              <a:ea typeface="+mn-ea"/>
              <a:cs typeface="+mn-ea"/>
              <a:sym typeface="+mn-lt"/>
            </a:endParaRPr>
          </a:p>
        </p:txBody>
      </p:sp>
      <p:sp>
        <p:nvSpPr>
          <p:cNvPr id="104934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00653" y="3014600"/>
            <a:ext cx="2199611" cy="1981816"/>
          </a:xfrm>
          <a:prstGeom prst="rect">
            <a:avLst/>
          </a:prstGeom>
          <a:noFill/>
          <a:ln>
            <a:noFill/>
          </a:ln>
        </p:spPr>
        <p:txBody>
          <a:bodyPr wrap="square">
            <a:normAutofit fontScale="95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安全疏散：设计合理的疏散通道和出口，确保人员在火灾发生时能够快速安全地撤离。</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https://d.book118.com/667051124114006032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9.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273"/>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6"/>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6"/>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6"/>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署名占位符"/>
  <p:tag name="KSO_WM_UNIT_SUBTYPE" val="b"/>
  <p:tag name="KSO_WM_UNIT_TYPE" val="f"/>
  <p:tag name="KSO_WM_UNIT_VALUE" val="8"/>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59.xml><?xml version="1.0" encoding="utf-8"?>
<p:tagLst xmlns:p="http://schemas.openxmlformats.org/presentationml/2006/main">
  <p:tag name="KSO_WM_BEAUTIFY_FLAG" val="#wm#"/>
  <p:tag name="KSO_WM_TAG_VERSION" val="1.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6"/>
</p:tagLst>
</file>

<file path=ppt/tags/tag60.xml><?xml version="1.0" encoding="utf-8"?>
<p:tagLst xmlns:p="http://schemas.openxmlformats.org/presentationml/2006/main">
  <p:tag name="KSO_WM_BEAUTIFY_FLAG" val="#wm#"/>
  <p:tag name="KSO_WM_TAG_VERSION" val="1.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61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64.xml><?xml version="1.0" encoding="utf-8"?>
<p:tagLst xmlns:p="http://schemas.openxmlformats.org/presentationml/2006/main">
  <p:tag name="KSO_WM_BEAUTIFY_FLAG" val="#wm#"/>
  <p:tag name="KSO_WM_TAG_VERSION" val="3.0"/>
  <p:tag name="KSO_WM_TEMPLATE_CATEGORY" val="custom"/>
  <p:tag name="KSO_WM_TEMPLATE_COLOR_TYPE" val="0"/>
  <p:tag name="KSO_WM_TEMPLATE_INDEX" val="20231218"/>
  <p:tag name="KSO_WM_TEMPLATE_MASTER_TYPE" val="0"/>
  <p:tag name="KSO_WM_TEMPLATE_SUBCATEGORY" val="29"/>
  <p:tag name="KSO_WM_TEMPLATE_THUMBS_INDEX" val="1、9"/>
</p:tagLst>
</file>

<file path=ppt/tags/tag65.xml><?xml version="1.0" encoding="utf-8"?>
<p:tagLst xmlns:p="http://schemas.openxmlformats.org/presentationml/2006/main">
  <p:tag name="KSO_WM_BEAUTIFY_FLAG" val="#wm#"/>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1*a*1"/>
  <p:tag name="KSO_WM_UNIT_INDEX" val="1"/>
  <p:tag name="KSO_WM_UNIT_ISCONTENTSTITLE" val="0"/>
  <p:tag name="KSO_WM_UNIT_ISNUMDGMTITLE" val="0"/>
  <p:tag name="KSO_WM_UNIT_LAYERLEVEL" val="1"/>
  <p:tag name="KSO_WM_UNIT_NOCLEAR" val="0"/>
  <p:tag name="KSO_WM_UNIT_PRESET_TEXT" val="单击此处添加 文档标题"/>
  <p:tag name="KSO_WM_UNIT_TYPE" val="a"/>
  <p:tag name="KSO_WM_UNIT_VALUE" val="30"/>
</p:tagLst>
</file>

<file path=ppt/tags/tag66.xml><?xml version="1.0" encoding="utf-8"?>
<p:tagLst xmlns:p="http://schemas.openxmlformats.org/presentationml/2006/main">
  <p:tag name="KSO_WM_BEAUTIFY_FLAG" val="#wm#"/>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1*f*2"/>
  <p:tag name="KSO_WM_UNIT_INDEX" val="2"/>
  <p:tag name="KSO_WM_UNIT_LAYERLEVEL" val="1"/>
  <p:tag name="KSO_WM_UNIT_NOCLEAR" val="0"/>
  <p:tag name="KSO_WM_UNIT_PRESET_TEXT" val="汇报人：WPS"/>
  <p:tag name="KSO_WM_UNIT_SUBTYPE" val="b"/>
  <p:tag name="KSO_WM_UNIT_TYPE" val="f"/>
  <p:tag name="KSO_WM_UNIT_VALUE" val="8"/>
</p:tagLst>
</file>

<file path=ppt/tags/tag67.xml><?xml version="1.0" encoding="utf-8"?>
<p:tagLst xmlns:p="http://schemas.openxmlformats.org/presentationml/2006/main">
  <p:tag name="KSO_WM_BEAUTIFY_FLAG" val="#wm#"/>
  <p:tag name="KSO_WM_SLIDE_ID" val="custom20231218_1"/>
  <p:tag name="KSO_WM_SLIDE_INDEX" val="1"/>
  <p:tag name="KSO_WM_SLIDE_ITEM_CNT" val="0"/>
  <p:tag name="KSO_WM_SLIDE_LAYOUT" val="a_f"/>
  <p:tag name="KSO_WM_SLIDE_LAYOUT_CNT" val="1_1"/>
  <p:tag name="KSO_WM_SLIDE_SUBTYPE" val="pureTxt"/>
  <p:tag name="KSO_WM_SLIDE_TYPE" val="title"/>
  <p:tag name="KSO_WM_TAG_VERSION" val="3.0"/>
  <p:tag name="KSO_WM_TEMPLATE_CATEGORY" val="custom"/>
  <p:tag name="KSO_WM_TEMPLATE_COLOR_TYPE" val="0"/>
  <p:tag name="KSO_WM_TEMPLATE_INDEX" val="20231218"/>
  <p:tag name="KSO_WM_TEMPLATE_MASTER_TYPE" val="0"/>
  <p:tag name="KSO_WM_TEMPLATE_SUBCATEGORY" val="29"/>
  <p:tag name="KSO_WM_TEMPLATE_THUMBS_INDEX" val="1、9"/>
</p:tagLst>
</file>

<file path=ppt/tags/tag68.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i*1_1_1"/>
  <p:tag name="KSO_WM_UNIT_INDEX" val="1_1_1"/>
  <p:tag name="KSO_WM_UNIT_LAYERLEVEL" val="1_1_1"/>
  <p:tag name="KSO_WM_UNIT_PRESET_TEXT" val="01"/>
  <p:tag name="KSO_WM_UNIT_SUBTYPE" val="d"/>
  <p:tag name="KSO_WM_UNIT_TYPE" val="l_h_i"/>
</p:tagLst>
</file>

<file path=ppt/tags/tag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i*1_3_1"/>
  <p:tag name="KSO_WM_UNIT_INDEX" val="1_3_1"/>
  <p:tag name="KSO_WM_UNIT_LAYERLEVEL" val="1_1_1"/>
  <p:tag name="KSO_WM_UNIT_PRESET_TEXT" val="03"/>
  <p:tag name="KSO_WM_UNIT_SUBTYPE" val="d"/>
  <p:tag name="KSO_WM_UNIT_TYPE" val="l_h_i"/>
</p:tagLst>
</file>

<file path=ppt/tags/tag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i*1_4_1"/>
  <p:tag name="KSO_WM_UNIT_INDEX" val="1_4_1"/>
  <p:tag name="KSO_WM_UNIT_LAYERLEVEL" val="1_1_1"/>
  <p:tag name="KSO_WM_UNIT_PRESET_TEXT" val="04"/>
  <p:tag name="KSO_WM_UNIT_SUBTYPE" val="d"/>
  <p:tag name="KSO_WM_UNIT_TYPE" val="l_h_i"/>
</p:tagLst>
</file>

<file path=ppt/tags/tag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i*1_5_1"/>
  <p:tag name="KSO_WM_UNIT_INDEX" val="1_5_1"/>
  <p:tag name="KSO_WM_UNIT_LAYERLEVEL" val="1_1_1"/>
  <p:tag name="KSO_WM_UNIT_PRESET_TEXT" val="05"/>
  <p:tag name="KSO_WM_UNIT_SUBTYPE" val="d"/>
  <p:tag name="KSO_WM_UNIT_TYPE" val="l_h_i"/>
</p:tagLst>
</file>

<file path=ppt/tags/tag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i*1_2_1"/>
  <p:tag name="KSO_WM_UNIT_INDEX" val="1_2_1"/>
  <p:tag name="KSO_WM_UNIT_LAYERLEVEL" val="1_1_1"/>
  <p:tag name="KSO_WM_UNIT_PRESET_TEXT" val="02"/>
  <p:tag name="KSO_WM_UNIT_SUBTYPE" val="d"/>
  <p:tag name="KSO_WM_UNIT_TYPE" val="l_h_i"/>
</p:tagLst>
</file>

<file path=ppt/tags/tag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2.5,&quot;width&quot;:447.4}"/>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79.xml><?xml version="1.0" encoding="utf-8"?>
<p:tagLst xmlns:p="http://schemas.openxmlformats.org/presentationml/2006/main">
  <p:tag name="KSO_WM_BEAUTIFY_FLAG" val="#wm#"/>
  <p:tag name="KSO_WM_DIAGRAM_GROUP_CODE" val="l1-1"/>
  <p:tag name="KSO_WM_SLIDE_DIAGTYPE" val="l"/>
  <p:tag name="KSO_WM_SLIDE_ID" val="custom20231218_5"/>
  <p:tag name="KSO_WM_SLIDE_INDEX" val="5"/>
  <p:tag name="KSO_WM_SLIDE_ITEM_CNT" val="5"/>
  <p:tag name="KSO_WM_SLIDE_LAYOUT" val="a_l"/>
  <p:tag name="KSO_WM_SLIDE_LAYOUT_CNT" val="1_1"/>
  <p:tag name="KSO_WM_SLIDE_SUBTYPE" val="diag"/>
  <p:tag name="KSO_WM_SLIDE_TYPE" val="contents"/>
  <p:tag name="KSO_WM_TAG_VERSION" val="3.0"/>
  <p:tag name="KSO_WM_TEMPLATE_CATEGORY" val="custom"/>
  <p:tag name="KSO_WM_TEMPLATE_COLOR_TYPE" val="0"/>
  <p:tag name="KSO_WM_TEMPLATE_INDEX" val="20231218"/>
  <p:tag name="KSO_WM_TEMPLATE_MASTER_TYPE" val="0"/>
  <p:tag name="KSO_WM_TEMPLATE_SUBCATEGORY" val="29"/>
</p:tagLst>
</file>

<file path=ppt/tags/tag80.xml><?xml version="1.0" encoding="utf-8"?>
<p:tagLst xmlns:p="http://schemas.openxmlformats.org/presentationml/2006/main">
  <p:tag name="KSO_WM_BEAUTIFY_FLAG" val="#wm#"/>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1.xml><?xml version="1.0" encoding="utf-8"?>
<p:tagLst xmlns:p="http://schemas.openxmlformats.org/presentationml/2006/main">
  <p:tag name="KSO_WM_BEAUTIFY_FLAG" val="#wm#"/>
  <p:tag name="KSO_WM_TAG_VERSION" val="3.0"/>
  <p:tag name="KSO_WM_TEMPLATE_CATEGORY" val="custom"/>
  <p:tag name="KSO_WM_TEMPLATE_INDEX" val="20231218"/>
  <p:tag name="KSO_WM_UNIT_COMPATIBLE" val="1"/>
  <p:tag name="KSO_WM_UNIT_DIAGRAM_ISNUMVISUAL" val="0"/>
  <p:tag name="KSO_WM_UNIT_DIAGRAM_ISREFERUNIT" val="0"/>
  <p:tag name="KSO_WM_UNIT_HIGHLIGHT" val="0"/>
  <p:tag name="KSO_WM_UNIT_ID" val="custom20231218_7*e*1"/>
  <p:tag name="KSO_WM_UNIT_INDEX" val="1"/>
  <p:tag name="KSO_WM_UNIT_LAYERLEVEL" val="1"/>
  <p:tag name="KSO_WM_UNIT_NOCLEAR" val="0"/>
  <p:tag name="KSO_WM_UNIT_PRESET_TEXT" val="01"/>
  <p:tag name="KSO_WM_UNIT_TYPE" val="e"/>
  <p:tag name="KSO_WM_UNIT_VALUE" val="13"/>
</p:tagLst>
</file>

<file path=ppt/tags/tag82.xml><?xml version="1.0" encoding="utf-8"?>
<p:tagLst xmlns:p="http://schemas.openxmlformats.org/presentationml/2006/main">
  <p:tag name="KSO_WM_BEAUTIFY_FLAG" val="#wm#"/>
  <p:tag name="KSO_WM_SLIDE_ID" val="custom20231218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1218"/>
  <p:tag name="KSO_WM_TEMPLATE_MASTER_TYPE" val="0"/>
  <p:tag name="KSO_WM_TEMPLATE_SUBCATEGORY" val="29"/>
</p:tagLst>
</file>

<file path=ppt/tags/tag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8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8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9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97.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98.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00.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03.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06.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7.xml><?xml version="1.0" encoding="utf-8"?>
<p:tagLst xmlns:p="http://schemas.openxmlformats.org/presentationml/2006/main">
  <p:tag name="KSO_WM_BEAUTIFY_FLAG" val="#wm#"/>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18.xml><?xml version="1.0" encoding="utf-8"?>
<p:tagLst xmlns:p="http://schemas.openxmlformats.org/presentationml/2006/main">
  <p:tag name="KSO_WM_BEAUTIFY_FLAG" val="#wm#"/>
  <p:tag name="KSO_WM_TAG_VERSION" val="3.0"/>
  <p:tag name="KSO_WM_TEMPLATE_CATEGORY" val="custom"/>
  <p:tag name="KSO_WM_TEMPLATE_INDEX" val="20231218"/>
  <p:tag name="KSO_WM_UNIT_COMPATIBLE" val="1"/>
  <p:tag name="KSO_WM_UNIT_DIAGRAM_ISNUMVISUAL" val="0"/>
  <p:tag name="KSO_WM_UNIT_DIAGRAM_ISREFERUNIT" val="0"/>
  <p:tag name="KSO_WM_UNIT_HIGHLIGHT" val="0"/>
  <p:tag name="KSO_WM_UNIT_ID" val="custom20231218_7*e*1"/>
  <p:tag name="KSO_WM_UNIT_INDEX" val="1"/>
  <p:tag name="KSO_WM_UNIT_LAYERLEVEL" val="1"/>
  <p:tag name="KSO_WM_UNIT_NOCLEAR" val="0"/>
  <p:tag name="KSO_WM_UNIT_PRESET_TEXT" val="01"/>
  <p:tag name="KSO_WM_UNIT_TYPE" val="e"/>
  <p:tag name="KSO_WM_UNIT_VALUE" val="13"/>
</p:tagLst>
</file>

<file path=ppt/tags/tag119.xml><?xml version="1.0" encoding="utf-8"?>
<p:tagLst xmlns:p="http://schemas.openxmlformats.org/presentationml/2006/main">
  <p:tag name="KSO_WM_BEAUTIFY_FLAG" val="#wm#"/>
  <p:tag name="KSO_WM_SLIDE_ID" val="custom20231218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1218"/>
  <p:tag name="KSO_WM_TEMPLATE_MASTER_TYPE" val="0"/>
  <p:tag name="KSO_WM_TEMPLATE_SUBCATEGORY" val="29"/>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8.xml><?xml version="1.0" encoding="utf-8"?>
<p:tagLst xmlns:p="http://schemas.openxmlformats.org/presentationml/2006/main">
  <p:tag name="KSO_WM_BEAUTIFY_FLAG" val="#wm#"/>
  <p:tag name="KSO_WM_TAG_VERSION" val="3.0"/>
  <p:tag name="KSO_WM_TEMPLATE_CATEGORY" val="custom"/>
  <p:tag name="KSO_WM_TEMPLATE_INDEX" val="20231218"/>
  <p:tag name="KSO_WM_UNIT_COMPATIBLE" val="0"/>
  <p:tag name="KSO_WM_UNIT_DIAGRAM_ISNUMVISUAL" val="0"/>
  <p:tag name="KSO_WM_UNIT_DIAGRAM_ISREFERUNIT" val="0"/>
  <p:tag name="KSO_WM_UNIT_HIGHLIGHT" val="0"/>
  <p:tag name="KSO_WM_UNIT_ID" val="custom20231218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69.xml><?xml version="1.0" encoding="utf-8"?>
<p:tagLst xmlns:p="http://schemas.openxmlformats.org/presentationml/2006/main">
  <p:tag name="KSO_WM_BEAUTIFY_FLAG" val="#wm#"/>
  <p:tag name="KSO_WM_TAG_VERSION" val="3.0"/>
  <p:tag name="KSO_WM_TEMPLATE_CATEGORY" val="custom"/>
  <p:tag name="KSO_WM_TEMPLATE_INDEX" val="20231218"/>
  <p:tag name="KSO_WM_UNIT_COMPATIBLE" val="1"/>
  <p:tag name="KSO_WM_UNIT_DIAGRAM_ISNUMVISUAL" val="0"/>
  <p:tag name="KSO_WM_UNIT_DIAGRAM_ISREFERUNIT" val="0"/>
  <p:tag name="KSO_WM_UNIT_HIGHLIGHT" val="0"/>
  <p:tag name="KSO_WM_UNIT_ID" val="custom20231218_7*e*1"/>
  <p:tag name="KSO_WM_UNIT_INDEX" val="1"/>
  <p:tag name="KSO_WM_UNIT_LAYERLEVEL" val="1"/>
  <p:tag name="KSO_WM_UNIT_NOCLEAR" val="0"/>
  <p:tag name="KSO_WM_UNIT_PRESET_TEXT" val="01"/>
  <p:tag name="KSO_WM_UNIT_TYPE" val="e"/>
  <p:tag name="KSO_WM_UNIT_VALUE" val="13"/>
</p:tagLst>
</file>

<file path=ppt/tags/tag170.xml><?xml version="1.0" encoding="utf-8"?>
<p:tagLst xmlns:p="http://schemas.openxmlformats.org/presentationml/2006/main">
  <p:tag name="KSO_WM_BEAUTIFY_FLAG" val="#wm#"/>
  <p:tag name="KSO_WM_SLIDE_ID" val="custom20231218_7"/>
  <p:tag name="KSO_WM_SLIDE_INDEX" val="7"/>
  <p:tag name="KSO_WM_SLIDE_ITEM_CNT" val="0"/>
  <p:tag name="KSO_WM_SLIDE_LAYOUT" val="a_e"/>
  <p:tag name="KSO_WM_SLIDE_LAYOUT_CNT" val="1_1"/>
  <p:tag name="KSO_WM_SLIDE_SUBTYPE" val="pureTxt"/>
  <p:tag name="KSO_WM_SLIDE_TYPE" val="sectionTitle"/>
  <p:tag name="KSO_WM_TAG_VERSION" val="3.0"/>
  <p:tag name="KSO_WM_TEMPLATE_CATEGORY" val="custom"/>
  <p:tag name="KSO_WM_TEMPLATE_COLOR_TYPE" val="0"/>
  <p:tag name="KSO_WM_TEMPLATE_INDEX" val="20231218"/>
  <p:tag name="KSO_WM_TEMPLATE_MASTER_TYPE" val="0"/>
  <p:tag name="KSO_WM_TEMPLATE_SUBCATEGORY" val="29"/>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00">
      <a:dk1>
        <a:srgbClr val="000000"/>
      </a:dk1>
      <a:lt1>
        <a:srgbClr val="FFFFFF"/>
      </a:lt1>
      <a:dk2>
        <a:srgbClr val="001548"/>
      </a:dk2>
      <a:lt2>
        <a:srgbClr val="F5F7FF"/>
      </a:lt2>
      <a:accent1>
        <a:srgbClr val="615DFF"/>
      </a:accent1>
      <a:accent2>
        <a:srgbClr val="33C6FD"/>
      </a:accent2>
      <a:accent3>
        <a:srgbClr val="6694FC"/>
      </a:accent3>
      <a:accent4>
        <a:srgbClr val="9963FA"/>
      </a:accent4>
      <a:accent5>
        <a:srgbClr val="CC31F9"/>
      </a:accent5>
      <a:accent6>
        <a:srgbClr val="E646C8"/>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tx2"/>
          </a:solidFill>
        </a:ln>
      </a:spPr>
      <a:bodyPr/>
      <a:lstStyle/>
      <a:style>
        <a:lnRef idx="1">
          <a:schemeClr val="accent1"/>
        </a:lnRef>
        <a:fillRef idx="0">
          <a:schemeClr val="accent1"/>
        </a:fillRef>
        <a:effectRef idx="0">
          <a:schemeClr val="accent1"/>
        </a:effectRef>
        <a:fontRef idx="minor">
          <a:schemeClr val="tx1"/>
        </a:fontRef>
      </a:style>
    </a:ln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微软雅黑</vt:lpstr>
      <vt:lpstr>宋体</vt:lpstr>
      <vt:lpstr>Office Theme</vt:lpstr>
      <vt:lpstr>节能建筑的消防安全设计</vt:lpstr>
      <vt:lpstr>目录</vt:lpstr>
      <vt:lpstr>节能建筑的特点</vt:lpstr>
      <vt:lpstr>节能材料的使用</vt:lpstr>
      <vt:lpstr>节能建筑的构造特点</vt:lpstr>
      <vt:lpstr>节能建筑的能源利用</vt:lpstr>
      <vt:lpstr>消防安全设计的重要性</vt:lpstr>
      <vt:lpstr>消防安全的基本原则</vt:lpstr>
      <vt:lpstr>节能建筑对消防安全的要求</vt:lpstr>
      <vt:lpstr>消防安全设计的关键要素</vt:lpstr>
      <vt:lpstr>节能建筑消防安全设计的要点</vt:lpstr>
      <vt:lpstr>防火分隔与安全疏散</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2024-09-05T11:45:17.393</cp:lastPrinted>
  <dcterms:created xsi:type="dcterms:W3CDTF">2024-09-05T03:45:17Z</dcterms:created>
  <dcterms:modified xsi:type="dcterms:W3CDTF">2024-09-05T03:45:19Z</dcterms:modified>
</cp:coreProperties>
</file>