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701C44-FFF9-43EE-9D3D-3199402C4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2037C3-3FF2-4F61-9FA8-FD9F6A97E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4EF352-DE59-4E18-9EC0-2D02E77BA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7672EA-9FD6-450C-9554-7731C5CDD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6F3B94-86FF-461F-9D92-EB8082C535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D5304E-6892-499A-9A81-ACE49C0B95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9B7A1B-92DF-4BAD-86AE-B85E2D6A00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D77343-DA5B-47BA-BC1C-9E20F2AD1C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72CE38-96A5-4548-A9CC-178AE59D3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862C6C-CA96-475C-B358-14555F6B62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A1CFD-0006-4746-86E8-F2A25DA91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5200411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计算机网络技术基础教程</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网络通信基础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局域网技术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广域网技术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网络应用与服务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网络管理与维护</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计算机网络概述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计算机网络是指将地理位置不同的具有独立功能的多台计算机及其外部设备，通过通信线路连接起来，在网络操作系统，网络管理软件及网络通信协议的管理和协调下，实现资源共享和信息传递的计算机系统。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计算机网络的发展经历了从远程终端联机阶段、计算机网络阶段、网络互联阶段到信息高速公路阶段等多个阶段，逐渐从简单的数据通信向复杂的信息处理和信息服务转变。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包括计算机、服务器、网络设备（如路由器、交换机等）、传输介质（如光纤、双绞线等）等。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网络硬件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42" r="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网络软件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24" r="146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网络资源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包括网络操作系统、网络协议、网络管理软件、网络通信软件等。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包括数据、信息、知识等，是计算机网络中实现共享的重要部分。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计算机网络的基本组成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按地理范围分类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按拓扑结构分类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按传输技术分类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按使用范围分类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可分为局域网（LAN）、城域网（MAN）、广域网（WAN）等。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可分为广播式网络和点对点网络。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可分为星型网络、环型网络、总线型网络、树型网络等。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可分为公用网和专用网。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网络通信基础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数据通信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是计算机之间、计算机与终端之间以及终端与终端之间传送数据的过程。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是数据在传输过程中的电磁表示形式。信号电平的高低代表二进制数中的1和0，通过不同的二进制序列来表示所有的信息。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信道</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传送信号的一条通道，可以分为物理信道和逻辑信道。物理信道是指用来传送信号或数据的物理通路，由传输介质及其附属设备组成。逻辑信道是指在物理信道上附加一些控制信号后所形成的信道，其划分是动态的，与具体的物理信道无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数据通信基本概念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计算机网络中使用的传输介质分为有线和无线两大类。有线传输介质主要有双绞线、同轴电缆和光纤等；无线传输介质主要有微波、红外线和激光等。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传输介质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按照数据在线路上的传送方向，通信方式可分为单工通信、半双工通信和全双工通信三种。单工通信只支持数据在一个方向上传输；半双工通信允许数据在两个方向上传输，但不能同时进行；全双工通信允许数据同时在两个方向上传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通信方式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传输介质与通信方式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计算机网络中进行数据交换而建立的规则、标准或约定的集合。网络协议由三个要素组成：语法、语义和同步。语法规定了用户数据与控制信息的结构与格式；语义规定了需要发出何种控制信息，以及完成的动作与做出的响应；同步是对事件实现顺序的详细说明。</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网络标准</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是指由一些标准化组织制定的计算机网络中使用的各种设备、技术、协议等应遵循的统一规范。网络标准有助于不同厂商生产的设备能够相互兼容和互操作，从而促进了计算机网络技术的发展和应用。常见的网络标准有IEEE 802系列标准、TCP/IP协议族等。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网络协议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网络协议与标准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局域网技术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局域网（Local Area Network，LAN）是一种在小范围内实现计算机之间通信的网络，通常覆盖一个建筑物或校园等小范围区域。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高数据传输速率、低误码率、短距离通信。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局域网通常由服务器、工作站、网络设备和传输介质等组成。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组成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标准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IEEE 802.3标准定义了以太网的技术规范，包括物理层和数据链路层两层协议。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发展历程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从最初的10Mbps速率，到后来的100Mbps、1Gbps，再到现在的10Gbps和更高速率。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以太网（Ethernet）是一种广泛应用的局域网技术，采用CSMA/CD（载波监听多路访问/冲突检测）访问控制方法。</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以太网技术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https://d.book118.com/667052004114006035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2024-09-10T02:43:04.167</cp:lastPrinted>
  <dcterms:created xsi:type="dcterms:W3CDTF">2024-09-09T18:43:04Z</dcterms:created>
  <dcterms:modified xsi:type="dcterms:W3CDTF">2024-09-09T18:43:06Z</dcterms:modified>
</cp:coreProperties>
</file>