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024F81-6F36-4F41-8EC3-AE8948832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5C4F25-AD5D-45D3-AE0A-E7F538D37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82C4A9-52E5-4E45-8AE7-2C7EFC852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B618CB-FBDA-4D6C-A0C8-F74FF8B607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C6A8D9-C6A2-42E0-BA50-32CA4F6FB5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E645EC-0469-447F-A357-323E1AF7C2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1225C5-880C-4633-A950-E9CE1FEE95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D55C6E-2B5E-47AF-8C64-D5ED43F58F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682BE0-95F0-4E73-873E-CE490C48BD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90DC0-3972-4414-ACF6-A4C87B877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5715EF-5E5C-4F26-BC5B-71AB15C14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05305506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卡尔曼滤波器课件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卡尔曼滤波器简介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卡尔曼滤波器的数学模型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卡尔曼滤波器的实现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卡尔曼滤波器的优化与改进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卡尔曼滤波器的应用实例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卡尔曼滤波器的未来发展与挑战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卡尔曼滤波器简介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卡尔曼滤波器是一种递归滤波器，它通过使用系统状态方程和测量方程来估计状态变量的最优值。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卡尔曼滤波器是一种高效的递归滤波方法，它利用系统状态方程和测量方程来估计状态变量的最优值。在每个时间步，它根据当前测量值和系统状态方程来更新对状态变量的估计，并递归地计算估计误差协方差矩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卡尔曼滤波器的定义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卡尔曼滤波器广泛应用于导航、航空航天、机器人、控制工程、金融等领域。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卡尔曼滤波器在许多领域都有广泛的应用，如导航系统中的位置和速度估计、航空航天中的姿态和轨迹跟踪、机器人导航和控制、金融领域的预测和决策等。它能够处理带有噪声和不确定性的数据，提供准确的估计结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卡尔曼滤波器的应用领域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卡尔曼滤波器基于最优估计理论，通过最小化估计误差的二次范数来递归地估计状态变量。</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卡尔曼滤波器的基本原理是利用系统的状态方程和测量方程，通过递归的方式计算状态变量的最优估计值。它基于最优估计理论，通过最小化估计误差的二次范数来更新对状态变量的估计，同时考虑了测量噪声和系统噪声对估计结果的影响。在每个时间步，卡尔曼滤波器根据当前的测量值和系统状态方程来计算新的估计值，并更新估计误差协方差矩阵。通过不断迭代，卡尔曼滤波器能够逐渐逼近真实的状态值，提供准确的估计结果。</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卡尔曼滤波器的基本原理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卡尔曼滤波器的数学模型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描述系统状态变化的动态方程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状态方程是描述系统状态变量随时间变化的动态方程，通常表示为状态变量的一阶或二阶导数等于输入信号与系统参数的乘积。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状态方程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描述系统输出与状态关系的方程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观测方程是描述系统输出与状态变量之间关系的方程，通常表示为输出信号等于状态变量与观测矩阵的乘积加上噪声信号。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观测方程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02" r="1660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用于更新估计状态的权重因子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卡尔曼增益是卡尔曼滤波器中用于更新估计状态的权重因子，它根据估计误差协方差和观测误差协方差的比值计算得出，用于平衡估计状态的权重。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卡尔曼增益</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https://d.book118.com/667053055061006026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2024-08-31T12:06:53.092</cp:lastPrinted>
  <dcterms:created xsi:type="dcterms:W3CDTF">2024-08-31T04:06:53Z</dcterms:created>
  <dcterms:modified xsi:type="dcterms:W3CDTF">2024-08-31T04:06:54Z</dcterms:modified>
</cp:coreProperties>
</file>